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/>
    <p:restoredTop sz="94725"/>
  </p:normalViewPr>
  <p:slideViewPr>
    <p:cSldViewPr snapToGrid="0" snapToObjects="1">
      <p:cViewPr varScale="1">
        <p:scale>
          <a:sx n="220" d="100"/>
          <a:sy n="220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118A2-8BBF-6847-9AB3-DD8E78A5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0" y="719617"/>
            <a:ext cx="9225160" cy="51891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4D67C7-2283-1C44-9B2D-503FD5573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3" t="31745" r="13923" b="7932"/>
          <a:stretch/>
        </p:blipFill>
        <p:spPr>
          <a:xfrm>
            <a:off x="7817560" y="1464093"/>
            <a:ext cx="2038259" cy="1045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9A4D6-085E-E344-93A4-78920A4C924A}"/>
              </a:ext>
            </a:extLst>
          </p:cNvPr>
          <p:cNvSpPr txBox="1"/>
          <p:nvPr/>
        </p:nvSpPr>
        <p:spPr>
          <a:xfrm>
            <a:off x="7795336" y="984167"/>
            <a:ext cx="2295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External Databases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6B967-A38C-1842-A78C-B945EB2CF8D8}"/>
              </a:ext>
            </a:extLst>
          </p:cNvPr>
          <p:cNvSpPr/>
          <p:nvPr/>
        </p:nvSpPr>
        <p:spPr>
          <a:xfrm>
            <a:off x="2667964" y="4519915"/>
            <a:ext cx="1012785" cy="74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10132C-B9A7-1F41-8D80-8CCBED5E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01" y="4638313"/>
            <a:ext cx="727526" cy="4719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9C00AB-61F0-754D-8B8D-9A03173F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974" y="3986427"/>
            <a:ext cx="1086890" cy="4136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CBD00E-DC95-FA4C-B4E5-81CBFF55E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>
            <a:off x="8391948" y="4158517"/>
            <a:ext cx="468775" cy="694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4952A2-681C-434E-861B-FD70274A2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>
            <a:off x="8391948" y="4874267"/>
            <a:ext cx="468775" cy="694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A8B85B-242F-624D-8BC0-7C4A418361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956" b="28609"/>
          <a:stretch/>
        </p:blipFill>
        <p:spPr>
          <a:xfrm>
            <a:off x="9003974" y="4714902"/>
            <a:ext cx="753484" cy="32727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BAAE6D-A1FB-6B42-930F-FE9E8328DFDB}"/>
              </a:ext>
            </a:extLst>
          </p:cNvPr>
          <p:cNvGrpSpPr/>
          <p:nvPr/>
        </p:nvGrpSpPr>
        <p:grpSpPr>
          <a:xfrm rot="-3900000">
            <a:off x="7792184" y="3113833"/>
            <a:ext cx="1366332" cy="216536"/>
            <a:chOff x="8795338" y="3457406"/>
            <a:chExt cx="1504161" cy="21653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EB3664-519E-7743-8C94-4DBF1EB3A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08" t="71615" r="41887" b="24944"/>
            <a:stretch/>
          </p:blipFill>
          <p:spPr>
            <a:xfrm>
              <a:off x="8795338" y="3495391"/>
              <a:ext cx="1504161" cy="178551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A1C9AC6-58B2-C54F-AD93-944F0077D103}"/>
                </a:ext>
              </a:extLst>
            </p:cNvPr>
            <p:cNvSpPr/>
            <p:nvPr/>
          </p:nvSpPr>
          <p:spPr>
            <a:xfrm>
              <a:off x="9052019" y="3457406"/>
              <a:ext cx="957685" cy="86570"/>
            </a:xfrm>
            <a:custGeom>
              <a:avLst/>
              <a:gdLst>
                <a:gd name="connsiteX0" fmla="*/ 0 w 957685"/>
                <a:gd name="connsiteY0" fmla="*/ 0 h 86570"/>
                <a:gd name="connsiteX1" fmla="*/ 957685 w 957685"/>
                <a:gd name="connsiteY1" fmla="*/ 0 h 86570"/>
                <a:gd name="connsiteX2" fmla="*/ 957685 w 957685"/>
                <a:gd name="connsiteY2" fmla="*/ 81160 h 86570"/>
                <a:gd name="connsiteX3" fmla="*/ 5411 w 957685"/>
                <a:gd name="connsiteY3" fmla="*/ 86570 h 86570"/>
                <a:gd name="connsiteX4" fmla="*/ 0 w 957685"/>
                <a:gd name="connsiteY4" fmla="*/ 0 h 8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685" h="86570">
                  <a:moveTo>
                    <a:pt x="0" y="0"/>
                  </a:moveTo>
                  <a:lnTo>
                    <a:pt x="957685" y="0"/>
                  </a:lnTo>
                  <a:lnTo>
                    <a:pt x="957685" y="81160"/>
                  </a:lnTo>
                  <a:lnTo>
                    <a:pt x="5411" y="86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9845ED5B-FB2F-F34A-A5E8-D3D420A0DD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193" t="14225" r="22764" b="14457"/>
          <a:stretch/>
        </p:blipFill>
        <p:spPr>
          <a:xfrm>
            <a:off x="3019338" y="2986763"/>
            <a:ext cx="1179378" cy="4867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C6FA64-20DC-4649-97DB-793233B5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 rot="3000000">
            <a:off x="3913382" y="3650421"/>
            <a:ext cx="468775" cy="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2020-04-19T19:37:01Z</dcterms:created>
  <dcterms:modified xsi:type="dcterms:W3CDTF">2020-04-19T21:12:02Z</dcterms:modified>
</cp:coreProperties>
</file>