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7EEC"/>
    <a:srgbClr val="4185F5"/>
    <a:srgbClr val="438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60"/>
    <p:restoredTop sz="94700"/>
  </p:normalViewPr>
  <p:slideViewPr>
    <p:cSldViewPr snapToGrid="0" snapToObjects="1">
      <p:cViewPr varScale="1">
        <p:scale>
          <a:sx n="220" d="100"/>
          <a:sy n="220" d="100"/>
        </p:scale>
        <p:origin x="20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18161-15ED-FE44-B47E-AAF825D74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6A9EBE-F2E6-0842-93FE-E82C88E03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33207-99B0-BA48-852D-0B63EF3A9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3A8-5AF0-5E4A-815D-3FBC0505A20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1E596-1D53-5E49-98F2-601CADBA4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57DFA-44F1-864A-BCE0-62275A13D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959C-6032-5746-9ECD-A22920E0C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98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70E91-5F1E-8442-A3A8-54BCF7C1E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C7F13-3E4E-F447-8FE4-DEEE30826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1FCE1-DED8-C64A-8EC4-6DCB7562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3A8-5AF0-5E4A-815D-3FBC0505A20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34175-452C-F046-8F83-686DF6697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14377-C962-8542-9675-8C2011401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959C-6032-5746-9ECD-A22920E0C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0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B1DAEA-4776-2E40-A976-70B86C5C2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7D4848-D007-864C-9B6E-6D0AB8ABE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26C4D-ACA0-2E4E-9411-0B1658518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3A8-5AF0-5E4A-815D-3FBC0505A20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8E88A-89DA-8A4C-BD42-63C16F1C2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F2312-FA8A-C447-8646-750BE629D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959C-6032-5746-9ECD-A22920E0C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84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A9EB2-B096-BD4B-92E4-237227747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C05F0-1E0F-F74A-9139-F7BFBAAF0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0C634-F1CD-BB42-A195-07806A6CE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3A8-5AF0-5E4A-815D-3FBC0505A20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E8843-1971-7740-AFE1-DDBCE2BD6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447CD-6C0D-7B48-B604-C3F9776F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959C-6032-5746-9ECD-A22920E0C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06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ED4B-87C7-AE4C-865A-97DF1BE9F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F7F02-0501-4648-A128-18D7278A2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53668-DEC8-5C48-92D1-9FC5A2C2B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3A8-5AF0-5E4A-815D-3FBC0505A20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91F35-DF2B-1847-AE82-0D596D7DD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570DF-658B-0247-AA32-E3D0DC8FB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959C-6032-5746-9ECD-A22920E0C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22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43EAD-D4E7-774B-B931-D94A018FB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3CED3-A5B0-0E45-9923-024F7DE9C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51274-0779-4541-8100-473E793C4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B8ECF-A85D-7D4E-AF6F-5D7DA79B6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3A8-5AF0-5E4A-815D-3FBC0505A20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99CBD-AE60-3D4C-83E1-BFE5889A1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3EE8D-8076-584F-B62F-DCA9DCE9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959C-6032-5746-9ECD-A22920E0C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1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998CC-4070-0E41-8325-912DA6FBD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48935-802B-184C-9EE3-D42F67D16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10111-CA1C-D848-9A28-34DBAD65D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7A5C6F-19DD-BF43-945D-0EBF3F4BA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A1E8AC-29B6-CE4C-840C-A19E248EB3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A32F4-5A8F-9E4B-8B87-97FB26596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3A8-5AF0-5E4A-815D-3FBC0505A20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A6D588-A7B9-B643-AFF0-F4E954C0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4F717A-998C-2F41-BCEA-462C75FB4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959C-6032-5746-9ECD-A22920E0C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46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DE759-0601-3444-A7C3-69642F49A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31BDD-76AA-2449-990F-49D7C7496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3A8-5AF0-5E4A-815D-3FBC0505A20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9C01DF-0D9B-6F4E-B338-7D8CC186B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9C716E-0E0F-3A48-B064-952E1F90E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959C-6032-5746-9ECD-A22920E0C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2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F2D3FE-1F1A-D04F-9610-F619F802F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3A8-5AF0-5E4A-815D-3FBC0505A20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449F5A-0130-6D41-A8C9-ED8E76170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D25C2-40DE-4046-AC1E-4E7AA51B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959C-6032-5746-9ECD-A22920E0C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12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AA796-17F7-834C-AA05-5D081BB53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720F5-A2BF-794C-B7A7-34A5CEDB5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2BD67-BA22-724C-AB7A-FA342982B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1882E-1D44-C44B-BCAE-85E4A54C9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3A8-5AF0-5E4A-815D-3FBC0505A20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E6078-EE9A-B942-95E8-0ACF9747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7AAEA-EF99-8840-B337-6C96D94C8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959C-6032-5746-9ECD-A22920E0C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08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D690C-7F2B-1343-A92C-0CA17F34D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CEB4FC-CDB4-A745-8FB4-CC5D15342E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00262E-8234-2445-B712-05E4F351D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71FC9-9B45-8942-833E-810B03140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3A8-5AF0-5E4A-815D-3FBC0505A20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DD9D6-97FF-564A-91A7-74F9B515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BC431-8FAA-6640-B6AE-B64AC4918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959C-6032-5746-9ECD-A22920E0C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1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527E99-9AC9-9441-82E0-7D560211B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F4999-0DE5-9044-994D-670ED6397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51B47-6A76-AB40-A133-6E7CA676E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E23A8-5AF0-5E4A-815D-3FBC0505A20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5DB7F-868D-6740-9643-4BAE72744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161AF-DA5C-954A-9F5C-7BEC67418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4959C-6032-5746-9ECD-A22920E0C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6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538A41B-F428-6C4B-BD11-2A3C25ECB13E}"/>
              </a:ext>
            </a:extLst>
          </p:cNvPr>
          <p:cNvGrpSpPr/>
          <p:nvPr/>
        </p:nvGrpSpPr>
        <p:grpSpPr>
          <a:xfrm>
            <a:off x="1261744" y="760128"/>
            <a:ext cx="9225160" cy="5189153"/>
            <a:chOff x="1261744" y="760128"/>
            <a:chExt cx="9225160" cy="518915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E1118A2-8BBF-6847-9AB3-DD8E78A5B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1744" y="760128"/>
              <a:ext cx="9225160" cy="5189153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44D67C7-2283-1C44-9B2D-503FD5573B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923" t="31745" r="13923" b="7932"/>
            <a:stretch/>
          </p:blipFill>
          <p:spPr>
            <a:xfrm>
              <a:off x="7472972" y="1489661"/>
              <a:ext cx="1976849" cy="101364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079A4D6-085E-E344-93A4-78920A4C924A}"/>
                </a:ext>
              </a:extLst>
            </p:cNvPr>
            <p:cNvSpPr txBox="1"/>
            <p:nvPr/>
          </p:nvSpPr>
          <p:spPr>
            <a:xfrm>
              <a:off x="7396010" y="1024678"/>
              <a:ext cx="2295528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External Databases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FB6B967-A38C-1842-A78C-B945EB2CF8D8}"/>
                </a:ext>
              </a:extLst>
            </p:cNvPr>
            <p:cNvSpPr/>
            <p:nvPr/>
          </p:nvSpPr>
          <p:spPr>
            <a:xfrm>
              <a:off x="2268638" y="4560426"/>
              <a:ext cx="1012785" cy="746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210132C-B9A7-1F41-8D80-8CCBED5E10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26575" y="4678824"/>
              <a:ext cx="727526" cy="471909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BCBD00E-DC95-FA4C-B4E5-81CBFF55EB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1873" t="65837" r="73046" b="32825"/>
            <a:stretch/>
          </p:blipFill>
          <p:spPr>
            <a:xfrm>
              <a:off x="7992622" y="4199028"/>
              <a:ext cx="468775" cy="69448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84952A2-681C-434E-861B-FD70274A27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1873" t="65837" r="73046" b="32825"/>
            <a:stretch/>
          </p:blipFill>
          <p:spPr>
            <a:xfrm>
              <a:off x="7992622" y="4914778"/>
              <a:ext cx="468775" cy="6944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41A8B85B-242F-624D-8BC0-7C4A418361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27956" b="28609"/>
            <a:stretch/>
          </p:blipFill>
          <p:spPr>
            <a:xfrm>
              <a:off x="8604648" y="4773530"/>
              <a:ext cx="650389" cy="282496"/>
            </a:xfrm>
            <a:prstGeom prst="rect">
              <a:avLst/>
            </a:prstGeom>
          </p:spPr>
        </p:pic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6BAAE6D-A1FB-6B42-930F-FE9E8328DFDB}"/>
                </a:ext>
              </a:extLst>
            </p:cNvPr>
            <p:cNvGrpSpPr/>
            <p:nvPr/>
          </p:nvGrpSpPr>
          <p:grpSpPr>
            <a:xfrm rot="-3900000">
              <a:off x="7408025" y="3141339"/>
              <a:ext cx="1346569" cy="214090"/>
              <a:chOff x="8822869" y="3457406"/>
              <a:chExt cx="1482404" cy="214090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2FEB3664-519E-7743-8C94-4DBF1EB3A63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1808" t="71615" r="41887" b="24944"/>
              <a:stretch/>
            </p:blipFill>
            <p:spPr>
              <a:xfrm>
                <a:off x="8822869" y="3492945"/>
                <a:ext cx="1482404" cy="178551"/>
              </a:xfrm>
              <a:prstGeom prst="rect">
                <a:avLst/>
              </a:prstGeom>
            </p:spPr>
          </p:pic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7A1C9AC6-58B2-C54F-AD93-944F0077D103}"/>
                  </a:ext>
                </a:extLst>
              </p:cNvPr>
              <p:cNvSpPr/>
              <p:nvPr/>
            </p:nvSpPr>
            <p:spPr>
              <a:xfrm>
                <a:off x="9052019" y="3457406"/>
                <a:ext cx="957685" cy="86570"/>
              </a:xfrm>
              <a:custGeom>
                <a:avLst/>
                <a:gdLst>
                  <a:gd name="connsiteX0" fmla="*/ 0 w 957685"/>
                  <a:gd name="connsiteY0" fmla="*/ 0 h 86570"/>
                  <a:gd name="connsiteX1" fmla="*/ 957685 w 957685"/>
                  <a:gd name="connsiteY1" fmla="*/ 0 h 86570"/>
                  <a:gd name="connsiteX2" fmla="*/ 957685 w 957685"/>
                  <a:gd name="connsiteY2" fmla="*/ 81160 h 86570"/>
                  <a:gd name="connsiteX3" fmla="*/ 5411 w 957685"/>
                  <a:gd name="connsiteY3" fmla="*/ 86570 h 86570"/>
                  <a:gd name="connsiteX4" fmla="*/ 0 w 957685"/>
                  <a:gd name="connsiteY4" fmla="*/ 0 h 86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7685" h="86570">
                    <a:moveTo>
                      <a:pt x="0" y="0"/>
                    </a:moveTo>
                    <a:lnTo>
                      <a:pt x="957685" y="0"/>
                    </a:lnTo>
                    <a:lnTo>
                      <a:pt x="957685" y="81160"/>
                    </a:lnTo>
                    <a:lnTo>
                      <a:pt x="5411" y="865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9845ED5B-FB2F-F34A-A5E8-D3D420A0DD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3193" t="14225" r="22764" b="14457"/>
            <a:stretch/>
          </p:blipFill>
          <p:spPr>
            <a:xfrm>
              <a:off x="2620012" y="3027274"/>
              <a:ext cx="1179378" cy="486728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D6C6FA64-20DC-4649-97DB-793233B55C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1873" t="65837" r="73046" b="32825"/>
            <a:stretch/>
          </p:blipFill>
          <p:spPr>
            <a:xfrm rot="3000000">
              <a:off x="3514056" y="3690932"/>
              <a:ext cx="468775" cy="69448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FBD10CC-6679-5645-BF6B-203B4D9B4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604648" y="4056547"/>
              <a:ext cx="1086890" cy="4238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3125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713714-5F4F-394C-9E7D-7C2C565EE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099" y="900175"/>
            <a:ext cx="4149053" cy="4553587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2BEF82-0865-984A-9117-0E547ED3C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151" y="900176"/>
            <a:ext cx="4149053" cy="4553586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20255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713714-5F4F-394C-9E7D-7C2C565EE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32" y="1246577"/>
            <a:ext cx="3880884" cy="4259271"/>
          </a:xfrm>
          <a:prstGeom prst="rect">
            <a:avLst/>
          </a:prstGeom>
          <a:ln w="12700"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2BEF82-0865-984A-9117-0E547ED3C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416" y="1246576"/>
            <a:ext cx="3880884" cy="4259271"/>
          </a:xfrm>
          <a:prstGeom prst="rect">
            <a:avLst/>
          </a:prstGeom>
          <a:ln w="12700"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D0D4D1-D885-6C41-8A6A-78828C222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7300" y="1246576"/>
            <a:ext cx="3880885" cy="4259272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3612606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2</Words>
  <Application>Microsoft Macintosh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25</cp:revision>
  <dcterms:created xsi:type="dcterms:W3CDTF">2020-04-19T19:37:01Z</dcterms:created>
  <dcterms:modified xsi:type="dcterms:W3CDTF">2020-04-20T03:58:58Z</dcterms:modified>
</cp:coreProperties>
</file>