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57" r:id="rId3"/>
    <p:sldId id="260" r:id="rId4"/>
    <p:sldId id="261" r:id="rId5"/>
  </p:sldIdLst>
  <p:sldSz cx="10693400" cy="15122525"/>
  <p:notesSz cx="6794500" cy="9982200"/>
  <p:defaultTextStyle>
    <a:defPPr>
      <a:defRPr lang="en-US"/>
    </a:defPPr>
    <a:lvl1pPr marL="0" algn="l" defTabSz="1408085" rtl="0" eaLnBrk="1" latinLnBrk="0" hangingPunct="1">
      <a:defRPr sz="2800" kern="1200">
        <a:solidFill>
          <a:schemeClr val="tx1"/>
        </a:solidFill>
        <a:latin typeface="+mn-lt"/>
        <a:ea typeface="+mn-ea"/>
        <a:cs typeface="+mn-cs"/>
      </a:defRPr>
    </a:lvl1pPr>
    <a:lvl2pPr marL="704042" algn="l" defTabSz="1408085" rtl="0" eaLnBrk="1" latinLnBrk="0" hangingPunct="1">
      <a:defRPr sz="2800" kern="1200">
        <a:solidFill>
          <a:schemeClr val="tx1"/>
        </a:solidFill>
        <a:latin typeface="+mn-lt"/>
        <a:ea typeface="+mn-ea"/>
        <a:cs typeface="+mn-cs"/>
      </a:defRPr>
    </a:lvl2pPr>
    <a:lvl3pPr marL="1408085" algn="l" defTabSz="1408085" rtl="0" eaLnBrk="1" latinLnBrk="0" hangingPunct="1">
      <a:defRPr sz="2800" kern="1200">
        <a:solidFill>
          <a:schemeClr val="tx1"/>
        </a:solidFill>
        <a:latin typeface="+mn-lt"/>
        <a:ea typeface="+mn-ea"/>
        <a:cs typeface="+mn-cs"/>
      </a:defRPr>
    </a:lvl3pPr>
    <a:lvl4pPr marL="2112127" algn="l" defTabSz="1408085" rtl="0" eaLnBrk="1" latinLnBrk="0" hangingPunct="1">
      <a:defRPr sz="2800" kern="1200">
        <a:solidFill>
          <a:schemeClr val="tx1"/>
        </a:solidFill>
        <a:latin typeface="+mn-lt"/>
        <a:ea typeface="+mn-ea"/>
        <a:cs typeface="+mn-cs"/>
      </a:defRPr>
    </a:lvl4pPr>
    <a:lvl5pPr marL="2816169" algn="l" defTabSz="1408085" rtl="0" eaLnBrk="1" latinLnBrk="0" hangingPunct="1">
      <a:defRPr sz="2800" kern="1200">
        <a:solidFill>
          <a:schemeClr val="tx1"/>
        </a:solidFill>
        <a:latin typeface="+mn-lt"/>
        <a:ea typeface="+mn-ea"/>
        <a:cs typeface="+mn-cs"/>
      </a:defRPr>
    </a:lvl5pPr>
    <a:lvl6pPr marL="3520211" algn="l" defTabSz="1408085" rtl="0" eaLnBrk="1" latinLnBrk="0" hangingPunct="1">
      <a:defRPr sz="2800" kern="1200">
        <a:solidFill>
          <a:schemeClr val="tx1"/>
        </a:solidFill>
        <a:latin typeface="+mn-lt"/>
        <a:ea typeface="+mn-ea"/>
        <a:cs typeface="+mn-cs"/>
      </a:defRPr>
    </a:lvl6pPr>
    <a:lvl7pPr marL="4224254" algn="l" defTabSz="1408085" rtl="0" eaLnBrk="1" latinLnBrk="0" hangingPunct="1">
      <a:defRPr sz="2800" kern="1200">
        <a:solidFill>
          <a:schemeClr val="tx1"/>
        </a:solidFill>
        <a:latin typeface="+mn-lt"/>
        <a:ea typeface="+mn-ea"/>
        <a:cs typeface="+mn-cs"/>
      </a:defRPr>
    </a:lvl7pPr>
    <a:lvl8pPr marL="4928296" algn="l" defTabSz="1408085" rtl="0" eaLnBrk="1" latinLnBrk="0" hangingPunct="1">
      <a:defRPr sz="2800" kern="1200">
        <a:solidFill>
          <a:schemeClr val="tx1"/>
        </a:solidFill>
        <a:latin typeface="+mn-lt"/>
        <a:ea typeface="+mn-ea"/>
        <a:cs typeface="+mn-cs"/>
      </a:defRPr>
    </a:lvl8pPr>
    <a:lvl9pPr marL="5632338" algn="l" defTabSz="1408085"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7D91"/>
    <a:srgbClr val="B66D31"/>
    <a:srgbClr val="8C3836"/>
    <a:srgbClr val="5C4776"/>
    <a:srgbClr val="385D8A"/>
    <a:srgbClr val="FF3300"/>
    <a:srgbClr val="FF0066"/>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6" autoAdjust="0"/>
    <p:restoredTop sz="94660"/>
  </p:normalViewPr>
  <p:slideViewPr>
    <p:cSldViewPr snapToGrid="0" snapToObjects="1">
      <p:cViewPr>
        <p:scale>
          <a:sx n="110" d="100"/>
          <a:sy n="110" d="100"/>
        </p:scale>
        <p:origin x="-348" y="3114"/>
      </p:cViewPr>
      <p:guideLst>
        <p:guide orient="horz" pos="4763"/>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911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48645" y="0"/>
            <a:ext cx="2944283" cy="499110"/>
          </a:xfrm>
          <a:prstGeom prst="rect">
            <a:avLst/>
          </a:prstGeom>
        </p:spPr>
        <p:txBody>
          <a:bodyPr vert="horz" lIns="91440" tIns="45720" rIns="91440" bIns="45720" rtlCol="0"/>
          <a:lstStyle>
            <a:lvl1pPr algn="r">
              <a:defRPr sz="1200"/>
            </a:lvl1pPr>
          </a:lstStyle>
          <a:p>
            <a:fld id="{CECD4C54-7AA0-42A7-8F95-DA3014E61AEC}" type="datetimeFigureOut">
              <a:rPr lang="en-US" smtClean="0"/>
              <a:t>2/26/2013</a:t>
            </a:fld>
            <a:endParaRPr lang="en-US" dirty="0"/>
          </a:p>
        </p:txBody>
      </p:sp>
      <p:sp>
        <p:nvSpPr>
          <p:cNvPr id="4" name="Footer Placeholder 3"/>
          <p:cNvSpPr>
            <a:spLocks noGrp="1"/>
          </p:cNvSpPr>
          <p:nvPr>
            <p:ph type="ftr" sz="quarter" idx="2"/>
          </p:nvPr>
        </p:nvSpPr>
        <p:spPr>
          <a:xfrm>
            <a:off x="0" y="9481358"/>
            <a:ext cx="2944283" cy="49911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5" y="9481358"/>
            <a:ext cx="2944283" cy="499110"/>
          </a:xfrm>
          <a:prstGeom prst="rect">
            <a:avLst/>
          </a:prstGeom>
        </p:spPr>
        <p:txBody>
          <a:bodyPr vert="horz" lIns="91440" tIns="45720" rIns="91440" bIns="45720" rtlCol="0" anchor="b"/>
          <a:lstStyle>
            <a:lvl1pPr algn="r">
              <a:defRPr sz="1200"/>
            </a:lvl1pPr>
          </a:lstStyle>
          <a:p>
            <a:fld id="{E8DE21D2-D10D-4F02-8F51-10320354F244}" type="slidenum">
              <a:rPr lang="en-US" smtClean="0"/>
              <a:t>‹#›</a:t>
            </a:fld>
            <a:endParaRPr lang="en-US" dirty="0"/>
          </a:p>
        </p:txBody>
      </p:sp>
    </p:spTree>
    <p:extLst>
      <p:ext uri="{BB962C8B-B14F-4D97-AF65-F5344CB8AC3E}">
        <p14:creationId xmlns:p14="http://schemas.microsoft.com/office/powerpoint/2010/main" val="3770722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911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49038" y="0"/>
            <a:ext cx="2944283" cy="499110"/>
          </a:xfrm>
          <a:prstGeom prst="rect">
            <a:avLst/>
          </a:prstGeom>
        </p:spPr>
        <p:txBody>
          <a:bodyPr vert="horz" lIns="91440" tIns="45720" rIns="91440" bIns="45720" rtlCol="0"/>
          <a:lstStyle>
            <a:lvl1pPr algn="r">
              <a:defRPr sz="1200"/>
            </a:lvl1pPr>
          </a:lstStyle>
          <a:p>
            <a:fld id="{841E492B-1A82-4F3E-A70C-7F833E6F8060}" type="datetimeFigureOut">
              <a:rPr lang="en-US" smtClean="0"/>
              <a:t>2/26/2013</a:t>
            </a:fld>
            <a:endParaRPr lang="en-US" dirty="0"/>
          </a:p>
        </p:txBody>
      </p:sp>
      <p:sp>
        <p:nvSpPr>
          <p:cNvPr id="4" name="Slide Image Placeholder 3"/>
          <p:cNvSpPr>
            <a:spLocks noGrp="1" noRot="1" noChangeAspect="1"/>
          </p:cNvSpPr>
          <p:nvPr>
            <p:ph type="sldImg" idx="2"/>
          </p:nvPr>
        </p:nvSpPr>
        <p:spPr>
          <a:xfrm>
            <a:off x="2074863" y="749300"/>
            <a:ext cx="2644775" cy="37433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450" y="4741545"/>
            <a:ext cx="5435600" cy="449199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80780"/>
            <a:ext cx="2944283" cy="49911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49038" y="9480780"/>
            <a:ext cx="2944283" cy="499110"/>
          </a:xfrm>
          <a:prstGeom prst="rect">
            <a:avLst/>
          </a:prstGeom>
        </p:spPr>
        <p:txBody>
          <a:bodyPr vert="horz" lIns="91440" tIns="45720" rIns="91440" bIns="45720" rtlCol="0" anchor="b"/>
          <a:lstStyle>
            <a:lvl1pPr algn="r">
              <a:defRPr sz="1200"/>
            </a:lvl1pPr>
          </a:lstStyle>
          <a:p>
            <a:fld id="{8F7DA6E8-47A6-4D91-8B18-B7E78D791A6A}" type="slidenum">
              <a:rPr lang="en-US" smtClean="0"/>
              <a:t>‹#›</a:t>
            </a:fld>
            <a:endParaRPr lang="en-US" dirty="0"/>
          </a:p>
        </p:txBody>
      </p:sp>
    </p:spTree>
    <p:extLst>
      <p:ext uri="{BB962C8B-B14F-4D97-AF65-F5344CB8AC3E}">
        <p14:creationId xmlns:p14="http://schemas.microsoft.com/office/powerpoint/2010/main" val="1264710007"/>
      </p:ext>
    </p:extLst>
  </p:cSld>
  <p:clrMap bg1="lt1" tx1="dk1" bg2="lt2" tx2="dk2" accent1="accent1" accent2="accent2" accent3="accent3" accent4="accent4" accent5="accent5" accent6="accent6" hlink="hlink" folHlink="folHlink"/>
  <p:notesStyle>
    <a:lvl1pPr marL="0" algn="l" defTabSz="1408085" rtl="0" eaLnBrk="1" latinLnBrk="0" hangingPunct="1">
      <a:defRPr sz="1800" kern="1200">
        <a:solidFill>
          <a:schemeClr val="tx1"/>
        </a:solidFill>
        <a:latin typeface="+mn-lt"/>
        <a:ea typeface="+mn-ea"/>
        <a:cs typeface="+mn-cs"/>
      </a:defRPr>
    </a:lvl1pPr>
    <a:lvl2pPr marL="704042" algn="l" defTabSz="1408085" rtl="0" eaLnBrk="1" latinLnBrk="0" hangingPunct="1">
      <a:defRPr sz="1800" kern="1200">
        <a:solidFill>
          <a:schemeClr val="tx1"/>
        </a:solidFill>
        <a:latin typeface="+mn-lt"/>
        <a:ea typeface="+mn-ea"/>
        <a:cs typeface="+mn-cs"/>
      </a:defRPr>
    </a:lvl2pPr>
    <a:lvl3pPr marL="1408085" algn="l" defTabSz="1408085" rtl="0" eaLnBrk="1" latinLnBrk="0" hangingPunct="1">
      <a:defRPr sz="1800" kern="1200">
        <a:solidFill>
          <a:schemeClr val="tx1"/>
        </a:solidFill>
        <a:latin typeface="+mn-lt"/>
        <a:ea typeface="+mn-ea"/>
        <a:cs typeface="+mn-cs"/>
      </a:defRPr>
    </a:lvl3pPr>
    <a:lvl4pPr marL="2112127" algn="l" defTabSz="1408085" rtl="0" eaLnBrk="1" latinLnBrk="0" hangingPunct="1">
      <a:defRPr sz="1800" kern="1200">
        <a:solidFill>
          <a:schemeClr val="tx1"/>
        </a:solidFill>
        <a:latin typeface="+mn-lt"/>
        <a:ea typeface="+mn-ea"/>
        <a:cs typeface="+mn-cs"/>
      </a:defRPr>
    </a:lvl4pPr>
    <a:lvl5pPr marL="2816169" algn="l" defTabSz="1408085" rtl="0" eaLnBrk="1" latinLnBrk="0" hangingPunct="1">
      <a:defRPr sz="1800" kern="1200">
        <a:solidFill>
          <a:schemeClr val="tx1"/>
        </a:solidFill>
        <a:latin typeface="+mn-lt"/>
        <a:ea typeface="+mn-ea"/>
        <a:cs typeface="+mn-cs"/>
      </a:defRPr>
    </a:lvl5pPr>
    <a:lvl6pPr marL="3520211" algn="l" defTabSz="1408085" rtl="0" eaLnBrk="1" latinLnBrk="0" hangingPunct="1">
      <a:defRPr sz="1800" kern="1200">
        <a:solidFill>
          <a:schemeClr val="tx1"/>
        </a:solidFill>
        <a:latin typeface="+mn-lt"/>
        <a:ea typeface="+mn-ea"/>
        <a:cs typeface="+mn-cs"/>
      </a:defRPr>
    </a:lvl6pPr>
    <a:lvl7pPr marL="4224254" algn="l" defTabSz="1408085" rtl="0" eaLnBrk="1" latinLnBrk="0" hangingPunct="1">
      <a:defRPr sz="1800" kern="1200">
        <a:solidFill>
          <a:schemeClr val="tx1"/>
        </a:solidFill>
        <a:latin typeface="+mn-lt"/>
        <a:ea typeface="+mn-ea"/>
        <a:cs typeface="+mn-cs"/>
      </a:defRPr>
    </a:lvl7pPr>
    <a:lvl8pPr marL="4928296" algn="l" defTabSz="1408085" rtl="0" eaLnBrk="1" latinLnBrk="0" hangingPunct="1">
      <a:defRPr sz="1800" kern="1200">
        <a:solidFill>
          <a:schemeClr val="tx1"/>
        </a:solidFill>
        <a:latin typeface="+mn-lt"/>
        <a:ea typeface="+mn-ea"/>
        <a:cs typeface="+mn-cs"/>
      </a:defRPr>
    </a:lvl8pPr>
    <a:lvl9pPr marL="5632338" algn="l" defTabSz="1408085"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7DA6E8-47A6-4D91-8B18-B7E78D791A6A}" type="slidenum">
              <a:rPr lang="en-US" smtClean="0"/>
              <a:t>1</a:t>
            </a:fld>
            <a:endParaRPr lang="en-US" dirty="0"/>
          </a:p>
        </p:txBody>
      </p:sp>
    </p:spTree>
    <p:extLst>
      <p:ext uri="{BB962C8B-B14F-4D97-AF65-F5344CB8AC3E}">
        <p14:creationId xmlns:p14="http://schemas.microsoft.com/office/powerpoint/2010/main" val="423722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7DA6E8-47A6-4D91-8B18-B7E78D791A6A}" type="slidenum">
              <a:rPr lang="en-US" smtClean="0"/>
              <a:t>2</a:t>
            </a:fld>
            <a:endParaRPr lang="en-US" dirty="0"/>
          </a:p>
        </p:txBody>
      </p:sp>
    </p:spTree>
    <p:extLst>
      <p:ext uri="{BB962C8B-B14F-4D97-AF65-F5344CB8AC3E}">
        <p14:creationId xmlns:p14="http://schemas.microsoft.com/office/powerpoint/2010/main" val="1013223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7DA6E8-47A6-4D91-8B18-B7E78D791A6A}" type="slidenum">
              <a:rPr lang="en-US" smtClean="0"/>
              <a:t>3</a:t>
            </a:fld>
            <a:endParaRPr lang="en-US" dirty="0"/>
          </a:p>
        </p:txBody>
      </p:sp>
    </p:spTree>
    <p:extLst>
      <p:ext uri="{BB962C8B-B14F-4D97-AF65-F5344CB8AC3E}">
        <p14:creationId xmlns:p14="http://schemas.microsoft.com/office/powerpoint/2010/main" val="3978463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7DA6E8-47A6-4D91-8B18-B7E78D791A6A}" type="slidenum">
              <a:rPr lang="en-US" smtClean="0"/>
              <a:t>4</a:t>
            </a:fld>
            <a:endParaRPr lang="en-US" dirty="0"/>
          </a:p>
        </p:txBody>
      </p:sp>
    </p:spTree>
    <p:extLst>
      <p:ext uri="{BB962C8B-B14F-4D97-AF65-F5344CB8AC3E}">
        <p14:creationId xmlns:p14="http://schemas.microsoft.com/office/powerpoint/2010/main" val="3978463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4697787"/>
            <a:ext cx="9089390" cy="3241541"/>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4010" y="8569431"/>
            <a:ext cx="7485380" cy="3864645"/>
          </a:xfrm>
        </p:spPr>
        <p:txBody>
          <a:bodyPr/>
          <a:lstStyle>
            <a:lvl1pPr marL="0" indent="0" algn="ctr">
              <a:buNone/>
              <a:defRPr>
                <a:solidFill>
                  <a:schemeClr val="tx1">
                    <a:tint val="75000"/>
                  </a:schemeClr>
                </a:solidFill>
              </a:defRPr>
            </a:lvl1pPr>
            <a:lvl2pPr marL="704042" indent="0" algn="ctr">
              <a:buNone/>
              <a:defRPr>
                <a:solidFill>
                  <a:schemeClr val="tx1">
                    <a:tint val="75000"/>
                  </a:schemeClr>
                </a:solidFill>
              </a:defRPr>
            </a:lvl2pPr>
            <a:lvl3pPr marL="1408085" indent="0" algn="ctr">
              <a:buNone/>
              <a:defRPr>
                <a:solidFill>
                  <a:schemeClr val="tx1">
                    <a:tint val="75000"/>
                  </a:schemeClr>
                </a:solidFill>
              </a:defRPr>
            </a:lvl3pPr>
            <a:lvl4pPr marL="2112127" indent="0" algn="ctr">
              <a:buNone/>
              <a:defRPr>
                <a:solidFill>
                  <a:schemeClr val="tx1">
                    <a:tint val="75000"/>
                  </a:schemeClr>
                </a:solidFill>
              </a:defRPr>
            </a:lvl4pPr>
            <a:lvl5pPr marL="2816169" indent="0" algn="ctr">
              <a:buNone/>
              <a:defRPr>
                <a:solidFill>
                  <a:schemeClr val="tx1">
                    <a:tint val="75000"/>
                  </a:schemeClr>
                </a:solidFill>
              </a:defRPr>
            </a:lvl5pPr>
            <a:lvl6pPr marL="3520211" indent="0" algn="ctr">
              <a:buNone/>
              <a:defRPr>
                <a:solidFill>
                  <a:schemeClr val="tx1">
                    <a:tint val="75000"/>
                  </a:schemeClr>
                </a:solidFill>
              </a:defRPr>
            </a:lvl6pPr>
            <a:lvl7pPr marL="4224254" indent="0" algn="ctr">
              <a:buNone/>
              <a:defRPr>
                <a:solidFill>
                  <a:schemeClr val="tx1">
                    <a:tint val="75000"/>
                  </a:schemeClr>
                </a:solidFill>
              </a:defRPr>
            </a:lvl7pPr>
            <a:lvl8pPr marL="4928296" indent="0" algn="ctr">
              <a:buNone/>
              <a:defRPr>
                <a:solidFill>
                  <a:schemeClr val="tx1">
                    <a:tint val="75000"/>
                  </a:schemeClr>
                </a:solidFill>
              </a:defRPr>
            </a:lvl8pPr>
            <a:lvl9pPr marL="563233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7DF2EF-3CEC-4342-9C1B-C11FB715881C}" type="datetimeFigureOut">
              <a:rPr lang="en-US" smtClean="0"/>
              <a:t>2/26/2013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3649963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7DF2EF-3CEC-4342-9C1B-C11FB715881C}" type="datetimeFigureOut">
              <a:rPr lang="en-US" smtClean="0"/>
              <a:t>2/26/2013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219629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605604"/>
            <a:ext cx="2406015" cy="1290315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4670" y="605604"/>
            <a:ext cx="7039822" cy="1290315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7DF2EF-3CEC-4342-9C1B-C11FB715881C}" type="datetimeFigureOut">
              <a:rPr lang="en-US" smtClean="0"/>
              <a:t>2/26/2013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43997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7DF2EF-3CEC-4342-9C1B-C11FB715881C}" type="datetimeFigureOut">
              <a:rPr lang="en-US" smtClean="0"/>
              <a:t>2/26/2013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143852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9717624"/>
            <a:ext cx="9089390" cy="3003502"/>
          </a:xfrm>
        </p:spPr>
        <p:txBody>
          <a:bodyPr anchor="t"/>
          <a:lstStyle>
            <a:lvl1pPr algn="l">
              <a:defRPr sz="6200" b="1" cap="all"/>
            </a:lvl1pPr>
          </a:lstStyle>
          <a:p>
            <a:r>
              <a:rPr lang="en-US" smtClean="0"/>
              <a:t>Click to edit Master title style</a:t>
            </a:r>
            <a:endParaRPr lang="en-US"/>
          </a:p>
        </p:txBody>
      </p:sp>
      <p:sp>
        <p:nvSpPr>
          <p:cNvPr id="3" name="Text Placeholder 2"/>
          <p:cNvSpPr>
            <a:spLocks noGrp="1"/>
          </p:cNvSpPr>
          <p:nvPr>
            <p:ph type="body" idx="1"/>
          </p:nvPr>
        </p:nvSpPr>
        <p:spPr>
          <a:xfrm>
            <a:off x="844705" y="6409573"/>
            <a:ext cx="9089390" cy="3308052"/>
          </a:xfrm>
        </p:spPr>
        <p:txBody>
          <a:bodyPr anchor="b"/>
          <a:lstStyle>
            <a:lvl1pPr marL="0" indent="0">
              <a:buNone/>
              <a:defRPr sz="3100">
                <a:solidFill>
                  <a:schemeClr val="tx1">
                    <a:tint val="75000"/>
                  </a:schemeClr>
                </a:solidFill>
              </a:defRPr>
            </a:lvl1pPr>
            <a:lvl2pPr marL="704042" indent="0">
              <a:buNone/>
              <a:defRPr sz="2800">
                <a:solidFill>
                  <a:schemeClr val="tx1">
                    <a:tint val="75000"/>
                  </a:schemeClr>
                </a:solidFill>
              </a:defRPr>
            </a:lvl2pPr>
            <a:lvl3pPr marL="1408085" indent="0">
              <a:buNone/>
              <a:defRPr sz="2500">
                <a:solidFill>
                  <a:schemeClr val="tx1">
                    <a:tint val="75000"/>
                  </a:schemeClr>
                </a:solidFill>
              </a:defRPr>
            </a:lvl3pPr>
            <a:lvl4pPr marL="2112127" indent="0">
              <a:buNone/>
              <a:defRPr sz="2200">
                <a:solidFill>
                  <a:schemeClr val="tx1">
                    <a:tint val="75000"/>
                  </a:schemeClr>
                </a:solidFill>
              </a:defRPr>
            </a:lvl4pPr>
            <a:lvl5pPr marL="2816169" indent="0">
              <a:buNone/>
              <a:defRPr sz="2200">
                <a:solidFill>
                  <a:schemeClr val="tx1">
                    <a:tint val="75000"/>
                  </a:schemeClr>
                </a:solidFill>
              </a:defRPr>
            </a:lvl5pPr>
            <a:lvl6pPr marL="3520211" indent="0">
              <a:buNone/>
              <a:defRPr sz="2200">
                <a:solidFill>
                  <a:schemeClr val="tx1">
                    <a:tint val="75000"/>
                  </a:schemeClr>
                </a:solidFill>
              </a:defRPr>
            </a:lvl6pPr>
            <a:lvl7pPr marL="4224254" indent="0">
              <a:buNone/>
              <a:defRPr sz="2200">
                <a:solidFill>
                  <a:schemeClr val="tx1">
                    <a:tint val="75000"/>
                  </a:schemeClr>
                </a:solidFill>
              </a:defRPr>
            </a:lvl7pPr>
            <a:lvl8pPr marL="4928296" indent="0">
              <a:buNone/>
              <a:defRPr sz="2200">
                <a:solidFill>
                  <a:schemeClr val="tx1">
                    <a:tint val="75000"/>
                  </a:schemeClr>
                </a:solidFill>
              </a:defRPr>
            </a:lvl8pPr>
            <a:lvl9pPr marL="5632338"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7DF2EF-3CEC-4342-9C1B-C11FB715881C}" type="datetimeFigureOut">
              <a:rPr lang="en-US" smtClean="0"/>
              <a:t>2/26/2013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86373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4670" y="3528591"/>
            <a:ext cx="4722918" cy="9980167"/>
          </a:xfrm>
        </p:spPr>
        <p:txBody>
          <a:bodyPr/>
          <a:lstStyle>
            <a:lvl1pPr>
              <a:defRPr sz="43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35812" y="3528591"/>
            <a:ext cx="4722918" cy="9980167"/>
          </a:xfrm>
        </p:spPr>
        <p:txBody>
          <a:bodyPr/>
          <a:lstStyle>
            <a:lvl1pPr>
              <a:defRPr sz="43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7DF2EF-3CEC-4342-9C1B-C11FB715881C}" type="datetimeFigureOut">
              <a:rPr lang="en-US" smtClean="0"/>
              <a:t>2/26/2013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299656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671" y="3385066"/>
            <a:ext cx="4724775" cy="1410735"/>
          </a:xfrm>
        </p:spPr>
        <p:txBody>
          <a:bodyPr anchor="b"/>
          <a:lstStyle>
            <a:lvl1pPr marL="0" indent="0">
              <a:buNone/>
              <a:defRPr sz="3700" b="1"/>
            </a:lvl1pPr>
            <a:lvl2pPr marL="704042" indent="0">
              <a:buNone/>
              <a:defRPr sz="3100" b="1"/>
            </a:lvl2pPr>
            <a:lvl3pPr marL="1408085" indent="0">
              <a:buNone/>
              <a:defRPr sz="2800" b="1"/>
            </a:lvl3pPr>
            <a:lvl4pPr marL="2112127" indent="0">
              <a:buNone/>
              <a:defRPr sz="2500" b="1"/>
            </a:lvl4pPr>
            <a:lvl5pPr marL="2816169" indent="0">
              <a:buNone/>
              <a:defRPr sz="2500" b="1"/>
            </a:lvl5pPr>
            <a:lvl6pPr marL="3520211" indent="0">
              <a:buNone/>
              <a:defRPr sz="2500" b="1"/>
            </a:lvl6pPr>
            <a:lvl7pPr marL="4224254" indent="0">
              <a:buNone/>
              <a:defRPr sz="2500" b="1"/>
            </a:lvl7pPr>
            <a:lvl8pPr marL="4928296" indent="0">
              <a:buNone/>
              <a:defRPr sz="2500" b="1"/>
            </a:lvl8pPr>
            <a:lvl9pPr marL="5632338" indent="0">
              <a:buNone/>
              <a:defRPr sz="2500" b="1"/>
            </a:lvl9pPr>
          </a:lstStyle>
          <a:p>
            <a:pPr lvl="0"/>
            <a:r>
              <a:rPr lang="en-US" smtClean="0"/>
              <a:t>Click to edit Master text styles</a:t>
            </a:r>
          </a:p>
        </p:txBody>
      </p:sp>
      <p:sp>
        <p:nvSpPr>
          <p:cNvPr id="4" name="Content Placeholder 3"/>
          <p:cNvSpPr>
            <a:spLocks noGrp="1"/>
          </p:cNvSpPr>
          <p:nvPr>
            <p:ph sz="half" idx="2"/>
          </p:nvPr>
        </p:nvSpPr>
        <p:spPr>
          <a:xfrm>
            <a:off x="534671" y="4795801"/>
            <a:ext cx="4724775" cy="8712956"/>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32100" y="3385066"/>
            <a:ext cx="4726631" cy="1410735"/>
          </a:xfrm>
        </p:spPr>
        <p:txBody>
          <a:bodyPr anchor="b"/>
          <a:lstStyle>
            <a:lvl1pPr marL="0" indent="0">
              <a:buNone/>
              <a:defRPr sz="3700" b="1"/>
            </a:lvl1pPr>
            <a:lvl2pPr marL="704042" indent="0">
              <a:buNone/>
              <a:defRPr sz="3100" b="1"/>
            </a:lvl2pPr>
            <a:lvl3pPr marL="1408085" indent="0">
              <a:buNone/>
              <a:defRPr sz="2800" b="1"/>
            </a:lvl3pPr>
            <a:lvl4pPr marL="2112127" indent="0">
              <a:buNone/>
              <a:defRPr sz="2500" b="1"/>
            </a:lvl4pPr>
            <a:lvl5pPr marL="2816169" indent="0">
              <a:buNone/>
              <a:defRPr sz="2500" b="1"/>
            </a:lvl5pPr>
            <a:lvl6pPr marL="3520211" indent="0">
              <a:buNone/>
              <a:defRPr sz="2500" b="1"/>
            </a:lvl6pPr>
            <a:lvl7pPr marL="4224254" indent="0">
              <a:buNone/>
              <a:defRPr sz="2500" b="1"/>
            </a:lvl7pPr>
            <a:lvl8pPr marL="4928296" indent="0">
              <a:buNone/>
              <a:defRPr sz="2500" b="1"/>
            </a:lvl8pPr>
            <a:lvl9pPr marL="5632338" indent="0">
              <a:buNone/>
              <a:defRPr sz="2500" b="1"/>
            </a:lvl9pPr>
          </a:lstStyle>
          <a:p>
            <a:pPr lvl="0"/>
            <a:r>
              <a:rPr lang="en-US" smtClean="0"/>
              <a:t>Click to edit Master text styles</a:t>
            </a:r>
          </a:p>
        </p:txBody>
      </p:sp>
      <p:sp>
        <p:nvSpPr>
          <p:cNvPr id="6" name="Content Placeholder 5"/>
          <p:cNvSpPr>
            <a:spLocks noGrp="1"/>
          </p:cNvSpPr>
          <p:nvPr>
            <p:ph sz="quarter" idx="4"/>
          </p:nvPr>
        </p:nvSpPr>
        <p:spPr>
          <a:xfrm>
            <a:off x="5432100" y="4795801"/>
            <a:ext cx="4726631" cy="8712956"/>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7DF2EF-3CEC-4342-9C1B-C11FB715881C}" type="datetimeFigureOut">
              <a:rPr lang="en-US" smtClean="0"/>
              <a:t>2/26/2013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91886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7DF2EF-3CEC-4342-9C1B-C11FB715881C}" type="datetimeFigureOut">
              <a:rPr lang="en-US" smtClean="0"/>
              <a:t>2/26/2013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287692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DF2EF-3CEC-4342-9C1B-C11FB715881C}" type="datetimeFigureOut">
              <a:rPr lang="en-US" smtClean="0"/>
              <a:t>2/26/2013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3607551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1" y="602101"/>
            <a:ext cx="3518055" cy="2562428"/>
          </a:xfrm>
        </p:spPr>
        <p:txBody>
          <a:bodyPr anchor="b"/>
          <a:lstStyle>
            <a:lvl1pPr algn="l">
              <a:defRPr sz="3100" b="1"/>
            </a:lvl1pPr>
          </a:lstStyle>
          <a:p>
            <a:r>
              <a:rPr lang="en-US" smtClean="0"/>
              <a:t>Click to edit Master title style</a:t>
            </a:r>
            <a:endParaRPr lang="en-US"/>
          </a:p>
        </p:txBody>
      </p:sp>
      <p:sp>
        <p:nvSpPr>
          <p:cNvPr id="3" name="Content Placeholder 2"/>
          <p:cNvSpPr>
            <a:spLocks noGrp="1"/>
          </p:cNvSpPr>
          <p:nvPr>
            <p:ph idx="1"/>
          </p:nvPr>
        </p:nvSpPr>
        <p:spPr>
          <a:xfrm>
            <a:off x="4180823" y="602102"/>
            <a:ext cx="5977908" cy="12906657"/>
          </a:xfrm>
        </p:spPr>
        <p:txBody>
          <a:bodyPr/>
          <a:lstStyle>
            <a:lvl1pPr>
              <a:defRPr sz="4900"/>
            </a:lvl1pPr>
            <a:lvl2pPr>
              <a:defRPr sz="4300"/>
            </a:lvl2pPr>
            <a:lvl3pPr>
              <a:defRPr sz="37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671" y="3164530"/>
            <a:ext cx="3518055" cy="10344228"/>
          </a:xfrm>
        </p:spPr>
        <p:txBody>
          <a:bodyPr/>
          <a:lstStyle>
            <a:lvl1pPr marL="0" indent="0">
              <a:buNone/>
              <a:defRPr sz="2200"/>
            </a:lvl1pPr>
            <a:lvl2pPr marL="704042" indent="0">
              <a:buNone/>
              <a:defRPr sz="1800"/>
            </a:lvl2pPr>
            <a:lvl3pPr marL="1408085" indent="0">
              <a:buNone/>
              <a:defRPr sz="1500"/>
            </a:lvl3pPr>
            <a:lvl4pPr marL="2112127" indent="0">
              <a:buNone/>
              <a:defRPr sz="1400"/>
            </a:lvl4pPr>
            <a:lvl5pPr marL="2816169" indent="0">
              <a:buNone/>
              <a:defRPr sz="1400"/>
            </a:lvl5pPr>
            <a:lvl6pPr marL="3520211" indent="0">
              <a:buNone/>
              <a:defRPr sz="1400"/>
            </a:lvl6pPr>
            <a:lvl7pPr marL="4224254" indent="0">
              <a:buNone/>
              <a:defRPr sz="1400"/>
            </a:lvl7pPr>
            <a:lvl8pPr marL="4928296" indent="0">
              <a:buNone/>
              <a:defRPr sz="1400"/>
            </a:lvl8pPr>
            <a:lvl9pPr marL="5632338"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7DF2EF-3CEC-4342-9C1B-C11FB715881C}" type="datetimeFigureOut">
              <a:rPr lang="en-US" smtClean="0"/>
              <a:t>2/26/2013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51109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10585768"/>
            <a:ext cx="6416040" cy="1249710"/>
          </a:xfrm>
        </p:spPr>
        <p:txBody>
          <a:bodyPr anchor="b"/>
          <a:lstStyle>
            <a:lvl1pPr algn="l">
              <a:defRPr sz="3100" b="1"/>
            </a:lvl1pPr>
          </a:lstStyle>
          <a:p>
            <a:r>
              <a:rPr lang="en-US" smtClean="0"/>
              <a:t>Click to edit Master title style</a:t>
            </a:r>
            <a:endParaRPr lang="en-US"/>
          </a:p>
        </p:txBody>
      </p:sp>
      <p:sp>
        <p:nvSpPr>
          <p:cNvPr id="3" name="Picture Placeholder 2"/>
          <p:cNvSpPr>
            <a:spLocks noGrp="1"/>
          </p:cNvSpPr>
          <p:nvPr>
            <p:ph type="pic" idx="1"/>
          </p:nvPr>
        </p:nvSpPr>
        <p:spPr>
          <a:xfrm>
            <a:off x="2095981" y="1351225"/>
            <a:ext cx="6416040" cy="9073515"/>
          </a:xfrm>
        </p:spPr>
        <p:txBody>
          <a:bodyPr/>
          <a:lstStyle>
            <a:lvl1pPr marL="0" indent="0">
              <a:buNone/>
              <a:defRPr sz="4900"/>
            </a:lvl1pPr>
            <a:lvl2pPr marL="704042" indent="0">
              <a:buNone/>
              <a:defRPr sz="4300"/>
            </a:lvl2pPr>
            <a:lvl3pPr marL="1408085" indent="0">
              <a:buNone/>
              <a:defRPr sz="3700"/>
            </a:lvl3pPr>
            <a:lvl4pPr marL="2112127" indent="0">
              <a:buNone/>
              <a:defRPr sz="3100"/>
            </a:lvl4pPr>
            <a:lvl5pPr marL="2816169" indent="0">
              <a:buNone/>
              <a:defRPr sz="3100"/>
            </a:lvl5pPr>
            <a:lvl6pPr marL="3520211" indent="0">
              <a:buNone/>
              <a:defRPr sz="3100"/>
            </a:lvl6pPr>
            <a:lvl7pPr marL="4224254" indent="0">
              <a:buNone/>
              <a:defRPr sz="3100"/>
            </a:lvl7pPr>
            <a:lvl8pPr marL="4928296" indent="0">
              <a:buNone/>
              <a:defRPr sz="3100"/>
            </a:lvl8pPr>
            <a:lvl9pPr marL="5632338" indent="0">
              <a:buNone/>
              <a:defRPr sz="3100"/>
            </a:lvl9pPr>
          </a:lstStyle>
          <a:p>
            <a:endParaRPr lang="en-US" dirty="0"/>
          </a:p>
        </p:txBody>
      </p:sp>
      <p:sp>
        <p:nvSpPr>
          <p:cNvPr id="4" name="Text Placeholder 3"/>
          <p:cNvSpPr>
            <a:spLocks noGrp="1"/>
          </p:cNvSpPr>
          <p:nvPr>
            <p:ph type="body" sz="half" idx="2"/>
          </p:nvPr>
        </p:nvSpPr>
        <p:spPr>
          <a:xfrm>
            <a:off x="2095981" y="11835478"/>
            <a:ext cx="6416040" cy="1774795"/>
          </a:xfrm>
        </p:spPr>
        <p:txBody>
          <a:bodyPr/>
          <a:lstStyle>
            <a:lvl1pPr marL="0" indent="0">
              <a:buNone/>
              <a:defRPr sz="2200"/>
            </a:lvl1pPr>
            <a:lvl2pPr marL="704042" indent="0">
              <a:buNone/>
              <a:defRPr sz="1800"/>
            </a:lvl2pPr>
            <a:lvl3pPr marL="1408085" indent="0">
              <a:buNone/>
              <a:defRPr sz="1500"/>
            </a:lvl3pPr>
            <a:lvl4pPr marL="2112127" indent="0">
              <a:buNone/>
              <a:defRPr sz="1400"/>
            </a:lvl4pPr>
            <a:lvl5pPr marL="2816169" indent="0">
              <a:buNone/>
              <a:defRPr sz="1400"/>
            </a:lvl5pPr>
            <a:lvl6pPr marL="3520211" indent="0">
              <a:buNone/>
              <a:defRPr sz="1400"/>
            </a:lvl6pPr>
            <a:lvl7pPr marL="4224254" indent="0">
              <a:buNone/>
              <a:defRPr sz="1400"/>
            </a:lvl7pPr>
            <a:lvl8pPr marL="4928296" indent="0">
              <a:buNone/>
              <a:defRPr sz="1400"/>
            </a:lvl8pPr>
            <a:lvl9pPr marL="5632338"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7DF2EF-3CEC-4342-9C1B-C11FB715881C}" type="datetimeFigureOut">
              <a:rPr lang="en-US" smtClean="0"/>
              <a:t>2/26/2013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391963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605602"/>
            <a:ext cx="9624060" cy="2520421"/>
          </a:xfrm>
          <a:prstGeom prst="rect">
            <a:avLst/>
          </a:prstGeom>
        </p:spPr>
        <p:txBody>
          <a:bodyPr vert="horz" lIns="140808" tIns="70404" rIns="140808" bIns="7040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34670" y="3528591"/>
            <a:ext cx="9624060" cy="9980167"/>
          </a:xfrm>
          <a:prstGeom prst="rect">
            <a:avLst/>
          </a:prstGeom>
        </p:spPr>
        <p:txBody>
          <a:bodyPr vert="horz" lIns="140808" tIns="70404" rIns="140808" bIns="704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4670" y="14016342"/>
            <a:ext cx="2495127" cy="805135"/>
          </a:xfrm>
          <a:prstGeom prst="rect">
            <a:avLst/>
          </a:prstGeom>
        </p:spPr>
        <p:txBody>
          <a:bodyPr vert="horz" lIns="140808" tIns="70404" rIns="140808" bIns="70404" rtlCol="0" anchor="ctr"/>
          <a:lstStyle>
            <a:lvl1pPr algn="l">
              <a:defRPr sz="1800">
                <a:solidFill>
                  <a:schemeClr val="tx1">
                    <a:tint val="75000"/>
                  </a:schemeClr>
                </a:solidFill>
              </a:defRPr>
            </a:lvl1pPr>
          </a:lstStyle>
          <a:p>
            <a:fld id="{257DF2EF-3CEC-4342-9C1B-C11FB715881C}" type="datetimeFigureOut">
              <a:rPr lang="en-US" smtClean="0"/>
              <a:t>2/26/2013</a:t>
            </a:fld>
            <a:endParaRPr lang="en-US" dirty="0"/>
          </a:p>
        </p:txBody>
      </p:sp>
      <p:sp>
        <p:nvSpPr>
          <p:cNvPr id="5" name="Footer Placeholder 4"/>
          <p:cNvSpPr>
            <a:spLocks noGrp="1"/>
          </p:cNvSpPr>
          <p:nvPr>
            <p:ph type="ftr" sz="quarter" idx="3"/>
          </p:nvPr>
        </p:nvSpPr>
        <p:spPr>
          <a:xfrm>
            <a:off x="3653579" y="14016342"/>
            <a:ext cx="3386243" cy="805135"/>
          </a:xfrm>
          <a:prstGeom prst="rect">
            <a:avLst/>
          </a:prstGeom>
        </p:spPr>
        <p:txBody>
          <a:bodyPr vert="horz" lIns="140808" tIns="70404" rIns="140808" bIns="70404" rtlCol="0" anchor="ctr"/>
          <a:lstStyle>
            <a:lvl1pPr algn="ctr">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663603" y="14016342"/>
            <a:ext cx="2495127" cy="805135"/>
          </a:xfrm>
          <a:prstGeom prst="rect">
            <a:avLst/>
          </a:prstGeom>
        </p:spPr>
        <p:txBody>
          <a:bodyPr vert="horz" lIns="140808" tIns="70404" rIns="140808" bIns="70404" rtlCol="0" anchor="ctr"/>
          <a:lstStyle>
            <a:lvl1pPr algn="r">
              <a:defRPr sz="1800">
                <a:solidFill>
                  <a:schemeClr val="tx1">
                    <a:tint val="75000"/>
                  </a:schemeClr>
                </a:solidFill>
              </a:defRPr>
            </a:lvl1pPr>
          </a:lstStyle>
          <a:p>
            <a:fld id="{5944D3C3-4F9B-4278-AE2C-A0A785C4E927}" type="slidenum">
              <a:rPr lang="en-US" smtClean="0"/>
              <a:t>‹#›</a:t>
            </a:fld>
            <a:endParaRPr lang="en-US" dirty="0"/>
          </a:p>
        </p:txBody>
      </p:sp>
    </p:spTree>
    <p:extLst>
      <p:ext uri="{BB962C8B-B14F-4D97-AF65-F5344CB8AC3E}">
        <p14:creationId xmlns:p14="http://schemas.microsoft.com/office/powerpoint/2010/main" val="2149308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08085" rtl="0" eaLnBrk="1" latinLnBrk="0" hangingPunct="1">
        <a:spcBef>
          <a:spcPct val="0"/>
        </a:spcBef>
        <a:buNone/>
        <a:defRPr sz="6800" kern="1200">
          <a:solidFill>
            <a:schemeClr val="tx1"/>
          </a:solidFill>
          <a:latin typeface="+mj-lt"/>
          <a:ea typeface="+mj-ea"/>
          <a:cs typeface="+mj-cs"/>
        </a:defRPr>
      </a:lvl1pPr>
    </p:titleStyle>
    <p:bodyStyle>
      <a:lvl1pPr marL="528032" indent="-528032" algn="l" defTabSz="1408085" rtl="0" eaLnBrk="1" latinLnBrk="0" hangingPunct="1">
        <a:spcBef>
          <a:spcPct val="20000"/>
        </a:spcBef>
        <a:buFont typeface="Arial" pitchFamily="34" charset="0"/>
        <a:buChar char="•"/>
        <a:defRPr sz="4900" kern="1200">
          <a:solidFill>
            <a:schemeClr val="tx1"/>
          </a:solidFill>
          <a:latin typeface="+mn-lt"/>
          <a:ea typeface="+mn-ea"/>
          <a:cs typeface="+mn-cs"/>
        </a:defRPr>
      </a:lvl1pPr>
      <a:lvl2pPr marL="1144069" indent="-440026" algn="l" defTabSz="1408085" rtl="0" eaLnBrk="1" latinLnBrk="0" hangingPunct="1">
        <a:spcBef>
          <a:spcPct val="20000"/>
        </a:spcBef>
        <a:buFont typeface="Arial" pitchFamily="34" charset="0"/>
        <a:buChar char="–"/>
        <a:defRPr sz="4300" kern="1200">
          <a:solidFill>
            <a:schemeClr val="tx1"/>
          </a:solidFill>
          <a:latin typeface="+mn-lt"/>
          <a:ea typeface="+mn-ea"/>
          <a:cs typeface="+mn-cs"/>
        </a:defRPr>
      </a:lvl2pPr>
      <a:lvl3pPr marL="1760106" indent="-352021" algn="l" defTabSz="1408085" rtl="0" eaLnBrk="1" latinLnBrk="0" hangingPunct="1">
        <a:spcBef>
          <a:spcPct val="20000"/>
        </a:spcBef>
        <a:buFont typeface="Arial" pitchFamily="34" charset="0"/>
        <a:buChar char="•"/>
        <a:defRPr sz="3700" kern="1200">
          <a:solidFill>
            <a:schemeClr val="tx1"/>
          </a:solidFill>
          <a:latin typeface="+mn-lt"/>
          <a:ea typeface="+mn-ea"/>
          <a:cs typeface="+mn-cs"/>
        </a:defRPr>
      </a:lvl3pPr>
      <a:lvl4pPr marL="2464148"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4pPr>
      <a:lvl5pPr marL="3168190"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5pPr>
      <a:lvl6pPr marL="3872233"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6pPr>
      <a:lvl7pPr marL="4576275"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7pPr>
      <a:lvl8pPr marL="5280317"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8pPr>
      <a:lvl9pPr marL="5984359"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9pPr>
    </p:bodyStyle>
    <p:otherStyle>
      <a:defPPr>
        <a:defRPr lang="en-US"/>
      </a:defPPr>
      <a:lvl1pPr marL="0" algn="l" defTabSz="1408085" rtl="0" eaLnBrk="1" latinLnBrk="0" hangingPunct="1">
        <a:defRPr sz="2800" kern="1200">
          <a:solidFill>
            <a:schemeClr val="tx1"/>
          </a:solidFill>
          <a:latin typeface="+mn-lt"/>
          <a:ea typeface="+mn-ea"/>
          <a:cs typeface="+mn-cs"/>
        </a:defRPr>
      </a:lvl1pPr>
      <a:lvl2pPr marL="704042" algn="l" defTabSz="1408085" rtl="0" eaLnBrk="1" latinLnBrk="0" hangingPunct="1">
        <a:defRPr sz="2800" kern="1200">
          <a:solidFill>
            <a:schemeClr val="tx1"/>
          </a:solidFill>
          <a:latin typeface="+mn-lt"/>
          <a:ea typeface="+mn-ea"/>
          <a:cs typeface="+mn-cs"/>
        </a:defRPr>
      </a:lvl2pPr>
      <a:lvl3pPr marL="1408085" algn="l" defTabSz="1408085" rtl="0" eaLnBrk="1" latinLnBrk="0" hangingPunct="1">
        <a:defRPr sz="2800" kern="1200">
          <a:solidFill>
            <a:schemeClr val="tx1"/>
          </a:solidFill>
          <a:latin typeface="+mn-lt"/>
          <a:ea typeface="+mn-ea"/>
          <a:cs typeface="+mn-cs"/>
        </a:defRPr>
      </a:lvl3pPr>
      <a:lvl4pPr marL="2112127" algn="l" defTabSz="1408085" rtl="0" eaLnBrk="1" latinLnBrk="0" hangingPunct="1">
        <a:defRPr sz="2800" kern="1200">
          <a:solidFill>
            <a:schemeClr val="tx1"/>
          </a:solidFill>
          <a:latin typeface="+mn-lt"/>
          <a:ea typeface="+mn-ea"/>
          <a:cs typeface="+mn-cs"/>
        </a:defRPr>
      </a:lvl4pPr>
      <a:lvl5pPr marL="2816169" algn="l" defTabSz="1408085" rtl="0" eaLnBrk="1" latinLnBrk="0" hangingPunct="1">
        <a:defRPr sz="2800" kern="1200">
          <a:solidFill>
            <a:schemeClr val="tx1"/>
          </a:solidFill>
          <a:latin typeface="+mn-lt"/>
          <a:ea typeface="+mn-ea"/>
          <a:cs typeface="+mn-cs"/>
        </a:defRPr>
      </a:lvl5pPr>
      <a:lvl6pPr marL="3520211" algn="l" defTabSz="1408085" rtl="0" eaLnBrk="1" latinLnBrk="0" hangingPunct="1">
        <a:defRPr sz="2800" kern="1200">
          <a:solidFill>
            <a:schemeClr val="tx1"/>
          </a:solidFill>
          <a:latin typeface="+mn-lt"/>
          <a:ea typeface="+mn-ea"/>
          <a:cs typeface="+mn-cs"/>
        </a:defRPr>
      </a:lvl6pPr>
      <a:lvl7pPr marL="4224254" algn="l" defTabSz="1408085" rtl="0" eaLnBrk="1" latinLnBrk="0" hangingPunct="1">
        <a:defRPr sz="2800" kern="1200">
          <a:solidFill>
            <a:schemeClr val="tx1"/>
          </a:solidFill>
          <a:latin typeface="+mn-lt"/>
          <a:ea typeface="+mn-ea"/>
          <a:cs typeface="+mn-cs"/>
        </a:defRPr>
      </a:lvl7pPr>
      <a:lvl8pPr marL="4928296" algn="l" defTabSz="1408085" rtl="0" eaLnBrk="1" latinLnBrk="0" hangingPunct="1">
        <a:defRPr sz="2800" kern="1200">
          <a:solidFill>
            <a:schemeClr val="tx1"/>
          </a:solidFill>
          <a:latin typeface="+mn-lt"/>
          <a:ea typeface="+mn-ea"/>
          <a:cs typeface="+mn-cs"/>
        </a:defRPr>
      </a:lvl8pPr>
      <a:lvl9pPr marL="5632338" algn="l" defTabSz="1408085"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140" y="360463"/>
            <a:ext cx="10051478" cy="984885"/>
          </a:xfrm>
          <a:prstGeom prst="rect">
            <a:avLst/>
          </a:prstGeom>
          <a:solidFill>
            <a:schemeClr val="tx2">
              <a:lumMod val="60000"/>
              <a:lumOff val="40000"/>
            </a:schemeClr>
          </a:solidFill>
        </p:spPr>
        <p:txBody>
          <a:bodyPr wrap="square" rtlCol="0">
            <a:spAutoFit/>
          </a:bodyPr>
          <a:lstStyle/>
          <a:p>
            <a:r>
              <a:rPr lang="de-DE" dirty="0" smtClean="0"/>
              <a:t/>
            </a:r>
            <a:br>
              <a:rPr lang="de-DE" dirty="0" smtClean="0"/>
            </a:br>
            <a:r>
              <a:rPr lang="de-DE" dirty="0" smtClean="0"/>
              <a:t> </a:t>
            </a:r>
            <a:endParaRPr lang="de-DE" dirty="0"/>
          </a:p>
        </p:txBody>
      </p:sp>
      <p:sp>
        <p:nvSpPr>
          <p:cNvPr id="5" name="TextBox 4"/>
          <p:cNvSpPr txBox="1"/>
          <p:nvPr/>
        </p:nvSpPr>
        <p:spPr>
          <a:xfrm>
            <a:off x="6858868" y="504478"/>
            <a:ext cx="3456384" cy="707886"/>
          </a:xfrm>
          <a:prstGeom prst="rect">
            <a:avLst/>
          </a:prstGeom>
          <a:noFill/>
        </p:spPr>
        <p:txBody>
          <a:bodyPr wrap="square" rtlCol="0">
            <a:spAutoFit/>
          </a:bodyPr>
          <a:lstStyle/>
          <a:p>
            <a:r>
              <a:rPr kumimoji="0" lang="de-DE" sz="2000" b="1" i="0" u="none" strike="noStrike" kern="1200" cap="none" normalizeH="0" baseline="0" dirty="0" smtClean="0">
                <a:ln>
                  <a:noFill/>
                </a:ln>
                <a:solidFill>
                  <a:schemeClr val="bg1"/>
                </a:solidFill>
                <a:effectLst/>
                <a:latin typeface="Arial" pitchFamily="34" charset="0"/>
                <a:cs typeface="Arial" pitchFamily="34" charset="0"/>
              </a:rPr>
              <a:t>Institut für Technische und Numerische Mechanik</a:t>
            </a:r>
            <a:endParaRPr kumimoji="0" lang="de-DE" sz="2000" b="1" i="0" u="none" strike="noStrike" kern="1200" cap="none" normalizeH="0" baseline="0" dirty="0">
              <a:ln>
                <a:noFill/>
              </a:ln>
              <a:solidFill>
                <a:schemeClr val="bg1"/>
              </a:solidFill>
              <a:effectLst/>
              <a:latin typeface="Arial" pitchFamily="34" charset="0"/>
              <a:cs typeface="Arial" pitchFamily="34" charset="0"/>
            </a:endParaRPr>
          </a:p>
        </p:txBody>
      </p:sp>
      <p:pic>
        <p:nvPicPr>
          <p:cNvPr id="6" name="Picture 2" descr="H:\Documents\arbeitsmaterial\logos\unistuttgart_national_negati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148" y="408904"/>
            <a:ext cx="3943955" cy="8876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70599" y="473919"/>
            <a:ext cx="664998" cy="738446"/>
          </a:xfrm>
          <a:prstGeom prst="rect">
            <a:avLst/>
          </a:prstGeom>
        </p:spPr>
      </p:pic>
      <p:sp>
        <p:nvSpPr>
          <p:cNvPr id="8" name="TextBox 7"/>
          <p:cNvSpPr txBox="1"/>
          <p:nvPr/>
        </p:nvSpPr>
        <p:spPr>
          <a:xfrm>
            <a:off x="306140" y="14454285"/>
            <a:ext cx="10051478" cy="307777"/>
          </a:xfrm>
          <a:prstGeom prst="rect">
            <a:avLst/>
          </a:prstGeom>
          <a:solidFill>
            <a:schemeClr val="tx2">
              <a:lumMod val="60000"/>
              <a:lumOff val="40000"/>
            </a:schemeClr>
          </a:solidFill>
        </p:spPr>
        <p:txBody>
          <a:bodyPr wrap="square" rtlCol="0">
            <a:spAutoFit/>
          </a:bodyPr>
          <a:lstStyle/>
          <a:p>
            <a:r>
              <a:rPr lang="de-DE" sz="1400" dirty="0" smtClean="0">
                <a:solidFill>
                  <a:schemeClr val="bg1"/>
                </a:solidFill>
                <a:latin typeface="Arial" pitchFamily="34" charset="0"/>
                <a:cs typeface="Arial" pitchFamily="34" charset="0"/>
              </a:rPr>
              <a:t>Universität Stuttgart, Institut für Technische und Numerische Mechanik		Profs</a:t>
            </a:r>
            <a:r>
              <a:rPr lang="de-DE" sz="1400" dirty="0">
                <a:solidFill>
                  <a:schemeClr val="bg1"/>
                </a:solidFill>
                <a:latin typeface="Arial" pitchFamily="34" charset="0"/>
                <a:cs typeface="Arial" pitchFamily="34" charset="0"/>
              </a:rPr>
              <a:t>. </a:t>
            </a:r>
            <a:r>
              <a:rPr lang="de-DE" sz="1400" dirty="0" smtClean="0">
                <a:solidFill>
                  <a:schemeClr val="bg1"/>
                </a:solidFill>
                <a:latin typeface="Arial" pitchFamily="34" charset="0"/>
                <a:cs typeface="Arial" pitchFamily="34" charset="0"/>
              </a:rPr>
              <a:t>Eberhard/Hanss/Seifried</a:t>
            </a:r>
            <a:endParaRPr lang="de-DE" sz="1400" dirty="0">
              <a:solidFill>
                <a:schemeClr val="bg1"/>
              </a:solidFill>
              <a:latin typeface="Arial" pitchFamily="34" charset="0"/>
              <a:cs typeface="Arial" pitchFamily="34" charset="0"/>
            </a:endParaRPr>
          </a:p>
        </p:txBody>
      </p:sp>
      <p:sp>
        <p:nvSpPr>
          <p:cNvPr id="9" name="TextBox 8"/>
          <p:cNvSpPr txBox="1"/>
          <p:nvPr/>
        </p:nvSpPr>
        <p:spPr>
          <a:xfrm>
            <a:off x="306000" y="1494000"/>
            <a:ext cx="10051200" cy="1170000"/>
          </a:xfrm>
          <a:prstGeom prst="rect">
            <a:avLst/>
          </a:prstGeom>
          <a:noFill/>
        </p:spPr>
        <p:txBody>
          <a:bodyPr wrap="none" rtlCol="0">
            <a:noAutofit/>
          </a:bodyPr>
          <a:lstStyle/>
          <a:p>
            <a:r>
              <a:rPr lang="en-US" sz="3000" dirty="0" smtClean="0">
                <a:latin typeface="Arial" pitchFamily="34" charset="0"/>
                <a:cs typeface="Arial" pitchFamily="34" charset="0"/>
              </a:rPr>
              <a:t>ITM Gitflow Script Package</a:t>
            </a:r>
          </a:p>
          <a:p>
            <a:r>
              <a:rPr lang="en-US" sz="4000" b="1" dirty="0" smtClean="0">
                <a:latin typeface="Arial" pitchFamily="34" charset="0"/>
                <a:cs typeface="Arial" pitchFamily="34" charset="0"/>
              </a:rPr>
              <a:t>Cheat Sheet</a:t>
            </a:r>
            <a:endParaRPr lang="en-US" sz="4000" b="1" dirty="0">
              <a:latin typeface="Arial" pitchFamily="34" charset="0"/>
              <a:cs typeface="Arial" pitchFamily="34" charset="0"/>
            </a:endParaRPr>
          </a:p>
        </p:txBody>
      </p:sp>
      <p:sp>
        <p:nvSpPr>
          <p:cNvPr id="10" name="TextBox 9"/>
          <p:cNvSpPr txBox="1"/>
          <p:nvPr/>
        </p:nvSpPr>
        <p:spPr>
          <a:xfrm>
            <a:off x="2476800" y="9429838"/>
            <a:ext cx="5670000" cy="2308324"/>
          </a:xfrm>
          <a:prstGeom prst="rect">
            <a:avLst/>
          </a:prstGeom>
          <a:solidFill>
            <a:schemeClr val="tx2">
              <a:lumMod val="20000"/>
              <a:lumOff val="80000"/>
            </a:schemeClr>
          </a:solidFill>
        </p:spPr>
        <p:txBody>
          <a:bodyPr wrap="square" rtlCol="0">
            <a:noAutofit/>
          </a:bodyPr>
          <a:lstStyle/>
          <a:p>
            <a:pPr marL="285750" indent="-285750">
              <a:buClr>
                <a:schemeClr val="accent3">
                  <a:lumMod val="50000"/>
                </a:schemeClr>
              </a:buClr>
              <a:buFont typeface="Wingdings" pitchFamily="2" charset="2"/>
              <a:buChar char="Ø"/>
            </a:pPr>
            <a:r>
              <a:rPr lang="en-US" sz="1600" b="1" dirty="0" smtClean="0">
                <a:solidFill>
                  <a:schemeClr val="accent3">
                    <a:lumMod val="50000"/>
                  </a:schemeClr>
                </a:solidFill>
                <a:latin typeface="Arial" pitchFamily="34" charset="0"/>
                <a:cs typeface="Arial" pitchFamily="34" charset="0"/>
              </a:rPr>
              <a:t>Clone Subcommand (clone + init + chmod)</a:t>
            </a:r>
          </a:p>
          <a:p>
            <a:pPr>
              <a:buClr>
                <a:schemeClr val="accent3">
                  <a:lumMod val="50000"/>
                </a:schemeClr>
              </a:buClr>
            </a:pPr>
            <a:endParaRPr lang="en-US" sz="800" dirty="0" smtClean="0">
              <a:solidFill>
                <a:schemeClr val="accent3">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clone &lt;reference repository&gt; &lt;destination directory&gt;</a:t>
            </a:r>
          </a:p>
          <a:p>
            <a:pPr>
              <a:buClr>
                <a:srgbClr val="558ED5"/>
              </a:buClr>
            </a:pPr>
            <a:endParaRPr lang="en-US" sz="800" dirty="0" smtClean="0">
              <a:latin typeface="Arial" pitchFamily="34" charset="0"/>
              <a:cs typeface="Arial" pitchFamily="34" charset="0"/>
            </a:endParaRPr>
          </a:p>
          <a:p>
            <a:pPr>
              <a:buClr>
                <a:srgbClr val="558ED5"/>
              </a:buClr>
            </a:pPr>
            <a:r>
              <a:rPr lang="en-US" sz="1600" dirty="0" smtClean="0">
                <a:latin typeface="Arial" pitchFamily="34" charset="0"/>
                <a:cs typeface="Arial" pitchFamily="34" charset="0"/>
              </a:rPr>
              <a:t>Clones the specified reference repository into the provided destination directory, e.g. &lt;destination directory&gt; = “.”, initializes the ITM Gitflow script package for the cloned repository and modifies the access permissions of the target directory in such a way that only the owner of the repository is allowed to read, write and execute all content.</a:t>
            </a:r>
            <a:endParaRPr lang="en-US" sz="1600" dirty="0">
              <a:latin typeface="Arial" pitchFamily="34" charset="0"/>
              <a:cs typeface="Arial" pitchFamily="34" charset="0"/>
            </a:endParaRPr>
          </a:p>
        </p:txBody>
      </p:sp>
      <p:sp>
        <p:nvSpPr>
          <p:cNvPr id="11" name="TextBox 10"/>
          <p:cNvSpPr txBox="1"/>
          <p:nvPr/>
        </p:nvSpPr>
        <p:spPr>
          <a:xfrm>
            <a:off x="316800" y="11941200"/>
            <a:ext cx="4950000" cy="2308324"/>
          </a:xfrm>
          <a:prstGeom prst="rect">
            <a:avLst/>
          </a:prstGeom>
          <a:solidFill>
            <a:schemeClr val="tx2">
              <a:lumMod val="20000"/>
              <a:lumOff val="80000"/>
            </a:schemeClr>
          </a:solidFill>
        </p:spPr>
        <p:txBody>
          <a:bodyPr wrap="square" rtlCol="0">
            <a:noAutofit/>
          </a:bodyPr>
          <a:lstStyle/>
          <a:p>
            <a:pPr marL="285750" indent="-285750">
              <a:buClr>
                <a:schemeClr val="accent3">
                  <a:lumMod val="50000"/>
                </a:schemeClr>
              </a:buClr>
              <a:buFont typeface="Wingdings" pitchFamily="2" charset="2"/>
              <a:buChar char="Ø"/>
            </a:pPr>
            <a:r>
              <a:rPr lang="en-US" sz="1600" b="1" dirty="0" smtClean="0">
                <a:solidFill>
                  <a:schemeClr val="accent3">
                    <a:lumMod val="50000"/>
                  </a:schemeClr>
                </a:solidFill>
                <a:latin typeface="Arial" pitchFamily="34" charset="0"/>
                <a:cs typeface="Arial" pitchFamily="34" charset="0"/>
              </a:rPr>
              <a:t>Commit Subcommand (commit + push)</a:t>
            </a:r>
          </a:p>
          <a:p>
            <a:pPr>
              <a:buClr>
                <a:schemeClr val="accent3">
                  <a:lumMod val="50000"/>
                </a:schemeClr>
              </a:buClr>
            </a:pPr>
            <a:endParaRPr lang="en-US" sz="800" dirty="0" smtClean="0">
              <a:solidFill>
                <a:schemeClr val="accent3">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commit [flags &lt;arguments&gt;]</a:t>
            </a:r>
          </a:p>
          <a:p>
            <a:pPr>
              <a:buClr>
                <a:srgbClr val="558ED5"/>
              </a:buClr>
            </a:pPr>
            <a:endParaRPr lang="en-US" sz="800" dirty="0" smtClean="0">
              <a:latin typeface="Arial" pitchFamily="34" charset="0"/>
              <a:cs typeface="Arial" pitchFamily="34" charset="0"/>
            </a:endParaRPr>
          </a:p>
          <a:p>
            <a:pPr>
              <a:buClr>
                <a:srgbClr val="558ED5"/>
              </a:buClr>
            </a:pPr>
            <a:r>
              <a:rPr lang="en-US" sz="1600" dirty="0" smtClean="0">
                <a:latin typeface="Arial" pitchFamily="34" charset="0"/>
                <a:cs typeface="Arial" pitchFamily="34" charset="0"/>
              </a:rPr>
              <a:t>Basically, the “gf commit” command is a wrapper script combining a commit to the local repository with one to the tracked remote repository. For this, the standard “git commit” command is employed and, therefore, “gf commit” accepts the same flags and arguments as the “git commit” command does.</a:t>
            </a:r>
            <a:endParaRPr lang="en-US" sz="1600" dirty="0">
              <a:latin typeface="Arial" pitchFamily="34" charset="0"/>
              <a:cs typeface="Arial" pitchFamily="34" charset="0"/>
            </a:endParaRPr>
          </a:p>
        </p:txBody>
      </p:sp>
      <p:sp>
        <p:nvSpPr>
          <p:cNvPr id="12" name="TextBox 11"/>
          <p:cNvSpPr txBox="1"/>
          <p:nvPr/>
        </p:nvSpPr>
        <p:spPr>
          <a:xfrm>
            <a:off x="5432400" y="11942363"/>
            <a:ext cx="5022000" cy="2308324"/>
          </a:xfrm>
          <a:prstGeom prst="rect">
            <a:avLst/>
          </a:prstGeom>
          <a:solidFill>
            <a:schemeClr val="tx2">
              <a:lumMod val="20000"/>
              <a:lumOff val="80000"/>
            </a:schemeClr>
          </a:solidFill>
        </p:spPr>
        <p:txBody>
          <a:bodyPr wrap="square" rtlCol="0">
            <a:noAutofit/>
          </a:bodyPr>
          <a:lstStyle/>
          <a:p>
            <a:pPr marL="285750" indent="-285750">
              <a:buClr>
                <a:schemeClr val="accent3">
                  <a:lumMod val="50000"/>
                </a:schemeClr>
              </a:buClr>
              <a:buFont typeface="Wingdings" pitchFamily="2" charset="2"/>
              <a:buChar char="Ø"/>
            </a:pPr>
            <a:r>
              <a:rPr lang="en-US" sz="1600" b="1" dirty="0" smtClean="0">
                <a:solidFill>
                  <a:schemeClr val="accent3">
                    <a:lumMod val="50000"/>
                  </a:schemeClr>
                </a:solidFill>
                <a:latin typeface="Arial" pitchFamily="34" charset="0"/>
                <a:cs typeface="Arial" pitchFamily="34" charset="0"/>
              </a:rPr>
              <a:t>Reset Subcommand (reset + push)</a:t>
            </a:r>
          </a:p>
          <a:p>
            <a:pPr>
              <a:buClr>
                <a:schemeClr val="accent3">
                  <a:lumMod val="50000"/>
                </a:schemeClr>
              </a:buClr>
            </a:pPr>
            <a:endParaRPr lang="en-US" sz="800" dirty="0" smtClean="0">
              <a:solidFill>
                <a:schemeClr val="accent3">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reset [flags &lt;arguments&gt;]</a:t>
            </a:r>
          </a:p>
          <a:p>
            <a:pPr>
              <a:buClr>
                <a:srgbClr val="558ED5"/>
              </a:buClr>
            </a:pPr>
            <a:endParaRPr lang="en-US" sz="800" dirty="0" smtClean="0">
              <a:latin typeface="Arial" pitchFamily="34" charset="0"/>
              <a:cs typeface="Arial" pitchFamily="34" charset="0"/>
            </a:endParaRPr>
          </a:p>
          <a:p>
            <a:pPr>
              <a:buClr>
                <a:srgbClr val="558ED5"/>
              </a:buClr>
            </a:pPr>
            <a:r>
              <a:rPr lang="en-US" sz="1600" dirty="0" smtClean="0">
                <a:latin typeface="Arial" pitchFamily="34" charset="0"/>
                <a:cs typeface="Arial" pitchFamily="34" charset="0"/>
              </a:rPr>
              <a:t>Basically, the “gf reset” command is a wrapper script combining a reset of the local repository with one of the tracked remote repository. For this, the standard “git reset” command is employed and, therefore, “gf reset” accepts the same flags and arguments as the “git reset” command does.</a:t>
            </a:r>
            <a:endParaRPr lang="en-US" sz="1600" dirty="0">
              <a:latin typeface="Arial" pitchFamily="34" charset="0"/>
              <a:cs typeface="Arial" pitchFamily="34" charset="0"/>
            </a:endParaRPr>
          </a:p>
        </p:txBody>
      </p:sp>
      <p:sp>
        <p:nvSpPr>
          <p:cNvPr id="15" name="TextBox 14"/>
          <p:cNvSpPr txBox="1"/>
          <p:nvPr/>
        </p:nvSpPr>
        <p:spPr>
          <a:xfrm>
            <a:off x="317500" y="2782799"/>
            <a:ext cx="10058400" cy="6442164"/>
          </a:xfrm>
          <a:prstGeom prst="rect">
            <a:avLst/>
          </a:prstGeom>
          <a:solidFill>
            <a:schemeClr val="tx2">
              <a:lumMod val="20000"/>
              <a:lumOff val="80000"/>
            </a:schemeClr>
          </a:solidFill>
        </p:spPr>
        <p:txBody>
          <a:bodyPr wrap="square" rtlCol="0">
            <a:noAutofit/>
          </a:bodyPr>
          <a:lstStyle/>
          <a:p>
            <a:pPr>
              <a:buClr>
                <a:srgbClr val="558ED5"/>
              </a:buClr>
            </a:pPr>
            <a:r>
              <a:rPr lang="en-US" sz="1600" b="1" dirty="0" smtClean="0">
                <a:solidFill>
                  <a:srgbClr val="558ED5"/>
                </a:solidFill>
                <a:latin typeface="Arial" pitchFamily="34" charset="0"/>
                <a:cs typeface="Arial" pitchFamily="34" charset="0"/>
              </a:rPr>
              <a:t>Overview of Gitflow Commands</a:t>
            </a:r>
          </a:p>
        </p:txBody>
      </p:sp>
      <p:cxnSp>
        <p:nvCxnSpPr>
          <p:cNvPr id="59" name="Straight Connector 58"/>
          <p:cNvCxnSpPr>
            <a:stCxn id="17" idx="3"/>
            <a:endCxn id="19" idx="2"/>
          </p:cNvCxnSpPr>
          <p:nvPr/>
        </p:nvCxnSpPr>
        <p:spPr>
          <a:xfrm>
            <a:off x="1139677" y="6046428"/>
            <a:ext cx="228323" cy="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9" idx="6"/>
            <a:endCxn id="18" idx="1"/>
          </p:cNvCxnSpPr>
          <p:nvPr/>
        </p:nvCxnSpPr>
        <p:spPr>
          <a:xfrm flipV="1">
            <a:off x="1976400" y="6046186"/>
            <a:ext cx="316800" cy="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19" idx="6"/>
            <a:endCxn id="27" idx="1"/>
          </p:cNvCxnSpPr>
          <p:nvPr/>
        </p:nvCxnSpPr>
        <p:spPr>
          <a:xfrm flipV="1">
            <a:off x="1976400" y="5081236"/>
            <a:ext cx="316800" cy="96561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19" idx="6"/>
            <a:endCxn id="26" idx="1"/>
          </p:cNvCxnSpPr>
          <p:nvPr/>
        </p:nvCxnSpPr>
        <p:spPr>
          <a:xfrm flipV="1">
            <a:off x="1976400" y="4400836"/>
            <a:ext cx="316800" cy="164601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19" idx="6"/>
            <a:endCxn id="25" idx="1"/>
          </p:cNvCxnSpPr>
          <p:nvPr/>
        </p:nvCxnSpPr>
        <p:spPr>
          <a:xfrm flipV="1">
            <a:off x="1976400" y="3732058"/>
            <a:ext cx="316800" cy="2314788"/>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9" idx="6"/>
            <a:endCxn id="29" idx="1"/>
          </p:cNvCxnSpPr>
          <p:nvPr/>
        </p:nvCxnSpPr>
        <p:spPr>
          <a:xfrm>
            <a:off x="1976400" y="6046846"/>
            <a:ext cx="316800" cy="6617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19" idx="6"/>
            <a:endCxn id="28" idx="1"/>
          </p:cNvCxnSpPr>
          <p:nvPr/>
        </p:nvCxnSpPr>
        <p:spPr>
          <a:xfrm>
            <a:off x="1976400" y="6046846"/>
            <a:ext cx="316800" cy="13241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19" idx="6"/>
            <a:endCxn id="30" idx="1"/>
          </p:cNvCxnSpPr>
          <p:nvPr/>
        </p:nvCxnSpPr>
        <p:spPr>
          <a:xfrm>
            <a:off x="1976400" y="6046846"/>
            <a:ext cx="316800" cy="19901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18" idx="3"/>
            <a:endCxn id="50" idx="2"/>
          </p:cNvCxnSpPr>
          <p:nvPr/>
        </p:nvCxnSpPr>
        <p:spPr>
          <a:xfrm>
            <a:off x="3564000" y="6046186"/>
            <a:ext cx="226800" cy="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50" idx="2"/>
            <a:endCxn id="30" idx="3"/>
          </p:cNvCxnSpPr>
          <p:nvPr/>
        </p:nvCxnSpPr>
        <p:spPr>
          <a:xfrm rot="10800000" flipV="1">
            <a:off x="3564008" y="6046846"/>
            <a:ext cx="226792" cy="19901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50" idx="2"/>
            <a:endCxn id="28" idx="3"/>
          </p:cNvCxnSpPr>
          <p:nvPr/>
        </p:nvCxnSpPr>
        <p:spPr>
          <a:xfrm rot="10800000" flipV="1">
            <a:off x="3564000" y="6046846"/>
            <a:ext cx="226800" cy="13241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50" idx="2"/>
            <a:endCxn id="29" idx="3"/>
          </p:cNvCxnSpPr>
          <p:nvPr/>
        </p:nvCxnSpPr>
        <p:spPr>
          <a:xfrm rot="10800000" flipV="1">
            <a:off x="3564000" y="6046846"/>
            <a:ext cx="226800" cy="6617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50" idx="6"/>
            <a:endCxn id="34" idx="1"/>
          </p:cNvCxnSpPr>
          <p:nvPr/>
        </p:nvCxnSpPr>
        <p:spPr>
          <a:xfrm>
            <a:off x="4399200" y="6046846"/>
            <a:ext cx="226800" cy="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50" idx="6"/>
            <a:endCxn id="35" idx="1"/>
          </p:cNvCxnSpPr>
          <p:nvPr/>
        </p:nvCxnSpPr>
        <p:spPr>
          <a:xfrm>
            <a:off x="4399200" y="6046846"/>
            <a:ext cx="226800" cy="66226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0" idx="6"/>
            <a:endCxn id="36" idx="1"/>
          </p:cNvCxnSpPr>
          <p:nvPr/>
        </p:nvCxnSpPr>
        <p:spPr>
          <a:xfrm>
            <a:off x="4399200" y="6046846"/>
            <a:ext cx="226800" cy="132466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50" idx="6"/>
            <a:endCxn id="33" idx="1"/>
          </p:cNvCxnSpPr>
          <p:nvPr/>
        </p:nvCxnSpPr>
        <p:spPr>
          <a:xfrm flipV="1">
            <a:off x="4399200" y="5381086"/>
            <a:ext cx="226800" cy="66576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Elbow Connector 96"/>
          <p:cNvCxnSpPr>
            <a:stCxn id="50" idx="6"/>
            <a:endCxn id="32" idx="1"/>
          </p:cNvCxnSpPr>
          <p:nvPr/>
        </p:nvCxnSpPr>
        <p:spPr>
          <a:xfrm flipV="1">
            <a:off x="4399200" y="4718686"/>
            <a:ext cx="226800" cy="132816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Elbow Connector 98"/>
          <p:cNvCxnSpPr>
            <a:stCxn id="50" idx="6"/>
            <a:endCxn id="31" idx="1"/>
          </p:cNvCxnSpPr>
          <p:nvPr/>
        </p:nvCxnSpPr>
        <p:spPr>
          <a:xfrm flipV="1">
            <a:off x="4399200" y="4052686"/>
            <a:ext cx="226800" cy="199416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53" idx="2"/>
            <a:endCxn id="34" idx="3"/>
          </p:cNvCxnSpPr>
          <p:nvPr/>
        </p:nvCxnSpPr>
        <p:spPr>
          <a:xfrm flipH="1" flipV="1">
            <a:off x="5806800" y="6047086"/>
            <a:ext cx="226800" cy="7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53" idx="2"/>
            <a:endCxn id="31" idx="3"/>
          </p:cNvCxnSpPr>
          <p:nvPr/>
        </p:nvCxnSpPr>
        <p:spPr>
          <a:xfrm rot="10800000">
            <a:off x="5806800" y="4052686"/>
            <a:ext cx="226800" cy="199512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53" idx="2"/>
            <a:endCxn id="32" idx="3"/>
          </p:cNvCxnSpPr>
          <p:nvPr/>
        </p:nvCxnSpPr>
        <p:spPr>
          <a:xfrm rot="10800000">
            <a:off x="5806800" y="4718686"/>
            <a:ext cx="226800" cy="132912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53" idx="2"/>
            <a:endCxn id="33" idx="3"/>
          </p:cNvCxnSpPr>
          <p:nvPr/>
        </p:nvCxnSpPr>
        <p:spPr>
          <a:xfrm rot="10800000">
            <a:off x="5807740" y="5381086"/>
            <a:ext cx="225860" cy="66672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Elbow Connector 110"/>
          <p:cNvCxnSpPr>
            <a:stCxn id="53" idx="2"/>
            <a:endCxn id="35" idx="3"/>
          </p:cNvCxnSpPr>
          <p:nvPr/>
        </p:nvCxnSpPr>
        <p:spPr>
          <a:xfrm rot="10800000" flipV="1">
            <a:off x="5806800" y="6047811"/>
            <a:ext cx="226800" cy="66129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53" idx="2"/>
            <a:endCxn id="36" idx="3"/>
          </p:cNvCxnSpPr>
          <p:nvPr/>
        </p:nvCxnSpPr>
        <p:spPr>
          <a:xfrm rot="10800000" flipV="1">
            <a:off x="5806800" y="6047811"/>
            <a:ext cx="226800" cy="132369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53" idx="6"/>
            <a:endCxn id="39" idx="1"/>
          </p:cNvCxnSpPr>
          <p:nvPr/>
        </p:nvCxnSpPr>
        <p:spPr>
          <a:xfrm flipV="1">
            <a:off x="6642000" y="6046428"/>
            <a:ext cx="226800" cy="1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stCxn id="53" idx="6"/>
            <a:endCxn id="37" idx="1"/>
          </p:cNvCxnSpPr>
          <p:nvPr/>
        </p:nvCxnSpPr>
        <p:spPr>
          <a:xfrm flipV="1">
            <a:off x="6642000" y="4717653"/>
            <a:ext cx="226800" cy="133015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Elbow Connector 120"/>
          <p:cNvCxnSpPr>
            <a:stCxn id="53" idx="6"/>
            <a:endCxn id="38" idx="1"/>
          </p:cNvCxnSpPr>
          <p:nvPr/>
        </p:nvCxnSpPr>
        <p:spPr>
          <a:xfrm flipV="1">
            <a:off x="6642000" y="5380053"/>
            <a:ext cx="226800" cy="66775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Elbow Connector 122"/>
          <p:cNvCxnSpPr>
            <a:stCxn id="53" idx="6"/>
            <a:endCxn id="40" idx="1"/>
          </p:cNvCxnSpPr>
          <p:nvPr/>
        </p:nvCxnSpPr>
        <p:spPr>
          <a:xfrm>
            <a:off x="6642000" y="6047812"/>
            <a:ext cx="226800" cy="66101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53" idx="6"/>
            <a:endCxn id="41" idx="1"/>
          </p:cNvCxnSpPr>
          <p:nvPr/>
        </p:nvCxnSpPr>
        <p:spPr>
          <a:xfrm>
            <a:off x="6642000" y="6047812"/>
            <a:ext cx="226800" cy="132304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39" idx="3"/>
            <a:endCxn id="56" idx="2"/>
          </p:cNvCxnSpPr>
          <p:nvPr/>
        </p:nvCxnSpPr>
        <p:spPr>
          <a:xfrm>
            <a:off x="7376400" y="6046428"/>
            <a:ext cx="230400" cy="1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Elbow Connector 130"/>
          <p:cNvCxnSpPr>
            <a:stCxn id="56" idx="2"/>
            <a:endCxn id="38" idx="3"/>
          </p:cNvCxnSpPr>
          <p:nvPr/>
        </p:nvCxnSpPr>
        <p:spPr>
          <a:xfrm rot="10800000">
            <a:off x="7376400" y="5380054"/>
            <a:ext cx="230400" cy="66775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Elbow Connector 132"/>
          <p:cNvCxnSpPr>
            <a:stCxn id="56" idx="2"/>
            <a:endCxn id="40" idx="3"/>
          </p:cNvCxnSpPr>
          <p:nvPr/>
        </p:nvCxnSpPr>
        <p:spPr>
          <a:xfrm rot="10800000" flipV="1">
            <a:off x="7376400" y="6047812"/>
            <a:ext cx="230400" cy="66101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stCxn id="56" idx="2"/>
            <a:endCxn id="41" idx="3"/>
          </p:cNvCxnSpPr>
          <p:nvPr/>
        </p:nvCxnSpPr>
        <p:spPr>
          <a:xfrm rot="10800000" flipV="1">
            <a:off x="7376400" y="6047811"/>
            <a:ext cx="230400" cy="132304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56" idx="6"/>
            <a:endCxn id="45" idx="1"/>
          </p:cNvCxnSpPr>
          <p:nvPr/>
        </p:nvCxnSpPr>
        <p:spPr>
          <a:xfrm flipV="1">
            <a:off x="8215200" y="6047086"/>
            <a:ext cx="226800" cy="7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Elbow Connector 138"/>
          <p:cNvCxnSpPr>
            <a:stCxn id="56" idx="6"/>
            <a:endCxn id="43" idx="1"/>
          </p:cNvCxnSpPr>
          <p:nvPr/>
        </p:nvCxnSpPr>
        <p:spPr>
          <a:xfrm flipV="1">
            <a:off x="8215200" y="4718686"/>
            <a:ext cx="226800" cy="132912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stCxn id="56" idx="6"/>
            <a:endCxn id="44" idx="1"/>
          </p:cNvCxnSpPr>
          <p:nvPr/>
        </p:nvCxnSpPr>
        <p:spPr>
          <a:xfrm flipV="1">
            <a:off x="8215200" y="5380711"/>
            <a:ext cx="226800" cy="66710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stCxn id="56" idx="6"/>
            <a:endCxn id="46" idx="1"/>
          </p:cNvCxnSpPr>
          <p:nvPr/>
        </p:nvCxnSpPr>
        <p:spPr>
          <a:xfrm>
            <a:off x="8215200" y="6047812"/>
            <a:ext cx="226800" cy="661674"/>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Elbow Connector 146"/>
          <p:cNvCxnSpPr>
            <a:stCxn id="56" idx="6"/>
            <a:endCxn id="47" idx="1"/>
          </p:cNvCxnSpPr>
          <p:nvPr/>
        </p:nvCxnSpPr>
        <p:spPr>
          <a:xfrm>
            <a:off x="8215200" y="6047812"/>
            <a:ext cx="226800" cy="132369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lowchart: Alternate Process 16"/>
          <p:cNvSpPr/>
          <p:nvPr/>
        </p:nvSpPr>
        <p:spPr>
          <a:xfrm>
            <a:off x="651600" y="5742228"/>
            <a:ext cx="488077" cy="608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wrap="none" tIns="90000" bIns="90000" rtlCol="0" anchor="ctr">
            <a:noAutofit/>
          </a:bodyPr>
          <a:lstStyle/>
          <a:p>
            <a:pPr algn="ctr"/>
            <a:r>
              <a:rPr lang="en-US" sz="2400" dirty="0" smtClean="0">
                <a:latin typeface="Arial" pitchFamily="34" charset="0"/>
                <a:cs typeface="Arial" pitchFamily="34" charset="0"/>
              </a:rPr>
              <a:t>gf</a:t>
            </a:r>
            <a:endParaRPr lang="en-US" sz="2400" dirty="0">
              <a:latin typeface="Arial" pitchFamily="34" charset="0"/>
              <a:cs typeface="Arial" pitchFamily="34" charset="0"/>
            </a:endParaRPr>
          </a:p>
        </p:txBody>
      </p:sp>
      <p:sp>
        <p:nvSpPr>
          <p:cNvPr id="18" name="Flowchart: Alternate Process 17"/>
          <p:cNvSpPr/>
          <p:nvPr/>
        </p:nvSpPr>
        <p:spPr>
          <a:xfrm>
            <a:off x="2293200" y="5741328"/>
            <a:ext cx="1270800" cy="609716"/>
          </a:xfrm>
          <a:prstGeom prst="flowChartAlternateProcess">
            <a:avLst/>
          </a:prstGeom>
          <a:ln/>
        </p:spPr>
        <p:style>
          <a:lnRef idx="2">
            <a:schemeClr val="accent2">
              <a:shade val="50000"/>
            </a:schemeClr>
          </a:lnRef>
          <a:fillRef idx="1">
            <a:schemeClr val="accent2"/>
          </a:fillRef>
          <a:effectRef idx="0">
            <a:schemeClr val="accent2"/>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feature</a:t>
            </a:r>
            <a:endParaRPr lang="en-US" sz="2400" dirty="0">
              <a:latin typeface="Arial" pitchFamily="34" charset="0"/>
              <a:cs typeface="Arial" pitchFamily="34" charset="0"/>
            </a:endParaRPr>
          </a:p>
        </p:txBody>
      </p:sp>
      <p:sp>
        <p:nvSpPr>
          <p:cNvPr id="19" name="Flowchart: Connector 18"/>
          <p:cNvSpPr>
            <a:spLocks noChangeAspect="1"/>
          </p:cNvSpPr>
          <p:nvPr/>
        </p:nvSpPr>
        <p:spPr>
          <a:xfrm>
            <a:off x="1368000" y="5742646"/>
            <a:ext cx="608400" cy="608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itchFamily="34" charset="0"/>
              <a:cs typeface="Arial" pitchFamily="34" charset="0"/>
            </a:endParaRPr>
          </a:p>
        </p:txBody>
      </p:sp>
      <p:sp>
        <p:nvSpPr>
          <p:cNvPr id="20" name="TextBox 19"/>
          <p:cNvSpPr txBox="1"/>
          <p:nvPr/>
        </p:nvSpPr>
        <p:spPr>
          <a:xfrm>
            <a:off x="1503724" y="5662062"/>
            <a:ext cx="336952" cy="553998"/>
          </a:xfrm>
          <a:prstGeom prst="rect">
            <a:avLst/>
          </a:prstGeom>
          <a:noFill/>
        </p:spPr>
        <p:txBody>
          <a:bodyPr wrap="none" rtlCol="0">
            <a:spAutoFit/>
          </a:bodyPr>
          <a:lstStyle/>
          <a:p>
            <a:r>
              <a:rPr lang="en-US" sz="3000" dirty="0" smtClean="0">
                <a:solidFill>
                  <a:schemeClr val="bg1"/>
                </a:solidFill>
                <a:latin typeface="Arial" pitchFamily="34" charset="0"/>
                <a:cs typeface="Arial" pitchFamily="34" charset="0"/>
              </a:rPr>
              <a:t>˽</a:t>
            </a:r>
            <a:endParaRPr lang="en-US" sz="3000" dirty="0">
              <a:solidFill>
                <a:schemeClr val="bg1"/>
              </a:solidFill>
            </a:endParaRPr>
          </a:p>
        </p:txBody>
      </p:sp>
      <p:sp>
        <p:nvSpPr>
          <p:cNvPr id="25" name="Flowchart: Alternate Process 24"/>
          <p:cNvSpPr/>
          <p:nvPr/>
        </p:nvSpPr>
        <p:spPr>
          <a:xfrm>
            <a:off x="2293200" y="3427200"/>
            <a:ext cx="1270800" cy="609716"/>
          </a:xfrm>
          <a:prstGeom prst="flowChartAlternateProcess">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clone</a:t>
            </a:r>
            <a:endParaRPr lang="en-US" sz="2400" dirty="0">
              <a:latin typeface="Arial" pitchFamily="34" charset="0"/>
              <a:cs typeface="Arial" pitchFamily="34" charset="0"/>
            </a:endParaRPr>
          </a:p>
        </p:txBody>
      </p:sp>
      <p:sp>
        <p:nvSpPr>
          <p:cNvPr id="26" name="Flowchart: Alternate Process 25"/>
          <p:cNvSpPr/>
          <p:nvPr/>
        </p:nvSpPr>
        <p:spPr>
          <a:xfrm>
            <a:off x="2293200" y="4095978"/>
            <a:ext cx="1270800" cy="609716"/>
          </a:xfrm>
          <a:prstGeom prst="flowChartAlternateProcess">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commit</a:t>
            </a:r>
            <a:endParaRPr lang="en-US" sz="2400" dirty="0">
              <a:latin typeface="Arial" pitchFamily="34" charset="0"/>
              <a:cs typeface="Arial" pitchFamily="34" charset="0"/>
            </a:endParaRPr>
          </a:p>
        </p:txBody>
      </p:sp>
      <p:sp>
        <p:nvSpPr>
          <p:cNvPr id="27" name="Flowchart: Alternate Process 26"/>
          <p:cNvSpPr/>
          <p:nvPr/>
        </p:nvSpPr>
        <p:spPr>
          <a:xfrm>
            <a:off x="2293200" y="4776378"/>
            <a:ext cx="1270800" cy="609716"/>
          </a:xfrm>
          <a:prstGeom prst="flowChartAlternateProcess">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reset</a:t>
            </a:r>
            <a:endParaRPr lang="en-US" sz="2400" dirty="0">
              <a:latin typeface="Arial" pitchFamily="34" charset="0"/>
              <a:cs typeface="Arial" pitchFamily="34" charset="0"/>
            </a:endParaRPr>
          </a:p>
        </p:txBody>
      </p:sp>
      <p:sp>
        <p:nvSpPr>
          <p:cNvPr id="28" name="Flowchart: Alternate Process 27"/>
          <p:cNvSpPr/>
          <p:nvPr/>
        </p:nvSpPr>
        <p:spPr>
          <a:xfrm>
            <a:off x="2293200" y="7066128"/>
            <a:ext cx="1270800" cy="609716"/>
          </a:xfrm>
          <a:prstGeom prst="flowChartAlternateProcess">
            <a:avLst/>
          </a:prstGeom>
          <a:ln/>
        </p:spPr>
        <p:style>
          <a:lnRef idx="2">
            <a:schemeClr val="accent2">
              <a:shade val="50000"/>
            </a:schemeClr>
          </a:lnRef>
          <a:fillRef idx="1">
            <a:schemeClr val="accent2"/>
          </a:fillRef>
          <a:effectRef idx="0">
            <a:schemeClr val="accent2"/>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release</a:t>
            </a:r>
            <a:endParaRPr lang="en-US" sz="2400" dirty="0">
              <a:latin typeface="Arial" pitchFamily="34" charset="0"/>
              <a:cs typeface="Arial" pitchFamily="34" charset="0"/>
            </a:endParaRPr>
          </a:p>
        </p:txBody>
      </p:sp>
      <p:sp>
        <p:nvSpPr>
          <p:cNvPr id="29" name="Flowchart: Alternate Process 28"/>
          <p:cNvSpPr/>
          <p:nvPr/>
        </p:nvSpPr>
        <p:spPr>
          <a:xfrm>
            <a:off x="2293200" y="6403728"/>
            <a:ext cx="1270800" cy="609716"/>
          </a:xfrm>
          <a:prstGeom prst="flowChartAlternateProcess">
            <a:avLst/>
          </a:prstGeom>
          <a:ln/>
        </p:spPr>
        <p:style>
          <a:lnRef idx="2">
            <a:schemeClr val="accent2">
              <a:shade val="50000"/>
            </a:schemeClr>
          </a:lnRef>
          <a:fillRef idx="1">
            <a:schemeClr val="accent2"/>
          </a:fillRef>
          <a:effectRef idx="0">
            <a:schemeClr val="accent2"/>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hotfix</a:t>
            </a:r>
            <a:endParaRPr lang="en-US" sz="2400" dirty="0">
              <a:latin typeface="Arial" pitchFamily="34" charset="0"/>
              <a:cs typeface="Arial" pitchFamily="34" charset="0"/>
            </a:endParaRPr>
          </a:p>
        </p:txBody>
      </p:sp>
      <p:sp>
        <p:nvSpPr>
          <p:cNvPr id="30" name="Flowchart: Alternate Process 29"/>
          <p:cNvSpPr/>
          <p:nvPr/>
        </p:nvSpPr>
        <p:spPr>
          <a:xfrm>
            <a:off x="2293200" y="7732128"/>
            <a:ext cx="1270808" cy="609716"/>
          </a:xfrm>
          <a:prstGeom prst="flowChartAlternateProcess">
            <a:avLst/>
          </a:prstGeom>
          <a:ln/>
        </p:spPr>
        <p:style>
          <a:lnRef idx="2">
            <a:schemeClr val="accent2">
              <a:shade val="50000"/>
            </a:schemeClr>
          </a:lnRef>
          <a:fillRef idx="1">
            <a:schemeClr val="accent2"/>
          </a:fillRef>
          <a:effectRef idx="0">
            <a:schemeClr val="accent2"/>
          </a:effectRef>
          <a:fontRef idx="minor">
            <a:schemeClr val="lt1"/>
          </a:fontRef>
        </p:style>
        <p:txBody>
          <a:bodyPr wrap="none" tIns="90000" bIns="90000" rtlCol="0" anchor="ctr">
            <a:noAutofit/>
          </a:bodyPr>
          <a:lstStyle/>
          <a:p>
            <a:pPr algn="ctr"/>
            <a:r>
              <a:rPr lang="en-US" sz="2400" dirty="0" smtClean="0">
                <a:latin typeface="Arial" pitchFamily="34" charset="0"/>
                <a:cs typeface="Arial" pitchFamily="34" charset="0"/>
              </a:rPr>
              <a:t>support</a:t>
            </a:r>
            <a:endParaRPr lang="en-US" sz="2400" dirty="0">
              <a:latin typeface="Arial" pitchFamily="34" charset="0"/>
              <a:cs typeface="Arial" pitchFamily="34" charset="0"/>
            </a:endParaRPr>
          </a:p>
        </p:txBody>
      </p:sp>
      <p:sp>
        <p:nvSpPr>
          <p:cNvPr id="31" name="Flowchart: Alternate Process 30"/>
          <p:cNvSpPr/>
          <p:nvPr/>
        </p:nvSpPr>
        <p:spPr>
          <a:xfrm>
            <a:off x="4626000" y="3747828"/>
            <a:ext cx="118080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list</a:t>
            </a:r>
            <a:endParaRPr lang="en-US" sz="2400" dirty="0">
              <a:latin typeface="Arial" pitchFamily="34" charset="0"/>
              <a:cs typeface="Arial" pitchFamily="34" charset="0"/>
            </a:endParaRPr>
          </a:p>
        </p:txBody>
      </p:sp>
      <p:sp>
        <p:nvSpPr>
          <p:cNvPr id="32" name="Flowchart: Alternate Process 31"/>
          <p:cNvSpPr/>
          <p:nvPr/>
        </p:nvSpPr>
        <p:spPr>
          <a:xfrm>
            <a:off x="4626000" y="4413828"/>
            <a:ext cx="118080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start</a:t>
            </a:r>
            <a:endParaRPr lang="en-US" sz="2400" dirty="0">
              <a:latin typeface="Arial" pitchFamily="34" charset="0"/>
              <a:cs typeface="Arial" pitchFamily="34" charset="0"/>
            </a:endParaRPr>
          </a:p>
        </p:txBody>
      </p:sp>
      <p:sp>
        <p:nvSpPr>
          <p:cNvPr id="33" name="Flowchart: Alternate Process 32"/>
          <p:cNvSpPr/>
          <p:nvPr/>
        </p:nvSpPr>
        <p:spPr>
          <a:xfrm>
            <a:off x="4626000" y="5076228"/>
            <a:ext cx="118174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wrap="square" tIns="90000" bIns="90000" rtlCol="0" anchor="ctr">
            <a:spAutoFit/>
          </a:bodyPr>
          <a:lstStyle/>
          <a:p>
            <a:pPr algn="ctr"/>
            <a:r>
              <a:rPr lang="en-US" sz="2400" dirty="0" smtClean="0">
                <a:latin typeface="Arial" pitchFamily="34" charset="0"/>
                <a:cs typeface="Arial" pitchFamily="34" charset="0"/>
              </a:rPr>
              <a:t>update</a:t>
            </a:r>
            <a:endParaRPr lang="en-US" sz="2400" dirty="0">
              <a:latin typeface="Arial" pitchFamily="34" charset="0"/>
              <a:cs typeface="Arial" pitchFamily="34" charset="0"/>
            </a:endParaRPr>
          </a:p>
        </p:txBody>
      </p:sp>
      <p:sp>
        <p:nvSpPr>
          <p:cNvPr id="34" name="Flowchart: Alternate Process 33"/>
          <p:cNvSpPr/>
          <p:nvPr/>
        </p:nvSpPr>
        <p:spPr>
          <a:xfrm>
            <a:off x="4626000" y="5742228"/>
            <a:ext cx="118080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track</a:t>
            </a:r>
            <a:endParaRPr lang="en-US" sz="2400" dirty="0">
              <a:latin typeface="Arial" pitchFamily="34" charset="0"/>
              <a:cs typeface="Arial" pitchFamily="34" charset="0"/>
            </a:endParaRPr>
          </a:p>
        </p:txBody>
      </p:sp>
      <p:sp>
        <p:nvSpPr>
          <p:cNvPr id="35" name="Flowchart: Alternate Process 34"/>
          <p:cNvSpPr/>
          <p:nvPr/>
        </p:nvSpPr>
        <p:spPr>
          <a:xfrm>
            <a:off x="4626000" y="6404253"/>
            <a:ext cx="118080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finish</a:t>
            </a:r>
            <a:endParaRPr lang="en-US" sz="2400" dirty="0">
              <a:latin typeface="Arial" pitchFamily="34" charset="0"/>
              <a:cs typeface="Arial" pitchFamily="34" charset="0"/>
            </a:endParaRPr>
          </a:p>
        </p:txBody>
      </p:sp>
      <p:sp>
        <p:nvSpPr>
          <p:cNvPr id="36" name="Flowchart: Alternate Process 35"/>
          <p:cNvSpPr/>
          <p:nvPr/>
        </p:nvSpPr>
        <p:spPr>
          <a:xfrm>
            <a:off x="4626000" y="7066653"/>
            <a:ext cx="118080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delete</a:t>
            </a:r>
            <a:endParaRPr lang="en-US" sz="2400" dirty="0">
              <a:latin typeface="Arial" pitchFamily="34" charset="0"/>
              <a:cs typeface="Arial" pitchFamily="34" charset="0"/>
            </a:endParaRPr>
          </a:p>
        </p:txBody>
      </p:sp>
      <p:sp>
        <p:nvSpPr>
          <p:cNvPr id="37" name="Flowchart: Alternate Process 36"/>
          <p:cNvSpPr/>
          <p:nvPr/>
        </p:nvSpPr>
        <p:spPr>
          <a:xfrm>
            <a:off x="6868800" y="4413453"/>
            <a:ext cx="507600" cy="6084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-v</a:t>
            </a:r>
            <a:endParaRPr lang="en-US" sz="2400" dirty="0">
              <a:latin typeface="Arial" pitchFamily="34" charset="0"/>
              <a:cs typeface="Arial" pitchFamily="34" charset="0"/>
            </a:endParaRPr>
          </a:p>
        </p:txBody>
      </p:sp>
      <p:sp>
        <p:nvSpPr>
          <p:cNvPr id="38" name="Flowchart: Alternate Process 37"/>
          <p:cNvSpPr/>
          <p:nvPr/>
        </p:nvSpPr>
        <p:spPr>
          <a:xfrm>
            <a:off x="6868800" y="5075853"/>
            <a:ext cx="507600" cy="6084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wrap="square" tIns="90000" bIns="90000" rtlCol="0" anchor="ctr">
            <a:spAutoFit/>
          </a:bodyPr>
          <a:lstStyle/>
          <a:p>
            <a:pPr algn="ctr"/>
            <a:r>
              <a:rPr lang="en-US" sz="2400" dirty="0" smtClean="0">
                <a:latin typeface="Arial" pitchFamily="34" charset="0"/>
                <a:cs typeface="Arial" pitchFamily="34" charset="0"/>
              </a:rPr>
              <a:t>-k</a:t>
            </a:r>
            <a:endParaRPr lang="en-US" sz="2400" dirty="0">
              <a:latin typeface="Arial" pitchFamily="34" charset="0"/>
              <a:cs typeface="Arial" pitchFamily="34" charset="0"/>
            </a:endParaRPr>
          </a:p>
        </p:txBody>
      </p:sp>
      <p:sp>
        <p:nvSpPr>
          <p:cNvPr id="39" name="Flowchart: Alternate Process 38"/>
          <p:cNvSpPr/>
          <p:nvPr/>
        </p:nvSpPr>
        <p:spPr>
          <a:xfrm>
            <a:off x="6868800" y="5742228"/>
            <a:ext cx="507600" cy="6084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-l</a:t>
            </a:r>
            <a:endParaRPr lang="en-US" sz="2400" dirty="0">
              <a:latin typeface="Arial" pitchFamily="34" charset="0"/>
              <a:cs typeface="Arial" pitchFamily="34" charset="0"/>
            </a:endParaRPr>
          </a:p>
        </p:txBody>
      </p:sp>
      <p:sp>
        <p:nvSpPr>
          <p:cNvPr id="40" name="Flowchart: Alternate Process 39"/>
          <p:cNvSpPr/>
          <p:nvPr/>
        </p:nvSpPr>
        <p:spPr>
          <a:xfrm>
            <a:off x="6868800" y="6404628"/>
            <a:ext cx="507600" cy="6084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wrap="none" tIns="90000" bIns="90000" rtlCol="0" anchor="ctr">
            <a:noAutofit/>
          </a:bodyPr>
          <a:lstStyle/>
          <a:p>
            <a:pPr algn="ctr"/>
            <a:r>
              <a:rPr lang="en-US" sz="2400" dirty="0" smtClean="0">
                <a:latin typeface="Arial" pitchFamily="34" charset="0"/>
                <a:cs typeface="Arial" pitchFamily="34" charset="0"/>
              </a:rPr>
              <a:t>-o</a:t>
            </a:r>
            <a:endParaRPr lang="en-US" sz="2400" dirty="0">
              <a:latin typeface="Arial" pitchFamily="34" charset="0"/>
              <a:cs typeface="Arial" pitchFamily="34" charset="0"/>
            </a:endParaRPr>
          </a:p>
        </p:txBody>
      </p:sp>
      <p:sp>
        <p:nvSpPr>
          <p:cNvPr id="41" name="Flowchart: Alternate Process 40"/>
          <p:cNvSpPr/>
          <p:nvPr/>
        </p:nvSpPr>
        <p:spPr>
          <a:xfrm>
            <a:off x="6868800" y="7066653"/>
            <a:ext cx="507600" cy="6084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-d</a:t>
            </a:r>
            <a:endParaRPr lang="en-US" sz="2400" dirty="0">
              <a:latin typeface="Arial" pitchFamily="34" charset="0"/>
              <a:cs typeface="Arial" pitchFamily="34" charset="0"/>
            </a:endParaRPr>
          </a:p>
        </p:txBody>
      </p:sp>
      <p:sp>
        <p:nvSpPr>
          <p:cNvPr id="43" name="Flowchart: Alternate Process 42"/>
          <p:cNvSpPr/>
          <p:nvPr/>
        </p:nvSpPr>
        <p:spPr>
          <a:xfrm>
            <a:off x="8442000" y="4413828"/>
            <a:ext cx="1598400" cy="6097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&lt;name&gt;</a:t>
            </a:r>
            <a:endParaRPr lang="en-US" sz="2400" dirty="0">
              <a:latin typeface="Arial" pitchFamily="34" charset="0"/>
              <a:cs typeface="Arial" pitchFamily="34" charset="0"/>
            </a:endParaRPr>
          </a:p>
        </p:txBody>
      </p:sp>
      <p:sp>
        <p:nvSpPr>
          <p:cNvPr id="44" name="Flowchart: Alternate Process 43"/>
          <p:cNvSpPr/>
          <p:nvPr/>
        </p:nvSpPr>
        <p:spPr>
          <a:xfrm>
            <a:off x="8442000" y="5075853"/>
            <a:ext cx="1598400" cy="6097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&lt;base&gt;</a:t>
            </a:r>
            <a:endParaRPr lang="en-US" sz="2400" dirty="0">
              <a:latin typeface="Arial" pitchFamily="34" charset="0"/>
              <a:cs typeface="Arial" pitchFamily="34" charset="0"/>
            </a:endParaRPr>
          </a:p>
        </p:txBody>
      </p:sp>
      <p:sp>
        <p:nvSpPr>
          <p:cNvPr id="45" name="Flowchart: Alternate Process 44"/>
          <p:cNvSpPr/>
          <p:nvPr/>
        </p:nvSpPr>
        <p:spPr>
          <a:xfrm>
            <a:off x="8442000" y="5742228"/>
            <a:ext cx="1597082" cy="6097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wrap="square" tIns="90000" bIns="90000" rtlCol="0" anchor="ctr">
            <a:spAutoFit/>
          </a:bodyPr>
          <a:lstStyle/>
          <a:p>
            <a:pPr algn="ctr"/>
            <a:r>
              <a:rPr lang="en-US" sz="2400" dirty="0" smtClean="0">
                <a:latin typeface="Arial" pitchFamily="34" charset="0"/>
                <a:cs typeface="Arial" pitchFamily="34" charset="0"/>
              </a:rPr>
              <a:t>&lt;version&gt;</a:t>
            </a:r>
            <a:endParaRPr lang="en-US" sz="2400" dirty="0">
              <a:latin typeface="Arial" pitchFamily="34" charset="0"/>
              <a:cs typeface="Arial" pitchFamily="34" charset="0"/>
            </a:endParaRPr>
          </a:p>
        </p:txBody>
      </p:sp>
      <p:sp>
        <p:nvSpPr>
          <p:cNvPr id="46" name="Flowchart: Alternate Process 45"/>
          <p:cNvSpPr/>
          <p:nvPr/>
        </p:nvSpPr>
        <p:spPr>
          <a:xfrm>
            <a:off x="8442000" y="6404628"/>
            <a:ext cx="1598400" cy="6097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major</a:t>
            </a:r>
            <a:endParaRPr lang="en-US" sz="2400" dirty="0">
              <a:latin typeface="Arial" pitchFamily="34" charset="0"/>
              <a:cs typeface="Arial" pitchFamily="34" charset="0"/>
            </a:endParaRPr>
          </a:p>
        </p:txBody>
      </p:sp>
      <p:sp>
        <p:nvSpPr>
          <p:cNvPr id="47" name="Flowchart: Alternate Process 46"/>
          <p:cNvSpPr/>
          <p:nvPr/>
        </p:nvSpPr>
        <p:spPr>
          <a:xfrm>
            <a:off x="8442000" y="7066653"/>
            <a:ext cx="1598400" cy="6097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minor</a:t>
            </a:r>
            <a:endParaRPr lang="en-US" sz="2400" dirty="0">
              <a:latin typeface="Arial" pitchFamily="34" charset="0"/>
              <a:cs typeface="Arial" pitchFamily="34" charset="0"/>
            </a:endParaRPr>
          </a:p>
        </p:txBody>
      </p:sp>
      <p:grpSp>
        <p:nvGrpSpPr>
          <p:cNvPr id="49" name="Group 48"/>
          <p:cNvGrpSpPr/>
          <p:nvPr/>
        </p:nvGrpSpPr>
        <p:grpSpPr>
          <a:xfrm>
            <a:off x="3790800" y="5662062"/>
            <a:ext cx="608400" cy="688984"/>
            <a:chOff x="1890316" y="6328550"/>
            <a:chExt cx="608400" cy="688984"/>
          </a:xfrm>
        </p:grpSpPr>
        <p:sp>
          <p:nvSpPr>
            <p:cNvPr id="50" name="Flowchart: Connector 49"/>
            <p:cNvSpPr>
              <a:spLocks noChangeAspect="1"/>
            </p:cNvSpPr>
            <p:nvPr/>
          </p:nvSpPr>
          <p:spPr>
            <a:xfrm>
              <a:off x="1890316" y="6409134"/>
              <a:ext cx="608400" cy="608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itchFamily="34" charset="0"/>
                <a:cs typeface="Arial" pitchFamily="34" charset="0"/>
              </a:endParaRPr>
            </a:p>
          </p:txBody>
        </p:sp>
        <p:sp>
          <p:nvSpPr>
            <p:cNvPr id="51" name="TextBox 50"/>
            <p:cNvSpPr txBox="1"/>
            <p:nvPr/>
          </p:nvSpPr>
          <p:spPr>
            <a:xfrm>
              <a:off x="2026040" y="6328550"/>
              <a:ext cx="336952" cy="553998"/>
            </a:xfrm>
            <a:prstGeom prst="rect">
              <a:avLst/>
            </a:prstGeom>
            <a:noFill/>
          </p:spPr>
          <p:txBody>
            <a:bodyPr wrap="none" rtlCol="0">
              <a:spAutoFit/>
            </a:bodyPr>
            <a:lstStyle/>
            <a:p>
              <a:r>
                <a:rPr lang="en-US" sz="3000" dirty="0" smtClean="0">
                  <a:solidFill>
                    <a:schemeClr val="bg1"/>
                  </a:solidFill>
                  <a:latin typeface="Arial" pitchFamily="34" charset="0"/>
                  <a:cs typeface="Arial" pitchFamily="34" charset="0"/>
                </a:rPr>
                <a:t>˽</a:t>
              </a:r>
              <a:endParaRPr lang="en-US" sz="3000" dirty="0">
                <a:solidFill>
                  <a:schemeClr val="bg1"/>
                </a:solidFill>
              </a:endParaRPr>
            </a:p>
          </p:txBody>
        </p:sp>
      </p:grpSp>
      <p:grpSp>
        <p:nvGrpSpPr>
          <p:cNvPr id="52" name="Group 51"/>
          <p:cNvGrpSpPr/>
          <p:nvPr/>
        </p:nvGrpSpPr>
        <p:grpSpPr>
          <a:xfrm>
            <a:off x="6033600" y="5663028"/>
            <a:ext cx="608400" cy="688984"/>
            <a:chOff x="1890316" y="6328550"/>
            <a:chExt cx="608400" cy="688984"/>
          </a:xfrm>
        </p:grpSpPr>
        <p:sp>
          <p:nvSpPr>
            <p:cNvPr id="53" name="Flowchart: Connector 52"/>
            <p:cNvSpPr>
              <a:spLocks noChangeAspect="1"/>
            </p:cNvSpPr>
            <p:nvPr/>
          </p:nvSpPr>
          <p:spPr>
            <a:xfrm>
              <a:off x="1890316" y="6409134"/>
              <a:ext cx="608400" cy="608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itchFamily="34" charset="0"/>
                <a:cs typeface="Arial" pitchFamily="34" charset="0"/>
              </a:endParaRPr>
            </a:p>
          </p:txBody>
        </p:sp>
        <p:sp>
          <p:nvSpPr>
            <p:cNvPr id="54" name="TextBox 53"/>
            <p:cNvSpPr txBox="1"/>
            <p:nvPr/>
          </p:nvSpPr>
          <p:spPr>
            <a:xfrm>
              <a:off x="2026040" y="6328550"/>
              <a:ext cx="336952" cy="553998"/>
            </a:xfrm>
            <a:prstGeom prst="rect">
              <a:avLst/>
            </a:prstGeom>
            <a:noFill/>
          </p:spPr>
          <p:txBody>
            <a:bodyPr wrap="none" rtlCol="0">
              <a:spAutoFit/>
            </a:bodyPr>
            <a:lstStyle/>
            <a:p>
              <a:r>
                <a:rPr lang="en-US" sz="3000" dirty="0" smtClean="0">
                  <a:solidFill>
                    <a:schemeClr val="bg1"/>
                  </a:solidFill>
                  <a:latin typeface="Arial" pitchFamily="34" charset="0"/>
                  <a:cs typeface="Arial" pitchFamily="34" charset="0"/>
                </a:rPr>
                <a:t>˽</a:t>
              </a:r>
              <a:endParaRPr lang="en-US" sz="3000" dirty="0">
                <a:solidFill>
                  <a:schemeClr val="bg1"/>
                </a:solidFill>
              </a:endParaRPr>
            </a:p>
          </p:txBody>
        </p:sp>
      </p:grpSp>
      <p:grpSp>
        <p:nvGrpSpPr>
          <p:cNvPr id="55" name="Group 54"/>
          <p:cNvGrpSpPr/>
          <p:nvPr/>
        </p:nvGrpSpPr>
        <p:grpSpPr>
          <a:xfrm>
            <a:off x="7606800" y="5663028"/>
            <a:ext cx="608400" cy="688984"/>
            <a:chOff x="1890316" y="6328550"/>
            <a:chExt cx="608400" cy="688984"/>
          </a:xfrm>
        </p:grpSpPr>
        <p:sp>
          <p:nvSpPr>
            <p:cNvPr id="56" name="Flowchart: Connector 55"/>
            <p:cNvSpPr>
              <a:spLocks noChangeAspect="1"/>
            </p:cNvSpPr>
            <p:nvPr/>
          </p:nvSpPr>
          <p:spPr>
            <a:xfrm>
              <a:off x="1890316" y="6409134"/>
              <a:ext cx="608400" cy="608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itchFamily="34" charset="0"/>
                <a:cs typeface="Arial" pitchFamily="34" charset="0"/>
              </a:endParaRPr>
            </a:p>
          </p:txBody>
        </p:sp>
        <p:sp>
          <p:nvSpPr>
            <p:cNvPr id="57" name="TextBox 56"/>
            <p:cNvSpPr txBox="1"/>
            <p:nvPr/>
          </p:nvSpPr>
          <p:spPr>
            <a:xfrm>
              <a:off x="2026040" y="6328550"/>
              <a:ext cx="336952" cy="553998"/>
            </a:xfrm>
            <a:prstGeom prst="rect">
              <a:avLst/>
            </a:prstGeom>
            <a:noFill/>
          </p:spPr>
          <p:txBody>
            <a:bodyPr wrap="none" rtlCol="0">
              <a:spAutoFit/>
            </a:bodyPr>
            <a:lstStyle/>
            <a:p>
              <a:r>
                <a:rPr lang="en-US" sz="3000" dirty="0" smtClean="0">
                  <a:solidFill>
                    <a:schemeClr val="bg1"/>
                  </a:solidFill>
                  <a:latin typeface="Arial" pitchFamily="34" charset="0"/>
                  <a:cs typeface="Arial" pitchFamily="34" charset="0"/>
                </a:rPr>
                <a:t>˽</a:t>
              </a:r>
              <a:endParaRPr lang="en-US" sz="3000" dirty="0">
                <a:solidFill>
                  <a:schemeClr val="bg1"/>
                </a:solidFill>
              </a:endParaRPr>
            </a:p>
          </p:txBody>
        </p:sp>
      </p:grpSp>
      <p:sp>
        <p:nvSpPr>
          <p:cNvPr id="48" name="TextBox 47"/>
          <p:cNvSpPr txBox="1"/>
          <p:nvPr/>
        </p:nvSpPr>
        <p:spPr>
          <a:xfrm>
            <a:off x="2048400" y="8616083"/>
            <a:ext cx="1764000" cy="584775"/>
          </a:xfrm>
          <a:prstGeom prst="rect">
            <a:avLst/>
          </a:prstGeom>
          <a:noFill/>
        </p:spPr>
        <p:txBody>
          <a:bodyPr wrap="square" rtlCol="0" anchor="ctr" anchorCtr="0">
            <a:noAutofit/>
          </a:bodyPr>
          <a:lstStyle/>
          <a:p>
            <a:pPr algn="ctr">
              <a:buClr>
                <a:srgbClr val="558ED5"/>
              </a:buClr>
            </a:pPr>
            <a:r>
              <a:rPr lang="en-US" sz="1600" b="1" dirty="0" smtClean="0">
                <a:solidFill>
                  <a:schemeClr val="accent3">
                    <a:lumMod val="50000"/>
                  </a:schemeClr>
                </a:solidFill>
                <a:latin typeface="Arial" pitchFamily="34" charset="0"/>
                <a:cs typeface="Arial" pitchFamily="34" charset="0"/>
              </a:rPr>
              <a:t>subcommand</a:t>
            </a:r>
            <a:r>
              <a:rPr lang="en-US" sz="1600" b="1" dirty="0" smtClean="0">
                <a:latin typeface="Arial" pitchFamily="34" charset="0"/>
                <a:cs typeface="Arial" pitchFamily="34" charset="0"/>
              </a:rPr>
              <a:t> or </a:t>
            </a:r>
            <a:r>
              <a:rPr lang="en-US" sz="1600" b="1" dirty="0" smtClean="0">
                <a:solidFill>
                  <a:srgbClr val="8C3836"/>
                </a:solidFill>
                <a:latin typeface="Arial" pitchFamily="34" charset="0"/>
                <a:cs typeface="Arial" pitchFamily="34" charset="0"/>
              </a:rPr>
              <a:t>branch specifier </a:t>
            </a:r>
            <a:endParaRPr lang="en-US" sz="1600" b="1" dirty="0">
              <a:solidFill>
                <a:srgbClr val="8C3836"/>
              </a:solidFill>
              <a:latin typeface="Arial" pitchFamily="34" charset="0"/>
              <a:cs typeface="Arial" pitchFamily="34" charset="0"/>
            </a:endParaRPr>
          </a:p>
        </p:txBody>
      </p:sp>
      <p:sp>
        <p:nvSpPr>
          <p:cNvPr id="149" name="TextBox 148"/>
          <p:cNvSpPr txBox="1"/>
          <p:nvPr/>
        </p:nvSpPr>
        <p:spPr>
          <a:xfrm>
            <a:off x="14400" y="8614800"/>
            <a:ext cx="1764000" cy="584775"/>
          </a:xfrm>
          <a:prstGeom prst="rect">
            <a:avLst/>
          </a:prstGeom>
          <a:noFill/>
        </p:spPr>
        <p:txBody>
          <a:bodyPr wrap="square" rtlCol="0" anchor="ctr" anchorCtr="0">
            <a:noAutofit/>
          </a:bodyPr>
          <a:lstStyle/>
          <a:p>
            <a:pPr algn="ctr">
              <a:buClr>
                <a:srgbClr val="558ED5"/>
              </a:buClr>
            </a:pPr>
            <a:r>
              <a:rPr lang="en-US" sz="1600" b="1" dirty="0">
                <a:latin typeface="Arial" pitchFamily="34" charset="0"/>
                <a:cs typeface="Arial" pitchFamily="34" charset="0"/>
              </a:rPr>
              <a:t>G</a:t>
            </a:r>
            <a:r>
              <a:rPr lang="en-US" sz="1600" b="1" dirty="0" smtClean="0">
                <a:latin typeface="Arial" pitchFamily="34" charset="0"/>
                <a:cs typeface="Arial" pitchFamily="34" charset="0"/>
              </a:rPr>
              <a:t>itflow command</a:t>
            </a:r>
            <a:endParaRPr lang="en-US" sz="1600" b="1" dirty="0">
              <a:latin typeface="Arial" pitchFamily="34" charset="0"/>
              <a:cs typeface="Arial" pitchFamily="34" charset="0"/>
            </a:endParaRPr>
          </a:p>
        </p:txBody>
      </p:sp>
      <p:sp>
        <p:nvSpPr>
          <p:cNvPr id="150" name="TextBox 149"/>
          <p:cNvSpPr txBox="1"/>
          <p:nvPr/>
        </p:nvSpPr>
        <p:spPr>
          <a:xfrm>
            <a:off x="4334400" y="8614800"/>
            <a:ext cx="1764000" cy="584775"/>
          </a:xfrm>
          <a:prstGeom prst="rect">
            <a:avLst/>
          </a:prstGeom>
          <a:noFill/>
        </p:spPr>
        <p:txBody>
          <a:bodyPr wrap="square" rtlCol="0" anchor="ctr" anchorCtr="0">
            <a:noAutofit/>
          </a:bodyPr>
          <a:lstStyle/>
          <a:p>
            <a:pPr algn="ctr">
              <a:buClr>
                <a:srgbClr val="558ED5"/>
              </a:buClr>
            </a:pPr>
            <a:r>
              <a:rPr lang="en-US" sz="1600" b="1" dirty="0" smtClean="0">
                <a:latin typeface="Arial" pitchFamily="34" charset="0"/>
                <a:cs typeface="Arial" pitchFamily="34" charset="0"/>
              </a:rPr>
              <a:t>action</a:t>
            </a:r>
            <a:endParaRPr lang="en-US" sz="1600" b="1" dirty="0">
              <a:latin typeface="Arial" pitchFamily="34" charset="0"/>
              <a:cs typeface="Arial" pitchFamily="34" charset="0"/>
            </a:endParaRPr>
          </a:p>
        </p:txBody>
      </p:sp>
      <p:sp>
        <p:nvSpPr>
          <p:cNvPr id="151" name="TextBox 150"/>
          <p:cNvSpPr txBox="1"/>
          <p:nvPr/>
        </p:nvSpPr>
        <p:spPr>
          <a:xfrm>
            <a:off x="6242400" y="8614800"/>
            <a:ext cx="1764000" cy="584775"/>
          </a:xfrm>
          <a:prstGeom prst="rect">
            <a:avLst/>
          </a:prstGeom>
          <a:noFill/>
        </p:spPr>
        <p:txBody>
          <a:bodyPr wrap="square" rtlCol="0" anchor="ctr" anchorCtr="0">
            <a:noAutofit/>
          </a:bodyPr>
          <a:lstStyle/>
          <a:p>
            <a:pPr algn="ctr">
              <a:buClr>
                <a:srgbClr val="558ED5"/>
              </a:buClr>
            </a:pPr>
            <a:r>
              <a:rPr lang="en-US" sz="1600" b="1" dirty="0" smtClean="0">
                <a:latin typeface="Arial" pitchFamily="34" charset="0"/>
                <a:cs typeface="Arial" pitchFamily="34" charset="0"/>
              </a:rPr>
              <a:t>flags</a:t>
            </a:r>
            <a:endParaRPr lang="en-US" sz="1600" b="1" dirty="0">
              <a:latin typeface="Arial" pitchFamily="34" charset="0"/>
              <a:cs typeface="Arial" pitchFamily="34" charset="0"/>
            </a:endParaRPr>
          </a:p>
        </p:txBody>
      </p:sp>
      <p:sp>
        <p:nvSpPr>
          <p:cNvPr id="152" name="TextBox 151"/>
          <p:cNvSpPr txBox="1"/>
          <p:nvPr/>
        </p:nvSpPr>
        <p:spPr>
          <a:xfrm>
            <a:off x="8359200" y="8614800"/>
            <a:ext cx="1764000" cy="584775"/>
          </a:xfrm>
          <a:prstGeom prst="rect">
            <a:avLst/>
          </a:prstGeom>
          <a:noFill/>
        </p:spPr>
        <p:txBody>
          <a:bodyPr wrap="square" rtlCol="0" anchor="ctr" anchorCtr="0">
            <a:noAutofit/>
          </a:bodyPr>
          <a:lstStyle/>
          <a:p>
            <a:pPr algn="ctr">
              <a:buClr>
                <a:srgbClr val="558ED5"/>
              </a:buClr>
            </a:pPr>
            <a:r>
              <a:rPr lang="en-US" sz="1600" b="1" dirty="0" smtClean="0">
                <a:latin typeface="Arial" pitchFamily="34" charset="0"/>
                <a:cs typeface="Arial" pitchFamily="34" charset="0"/>
              </a:rPr>
              <a:t>arguments</a:t>
            </a:r>
            <a:endParaRPr lang="en-US" sz="1600" b="1" dirty="0">
              <a:latin typeface="Arial" pitchFamily="34" charset="0"/>
              <a:cs typeface="Arial" pitchFamily="34" charset="0"/>
            </a:endParaRPr>
          </a:p>
        </p:txBody>
      </p:sp>
    </p:spTree>
    <p:extLst>
      <p:ext uri="{BB962C8B-B14F-4D97-AF65-F5344CB8AC3E}">
        <p14:creationId xmlns:p14="http://schemas.microsoft.com/office/powerpoint/2010/main" val="3978678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140" y="360463"/>
            <a:ext cx="10051478" cy="984885"/>
          </a:xfrm>
          <a:prstGeom prst="rect">
            <a:avLst/>
          </a:prstGeom>
          <a:solidFill>
            <a:schemeClr val="tx2">
              <a:lumMod val="60000"/>
              <a:lumOff val="40000"/>
            </a:schemeClr>
          </a:solidFill>
        </p:spPr>
        <p:txBody>
          <a:bodyPr wrap="square" rtlCol="0">
            <a:spAutoFit/>
          </a:bodyPr>
          <a:lstStyle/>
          <a:p>
            <a:r>
              <a:rPr lang="de-DE" dirty="0" smtClean="0"/>
              <a:t/>
            </a:r>
            <a:br>
              <a:rPr lang="de-DE" dirty="0" smtClean="0"/>
            </a:br>
            <a:r>
              <a:rPr lang="de-DE" dirty="0" smtClean="0"/>
              <a:t> </a:t>
            </a:r>
            <a:endParaRPr lang="de-DE" dirty="0"/>
          </a:p>
        </p:txBody>
      </p:sp>
      <p:sp>
        <p:nvSpPr>
          <p:cNvPr id="5" name="TextBox 4"/>
          <p:cNvSpPr txBox="1"/>
          <p:nvPr/>
        </p:nvSpPr>
        <p:spPr>
          <a:xfrm>
            <a:off x="6858868" y="504478"/>
            <a:ext cx="3456384" cy="707886"/>
          </a:xfrm>
          <a:prstGeom prst="rect">
            <a:avLst/>
          </a:prstGeom>
          <a:noFill/>
        </p:spPr>
        <p:txBody>
          <a:bodyPr wrap="square" rtlCol="0">
            <a:spAutoFit/>
          </a:bodyPr>
          <a:lstStyle/>
          <a:p>
            <a:r>
              <a:rPr kumimoji="0" lang="de-DE" sz="2000" b="1" i="0" u="none" strike="noStrike" kern="1200" cap="none" normalizeH="0" baseline="0" dirty="0" smtClean="0">
                <a:ln>
                  <a:noFill/>
                </a:ln>
                <a:solidFill>
                  <a:schemeClr val="bg1"/>
                </a:solidFill>
                <a:effectLst/>
                <a:latin typeface="Arial" pitchFamily="34" charset="0"/>
                <a:cs typeface="Arial" pitchFamily="34" charset="0"/>
              </a:rPr>
              <a:t>Institut für Technische und Numerische Mechanik</a:t>
            </a:r>
            <a:endParaRPr kumimoji="0" lang="de-DE" sz="2000" b="1" i="0" u="none" strike="noStrike" kern="1200" cap="none" normalizeH="0" baseline="0" dirty="0">
              <a:ln>
                <a:noFill/>
              </a:ln>
              <a:solidFill>
                <a:schemeClr val="bg1"/>
              </a:solidFill>
              <a:effectLst/>
              <a:latin typeface="Arial" pitchFamily="34" charset="0"/>
              <a:cs typeface="Arial" pitchFamily="34" charset="0"/>
            </a:endParaRPr>
          </a:p>
        </p:txBody>
      </p:sp>
      <p:pic>
        <p:nvPicPr>
          <p:cNvPr id="6" name="Picture 2" descr="H:\Documents\arbeitsmaterial\logos\unistuttgart_national_negati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148" y="408904"/>
            <a:ext cx="3943955" cy="8876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70599" y="473919"/>
            <a:ext cx="664998" cy="738446"/>
          </a:xfrm>
          <a:prstGeom prst="rect">
            <a:avLst/>
          </a:prstGeom>
        </p:spPr>
      </p:pic>
      <p:sp>
        <p:nvSpPr>
          <p:cNvPr id="8" name="TextBox 7"/>
          <p:cNvSpPr txBox="1"/>
          <p:nvPr/>
        </p:nvSpPr>
        <p:spPr>
          <a:xfrm>
            <a:off x="306140" y="14454285"/>
            <a:ext cx="10051478" cy="307777"/>
          </a:xfrm>
          <a:prstGeom prst="rect">
            <a:avLst/>
          </a:prstGeom>
          <a:solidFill>
            <a:schemeClr val="tx2">
              <a:lumMod val="60000"/>
              <a:lumOff val="40000"/>
            </a:schemeClr>
          </a:solidFill>
        </p:spPr>
        <p:txBody>
          <a:bodyPr wrap="square" rtlCol="0">
            <a:spAutoFit/>
          </a:bodyPr>
          <a:lstStyle/>
          <a:p>
            <a:r>
              <a:rPr lang="de-DE" sz="1400" dirty="0" smtClean="0">
                <a:solidFill>
                  <a:schemeClr val="bg1"/>
                </a:solidFill>
                <a:latin typeface="Arial" pitchFamily="34" charset="0"/>
                <a:cs typeface="Arial" pitchFamily="34" charset="0"/>
              </a:rPr>
              <a:t>Universität Stuttgart, Institut für Technische und Numerische Mechanik		Profs</a:t>
            </a:r>
            <a:r>
              <a:rPr lang="de-DE" sz="1400" dirty="0">
                <a:solidFill>
                  <a:schemeClr val="bg1"/>
                </a:solidFill>
                <a:latin typeface="Arial" pitchFamily="34" charset="0"/>
                <a:cs typeface="Arial" pitchFamily="34" charset="0"/>
              </a:rPr>
              <a:t>. </a:t>
            </a:r>
            <a:r>
              <a:rPr lang="de-DE" sz="1400" dirty="0" smtClean="0">
                <a:solidFill>
                  <a:schemeClr val="bg1"/>
                </a:solidFill>
                <a:latin typeface="Arial" pitchFamily="34" charset="0"/>
                <a:cs typeface="Arial" pitchFamily="34" charset="0"/>
              </a:rPr>
              <a:t>Eberhard/Hanss/Seifried</a:t>
            </a:r>
            <a:endParaRPr lang="de-DE" sz="1400" dirty="0">
              <a:solidFill>
                <a:schemeClr val="bg1"/>
              </a:solidFill>
              <a:latin typeface="Arial" pitchFamily="34" charset="0"/>
              <a:cs typeface="Arial" pitchFamily="34" charset="0"/>
            </a:endParaRPr>
          </a:p>
        </p:txBody>
      </p:sp>
      <p:sp>
        <p:nvSpPr>
          <p:cNvPr id="9" name="TextBox 8"/>
          <p:cNvSpPr txBox="1"/>
          <p:nvPr/>
        </p:nvSpPr>
        <p:spPr>
          <a:xfrm>
            <a:off x="306000" y="1493778"/>
            <a:ext cx="10051200" cy="1170000"/>
          </a:xfrm>
          <a:prstGeom prst="rect">
            <a:avLst/>
          </a:prstGeom>
          <a:noFill/>
        </p:spPr>
        <p:txBody>
          <a:bodyPr wrap="none" rtlCol="0">
            <a:noAutofit/>
          </a:bodyPr>
          <a:lstStyle/>
          <a:p>
            <a:r>
              <a:rPr lang="en-US" sz="3000" dirty="0" smtClean="0">
                <a:latin typeface="Arial" pitchFamily="34" charset="0"/>
                <a:cs typeface="Arial" pitchFamily="34" charset="0"/>
              </a:rPr>
              <a:t>ITM Gitflow Script Package</a:t>
            </a:r>
          </a:p>
          <a:p>
            <a:r>
              <a:rPr lang="en-US" sz="4000" b="1" dirty="0" smtClean="0">
                <a:latin typeface="Arial" pitchFamily="34" charset="0"/>
                <a:cs typeface="Arial" pitchFamily="34" charset="0"/>
              </a:rPr>
              <a:t>Cheat Sheet</a:t>
            </a:r>
            <a:endParaRPr lang="en-US" sz="4000" b="1" dirty="0">
              <a:latin typeface="Arial" pitchFamily="34" charset="0"/>
              <a:cs typeface="Arial" pitchFamily="34" charset="0"/>
            </a:endParaRPr>
          </a:p>
        </p:txBody>
      </p:sp>
      <p:sp>
        <p:nvSpPr>
          <p:cNvPr id="13" name="TextBox 12"/>
          <p:cNvSpPr txBox="1"/>
          <p:nvPr/>
        </p:nvSpPr>
        <p:spPr>
          <a:xfrm>
            <a:off x="316800" y="2782800"/>
            <a:ext cx="10058400" cy="5755422"/>
          </a:xfrm>
          <a:prstGeom prst="rect">
            <a:avLst/>
          </a:prstGeom>
          <a:solidFill>
            <a:schemeClr val="tx2">
              <a:lumMod val="20000"/>
              <a:lumOff val="80000"/>
            </a:schemeClr>
          </a:solidFill>
        </p:spPr>
        <p:txBody>
          <a:bodyPr wrap="square" rtlCol="0">
            <a:noAutofit/>
          </a:bodyPr>
          <a:lstStyle/>
          <a:p>
            <a:pPr marL="285750" indent="-285750">
              <a:buClr>
                <a:srgbClr val="8C3836"/>
              </a:buClr>
              <a:buFont typeface="Wingdings" pitchFamily="2" charset="2"/>
              <a:buChar char="Ø"/>
            </a:pPr>
            <a:r>
              <a:rPr lang="en-US" sz="1600" b="1" dirty="0">
                <a:solidFill>
                  <a:srgbClr val="8C3836"/>
                </a:solidFill>
                <a:latin typeface="Arial" pitchFamily="34" charset="0"/>
                <a:cs typeface="Arial" pitchFamily="34" charset="0"/>
              </a:rPr>
              <a:t>Feature Branches</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feature &lt;action&gt; [flags] [&lt;name&gt; [&lt;base&gt;]]</a:t>
            </a:r>
          </a:p>
          <a:p>
            <a:pPr>
              <a:buClr>
                <a:srgbClr val="558ED5"/>
              </a:buClr>
            </a:pPr>
            <a:endParaRPr lang="en-US" sz="800" dirty="0" smtClean="0">
              <a:latin typeface="Arial" pitchFamily="34" charset="0"/>
              <a:cs typeface="Arial" pitchFamily="34" charset="0"/>
            </a:endParaRPr>
          </a:p>
          <a:p>
            <a:pPr marL="285750" indent="-285750">
              <a:buClr>
                <a:srgbClr val="558ED5"/>
              </a:buClr>
              <a:buFont typeface="Wingdings" pitchFamily="2" charset="2"/>
              <a:buChar char="v"/>
            </a:pPr>
            <a:r>
              <a:rPr lang="en-US" sz="1600" b="1" dirty="0" smtClean="0">
                <a:latin typeface="Arial" pitchFamily="34" charset="0"/>
                <a:cs typeface="Arial" pitchFamily="34" charset="0"/>
              </a:rPr>
              <a:t>list</a:t>
            </a:r>
            <a:r>
              <a:rPr lang="en-US" sz="1600" dirty="0" smtClean="0">
                <a:latin typeface="Arial" pitchFamily="34" charset="0"/>
                <a:cs typeface="Arial" pitchFamily="34" charset="0"/>
              </a:rPr>
              <a:t>: List all existing local and remote feature branches.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-v</a:t>
            </a:r>
            <a:r>
              <a:rPr lang="en-US" sz="1600" dirty="0" smtClean="0">
                <a:latin typeface="Arial" pitchFamily="34" charset="0"/>
                <a:cs typeface="Arial" pitchFamily="34" charset="0"/>
              </a:rPr>
              <a:t>: Show some more information on the local feature branches.</a:t>
            </a:r>
          </a:p>
          <a:p>
            <a:pPr marL="285750" indent="-285750">
              <a:buClr>
                <a:srgbClr val="558ED5"/>
              </a:buClr>
              <a:buFont typeface="Wingdings" pitchFamily="2" charset="2"/>
              <a:buChar char="v"/>
            </a:pPr>
            <a:r>
              <a:rPr lang="en-US" sz="1600" b="1" dirty="0" smtClean="0">
                <a:latin typeface="Arial" pitchFamily="34" charset="0"/>
                <a:cs typeface="Arial" pitchFamily="34" charset="0"/>
              </a:rPr>
              <a:t>start</a:t>
            </a:r>
            <a:r>
              <a:rPr lang="en-US" sz="1600" dirty="0" smtClean="0">
                <a:latin typeface="Arial" pitchFamily="34" charset="0"/>
                <a:cs typeface="Arial" pitchFamily="34" charset="0"/>
              </a:rPr>
              <a:t>: Create a new local feature branch and the corresponding remote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feature branch to be created.</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base</a:t>
            </a:r>
            <a:r>
              <a:rPr lang="en-US" sz="1600" dirty="0" smtClean="0">
                <a:latin typeface="Arial" pitchFamily="34" charset="0"/>
                <a:cs typeface="Arial" pitchFamily="34" charset="0"/>
              </a:rPr>
              <a:t>: Base of the feature branch to be created (default = develop branch).</a:t>
            </a:r>
          </a:p>
          <a:p>
            <a:pPr marL="285750" indent="-285750">
              <a:buClr>
                <a:srgbClr val="558ED5"/>
              </a:buClr>
              <a:buFont typeface="Wingdings" pitchFamily="2" charset="2"/>
              <a:buChar char="v"/>
            </a:pPr>
            <a:r>
              <a:rPr lang="en-US" sz="1600" b="1" dirty="0" smtClean="0">
                <a:latin typeface="Arial" pitchFamily="34" charset="0"/>
                <a:cs typeface="Arial" pitchFamily="34" charset="0"/>
              </a:rPr>
              <a:t>update</a:t>
            </a:r>
            <a:r>
              <a:rPr lang="en-US" sz="1600" dirty="0" smtClean="0">
                <a:latin typeface="Arial" pitchFamily="34" charset="0"/>
                <a:cs typeface="Arial" pitchFamily="34" charset="0"/>
              </a:rPr>
              <a:t>: Update an existing feature branch by merging another branch into it.</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feature branch to be updated.</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base</a:t>
            </a:r>
            <a:r>
              <a:rPr lang="en-US" sz="1600" dirty="0" smtClean="0">
                <a:latin typeface="Arial" pitchFamily="34" charset="0"/>
                <a:cs typeface="Arial" pitchFamily="34" charset="0"/>
              </a:rPr>
              <a:t>: Name of the branch that will be merged into the specified feature 			branch (default = develop branch).</a:t>
            </a:r>
          </a:p>
          <a:p>
            <a:pPr marL="285750" indent="-285750">
              <a:buClr>
                <a:srgbClr val="558ED5"/>
              </a:buClr>
              <a:buFont typeface="Wingdings" pitchFamily="2" charset="2"/>
              <a:buChar char="v"/>
            </a:pPr>
            <a:r>
              <a:rPr lang="en-US" sz="1600" b="1" dirty="0" smtClean="0">
                <a:latin typeface="Arial" pitchFamily="34" charset="0"/>
                <a:cs typeface="Arial" pitchFamily="34" charset="0"/>
              </a:rPr>
              <a:t>track</a:t>
            </a:r>
            <a:r>
              <a:rPr lang="en-US" sz="1600" dirty="0" smtClean="0">
                <a:latin typeface="Arial" pitchFamily="34" charset="0"/>
                <a:cs typeface="Arial" pitchFamily="34" charset="0"/>
              </a:rPr>
              <a:t>: Track an existing remote feature branch by creating a local copy of it.</a:t>
            </a:r>
          </a:p>
          <a:p>
            <a:pPr>
              <a:buClr>
                <a:srgbClr val="558ED5"/>
              </a:buClr>
            </a:pP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remote feature branch to be tracked.</a:t>
            </a:r>
          </a:p>
          <a:p>
            <a:pPr marL="285750" indent="-285750">
              <a:buClr>
                <a:srgbClr val="558ED5"/>
              </a:buClr>
              <a:buFont typeface="Wingdings" pitchFamily="2" charset="2"/>
              <a:buChar char="v"/>
            </a:pPr>
            <a:r>
              <a:rPr lang="en-US" sz="1600" b="1" dirty="0" smtClean="0">
                <a:latin typeface="Arial" pitchFamily="34" charset="0"/>
                <a:cs typeface="Arial" pitchFamily="34" charset="0"/>
              </a:rPr>
              <a:t>finish</a:t>
            </a:r>
            <a:r>
              <a:rPr lang="en-US" sz="1600" dirty="0" smtClean="0">
                <a:latin typeface="Arial" pitchFamily="34" charset="0"/>
                <a:cs typeface="Arial" pitchFamily="34" charset="0"/>
              </a:rPr>
              <a:t>: Finish a feature branch, i.e., merge it into the develop branch and delete both the local and the remote feature branch afterwards.</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-k</a:t>
            </a:r>
            <a:r>
              <a:rPr lang="en-US" sz="1600" dirty="0" smtClean="0">
                <a:latin typeface="Arial" pitchFamily="34" charset="0"/>
                <a:cs typeface="Arial" pitchFamily="34" charset="0"/>
              </a:rPr>
              <a:t>: Keep both the local and the remote feature branch after having merged them into the 	develop branch.</a:t>
            </a:r>
          </a:p>
          <a:p>
            <a:pPr>
              <a:buClr>
                <a:srgbClr val="558ED5"/>
              </a:buClr>
            </a:pP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feature branch to be finished.</a:t>
            </a:r>
          </a:p>
          <a:p>
            <a:pPr marL="285750" indent="-285750">
              <a:buClr>
                <a:srgbClr val="558ED5"/>
              </a:buClr>
              <a:buFont typeface="Wingdings" pitchFamily="2" charset="2"/>
              <a:buChar char="v"/>
            </a:pPr>
            <a:r>
              <a:rPr lang="en-US" sz="1600" b="1" dirty="0" smtClean="0">
                <a:latin typeface="Arial" pitchFamily="34" charset="0"/>
                <a:cs typeface="Arial" pitchFamily="34" charset="0"/>
              </a:rPr>
              <a:t>delete</a:t>
            </a:r>
            <a:r>
              <a:rPr lang="en-US" sz="1600" dirty="0" smtClean="0">
                <a:latin typeface="Arial" pitchFamily="34" charset="0"/>
                <a:cs typeface="Arial" pitchFamily="34" charset="0"/>
              </a:rPr>
              <a:t>: Delete the local and the remote version of a feature branch without having merged them into the develop branch.</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-l</a:t>
            </a:r>
            <a:r>
              <a:rPr lang="en-US" sz="1600" dirty="0" smtClean="0">
                <a:latin typeface="Arial" pitchFamily="34" charset="0"/>
                <a:cs typeface="Arial" pitchFamily="34" charset="0"/>
              </a:rPr>
              <a:t>: Keep the remote feature branch and only delete the corresponding local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feature branch to be deleted.</a:t>
            </a:r>
          </a:p>
        </p:txBody>
      </p:sp>
      <p:sp>
        <p:nvSpPr>
          <p:cNvPr id="15" name="TextBox 14"/>
          <p:cNvSpPr txBox="1"/>
          <p:nvPr/>
        </p:nvSpPr>
        <p:spPr>
          <a:xfrm>
            <a:off x="316800" y="8744400"/>
            <a:ext cx="10058400" cy="5016758"/>
          </a:xfrm>
          <a:prstGeom prst="rect">
            <a:avLst/>
          </a:prstGeom>
          <a:solidFill>
            <a:schemeClr val="tx2">
              <a:lumMod val="20000"/>
              <a:lumOff val="80000"/>
            </a:schemeClr>
          </a:solidFill>
        </p:spPr>
        <p:txBody>
          <a:bodyPr wrap="square" rtlCol="0">
            <a:noAutofit/>
          </a:bodyPr>
          <a:lstStyle/>
          <a:p>
            <a:pPr marL="285750" indent="-285750">
              <a:buClr>
                <a:srgbClr val="8C3836"/>
              </a:buClr>
              <a:buFont typeface="Wingdings" pitchFamily="2" charset="2"/>
              <a:buChar char="Ø"/>
            </a:pPr>
            <a:r>
              <a:rPr lang="en-US" sz="1600" b="1" dirty="0" smtClean="0">
                <a:solidFill>
                  <a:srgbClr val="8C3836"/>
                </a:solidFill>
                <a:latin typeface="Arial" pitchFamily="34" charset="0"/>
                <a:cs typeface="Arial" pitchFamily="34" charset="0"/>
              </a:rPr>
              <a:t>Hotfix Branches</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hotfix &lt;action&gt; [flags] [&lt;argument&gt;]</a:t>
            </a:r>
          </a:p>
          <a:p>
            <a:pPr>
              <a:buClr>
                <a:srgbClr val="558ED5"/>
              </a:buClr>
            </a:pPr>
            <a:endParaRPr lang="en-US" sz="800" dirty="0" smtClean="0">
              <a:latin typeface="Arial" pitchFamily="34" charset="0"/>
              <a:cs typeface="Arial" pitchFamily="34" charset="0"/>
            </a:endParaRPr>
          </a:p>
          <a:p>
            <a:pPr marL="285750" indent="-285750">
              <a:buClr>
                <a:srgbClr val="558ED5"/>
              </a:buClr>
              <a:buFont typeface="Wingdings" pitchFamily="2" charset="2"/>
              <a:buChar char="v"/>
            </a:pPr>
            <a:r>
              <a:rPr lang="en-US" sz="1600" b="1" dirty="0" smtClean="0">
                <a:latin typeface="Arial" pitchFamily="34" charset="0"/>
                <a:cs typeface="Arial" pitchFamily="34" charset="0"/>
              </a:rPr>
              <a:t>list</a:t>
            </a:r>
            <a:r>
              <a:rPr lang="en-US" sz="1600" dirty="0" smtClean="0">
                <a:latin typeface="Arial" pitchFamily="34" charset="0"/>
                <a:cs typeface="Arial" pitchFamily="34" charset="0"/>
              </a:rPr>
              <a:t>: List all existing local and remote hotfix branches.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-v</a:t>
            </a:r>
            <a:r>
              <a:rPr lang="en-US" sz="1600" dirty="0" smtClean="0">
                <a:latin typeface="Arial" pitchFamily="34" charset="0"/>
                <a:cs typeface="Arial" pitchFamily="34" charset="0"/>
              </a:rPr>
              <a:t>: Show some more information on the local hotfix branches.</a:t>
            </a:r>
          </a:p>
          <a:p>
            <a:pPr marL="285750" indent="-285750">
              <a:buClr>
                <a:srgbClr val="558ED5"/>
              </a:buClr>
              <a:buFont typeface="Wingdings" pitchFamily="2" charset="2"/>
              <a:buChar char="v"/>
            </a:pPr>
            <a:r>
              <a:rPr lang="en-US" sz="1600" b="1" dirty="0" smtClean="0">
                <a:latin typeface="Arial" pitchFamily="34" charset="0"/>
                <a:cs typeface="Arial" pitchFamily="34" charset="0"/>
              </a:rPr>
              <a:t>start</a:t>
            </a:r>
            <a:r>
              <a:rPr lang="en-US" sz="1600" dirty="0" smtClean="0">
                <a:latin typeface="Arial" pitchFamily="34" charset="0"/>
                <a:cs typeface="Arial" pitchFamily="34" charset="0"/>
              </a:rPr>
              <a:t>: Create a new local hotfix branch and the corresponding remote branch. The new hotfix branch will be named automatically by the ITM Gitflow script based on the already assigned hotfix tags.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version</a:t>
            </a:r>
            <a:r>
              <a:rPr lang="en-US" sz="1600" dirty="0" smtClean="0">
                <a:latin typeface="Arial" pitchFamily="34" charset="0"/>
                <a:cs typeface="Arial" pitchFamily="34" charset="0"/>
              </a:rPr>
              <a:t>: Version tag of the released version to be fixed.</a:t>
            </a:r>
          </a:p>
          <a:p>
            <a:pPr marL="285750" indent="-285750">
              <a:buClr>
                <a:srgbClr val="558ED5"/>
              </a:buClr>
              <a:buFont typeface="Wingdings" pitchFamily="2" charset="2"/>
              <a:buChar char="v"/>
            </a:pPr>
            <a:r>
              <a:rPr lang="en-US" sz="1600" b="1" dirty="0" smtClean="0">
                <a:latin typeface="Arial" pitchFamily="34" charset="0"/>
                <a:cs typeface="Arial" pitchFamily="34" charset="0"/>
              </a:rPr>
              <a:t>track</a:t>
            </a:r>
            <a:r>
              <a:rPr lang="en-US" sz="1600" dirty="0" smtClean="0">
                <a:latin typeface="Arial" pitchFamily="34" charset="0"/>
                <a:cs typeface="Arial" pitchFamily="34" charset="0"/>
              </a:rPr>
              <a:t>: Track an existing remote hotfix branch by creating a local copy of it.</a:t>
            </a:r>
          </a:p>
          <a:p>
            <a:pPr>
              <a:buClr>
                <a:srgbClr val="558ED5"/>
              </a:buClr>
            </a:pP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remote hotfix branch to be tracked.</a:t>
            </a:r>
          </a:p>
          <a:p>
            <a:pPr marL="285750" indent="-285750">
              <a:buClr>
                <a:srgbClr val="558ED5"/>
              </a:buClr>
              <a:buFont typeface="Wingdings" pitchFamily="2" charset="2"/>
              <a:buChar char="v"/>
            </a:pPr>
            <a:r>
              <a:rPr lang="en-US" sz="1600" b="1" dirty="0" smtClean="0">
                <a:latin typeface="Arial" pitchFamily="34" charset="0"/>
                <a:cs typeface="Arial" pitchFamily="34" charset="0"/>
              </a:rPr>
              <a:t>finish</a:t>
            </a:r>
            <a:r>
              <a:rPr lang="en-US" sz="1600" dirty="0" smtClean="0">
                <a:latin typeface="Arial" pitchFamily="34" charset="0"/>
                <a:cs typeface="Arial" pitchFamily="34" charset="0"/>
              </a:rPr>
              <a:t>: Finish a hotfix branch, i.e., label it with the appropriate version tag, merge it into the develop and, if available, into a release branch and delete both the local and the remote hotfix branch afterwards.</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-k</a:t>
            </a:r>
            <a:r>
              <a:rPr lang="en-US" sz="1600" dirty="0" smtClean="0">
                <a:latin typeface="Arial" pitchFamily="34" charset="0"/>
                <a:cs typeface="Arial" pitchFamily="34" charset="0"/>
              </a:rPr>
              <a:t>: Keep both the local and the remote hotfix branch after having merged and tagged them.</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-o</a:t>
            </a:r>
            <a:r>
              <a:rPr lang="en-US" sz="1600" dirty="0" smtClean="0">
                <a:latin typeface="Arial" pitchFamily="34" charset="0"/>
                <a:cs typeface="Arial" pitchFamily="34" charset="0"/>
              </a:rPr>
              <a:t>: Only tag the hotfix branch without merging it into any other branch.</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-d</a:t>
            </a:r>
            <a:r>
              <a:rPr lang="en-US" sz="1600" dirty="0" smtClean="0">
                <a:latin typeface="Arial" pitchFamily="34" charset="0"/>
                <a:cs typeface="Arial" pitchFamily="34" charset="0"/>
              </a:rPr>
              <a:t>: Merge the hotfix branch only into the develop branch (requires flag “-o” absent).</a:t>
            </a:r>
            <a:endParaRPr lang="en-US" sz="1600" dirty="0">
              <a:latin typeface="Arial" pitchFamily="34" charset="0"/>
              <a:cs typeface="Arial" pitchFamily="34" charset="0"/>
            </a:endParaRPr>
          </a:p>
          <a:p>
            <a:pPr>
              <a:buClr>
                <a:srgbClr val="558ED5"/>
              </a:buClr>
            </a:pP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hotfix branch to be finished.</a:t>
            </a:r>
          </a:p>
          <a:p>
            <a:pPr marL="285750" indent="-285750">
              <a:buClr>
                <a:srgbClr val="558ED5"/>
              </a:buClr>
              <a:buFont typeface="Wingdings" pitchFamily="2" charset="2"/>
              <a:buChar char="v"/>
            </a:pPr>
            <a:r>
              <a:rPr lang="en-US" sz="1600" b="1" dirty="0" smtClean="0">
                <a:latin typeface="Arial" pitchFamily="34" charset="0"/>
                <a:cs typeface="Arial" pitchFamily="34" charset="0"/>
              </a:rPr>
              <a:t>delete</a:t>
            </a:r>
            <a:r>
              <a:rPr lang="en-US" sz="1600" dirty="0" smtClean="0">
                <a:latin typeface="Arial" pitchFamily="34" charset="0"/>
                <a:cs typeface="Arial" pitchFamily="34" charset="0"/>
              </a:rPr>
              <a:t>: Delete the local and the remote version of a hotfix branch without having merged them into any other branch.</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-l</a:t>
            </a:r>
            <a:r>
              <a:rPr lang="en-US" sz="1600" dirty="0" smtClean="0">
                <a:latin typeface="Arial" pitchFamily="34" charset="0"/>
                <a:cs typeface="Arial" pitchFamily="34" charset="0"/>
              </a:rPr>
              <a:t>: Keep the remote hotfix branch and only delete the corresponding local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hotfix branch to be deleted.</a:t>
            </a:r>
          </a:p>
        </p:txBody>
      </p:sp>
    </p:spTree>
    <p:extLst>
      <p:ext uri="{BB962C8B-B14F-4D97-AF65-F5344CB8AC3E}">
        <p14:creationId xmlns:p14="http://schemas.microsoft.com/office/powerpoint/2010/main" val="3975510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140" y="360463"/>
            <a:ext cx="10051478" cy="984885"/>
          </a:xfrm>
          <a:prstGeom prst="rect">
            <a:avLst/>
          </a:prstGeom>
          <a:solidFill>
            <a:schemeClr val="tx2">
              <a:lumMod val="60000"/>
              <a:lumOff val="40000"/>
            </a:schemeClr>
          </a:solidFill>
        </p:spPr>
        <p:txBody>
          <a:bodyPr wrap="square" rtlCol="0">
            <a:spAutoFit/>
          </a:bodyPr>
          <a:lstStyle/>
          <a:p>
            <a:r>
              <a:rPr lang="de-DE" dirty="0" smtClean="0"/>
              <a:t/>
            </a:r>
            <a:br>
              <a:rPr lang="de-DE" dirty="0" smtClean="0"/>
            </a:br>
            <a:r>
              <a:rPr lang="de-DE" dirty="0" smtClean="0"/>
              <a:t> </a:t>
            </a:r>
            <a:endParaRPr lang="de-DE" dirty="0"/>
          </a:p>
        </p:txBody>
      </p:sp>
      <p:sp>
        <p:nvSpPr>
          <p:cNvPr id="5" name="TextBox 4"/>
          <p:cNvSpPr txBox="1"/>
          <p:nvPr/>
        </p:nvSpPr>
        <p:spPr>
          <a:xfrm>
            <a:off x="6858868" y="504478"/>
            <a:ext cx="3456384" cy="707886"/>
          </a:xfrm>
          <a:prstGeom prst="rect">
            <a:avLst/>
          </a:prstGeom>
          <a:noFill/>
        </p:spPr>
        <p:txBody>
          <a:bodyPr wrap="square" rtlCol="0">
            <a:spAutoFit/>
          </a:bodyPr>
          <a:lstStyle/>
          <a:p>
            <a:r>
              <a:rPr kumimoji="0" lang="de-DE" sz="2000" b="1" i="0" u="none" strike="noStrike" kern="1200" cap="none" normalizeH="0" baseline="0" dirty="0" smtClean="0">
                <a:ln>
                  <a:noFill/>
                </a:ln>
                <a:solidFill>
                  <a:schemeClr val="bg1"/>
                </a:solidFill>
                <a:effectLst/>
                <a:latin typeface="Arial" pitchFamily="34" charset="0"/>
                <a:cs typeface="Arial" pitchFamily="34" charset="0"/>
              </a:rPr>
              <a:t>Institut für Technische und Numerische Mechanik</a:t>
            </a:r>
            <a:endParaRPr kumimoji="0" lang="de-DE" sz="2000" b="1" i="0" u="none" strike="noStrike" kern="1200" cap="none" normalizeH="0" baseline="0" dirty="0">
              <a:ln>
                <a:noFill/>
              </a:ln>
              <a:solidFill>
                <a:schemeClr val="bg1"/>
              </a:solidFill>
              <a:effectLst/>
              <a:latin typeface="Arial" pitchFamily="34" charset="0"/>
              <a:cs typeface="Arial" pitchFamily="34" charset="0"/>
            </a:endParaRPr>
          </a:p>
        </p:txBody>
      </p:sp>
      <p:pic>
        <p:nvPicPr>
          <p:cNvPr id="6" name="Picture 2" descr="H:\Documents\arbeitsmaterial\logos\unistuttgart_national_negati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148" y="408904"/>
            <a:ext cx="3943955" cy="8876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70599" y="473919"/>
            <a:ext cx="664998" cy="738446"/>
          </a:xfrm>
          <a:prstGeom prst="rect">
            <a:avLst/>
          </a:prstGeom>
        </p:spPr>
      </p:pic>
      <p:sp>
        <p:nvSpPr>
          <p:cNvPr id="8" name="TextBox 7"/>
          <p:cNvSpPr txBox="1"/>
          <p:nvPr/>
        </p:nvSpPr>
        <p:spPr>
          <a:xfrm>
            <a:off x="306140" y="14454285"/>
            <a:ext cx="10051478" cy="307777"/>
          </a:xfrm>
          <a:prstGeom prst="rect">
            <a:avLst/>
          </a:prstGeom>
          <a:solidFill>
            <a:schemeClr val="tx2">
              <a:lumMod val="60000"/>
              <a:lumOff val="40000"/>
            </a:schemeClr>
          </a:solidFill>
        </p:spPr>
        <p:txBody>
          <a:bodyPr wrap="square" rtlCol="0">
            <a:spAutoFit/>
          </a:bodyPr>
          <a:lstStyle/>
          <a:p>
            <a:r>
              <a:rPr lang="de-DE" sz="1400" dirty="0" smtClean="0">
                <a:solidFill>
                  <a:schemeClr val="bg1"/>
                </a:solidFill>
                <a:latin typeface="Arial" pitchFamily="34" charset="0"/>
                <a:cs typeface="Arial" pitchFamily="34" charset="0"/>
              </a:rPr>
              <a:t>Universität Stuttgart, Institut für Technische und Numerische Mechanik		Profs</a:t>
            </a:r>
            <a:r>
              <a:rPr lang="de-DE" sz="1400" dirty="0">
                <a:solidFill>
                  <a:schemeClr val="bg1"/>
                </a:solidFill>
                <a:latin typeface="Arial" pitchFamily="34" charset="0"/>
                <a:cs typeface="Arial" pitchFamily="34" charset="0"/>
              </a:rPr>
              <a:t>. </a:t>
            </a:r>
            <a:r>
              <a:rPr lang="de-DE" sz="1400" dirty="0" smtClean="0">
                <a:solidFill>
                  <a:schemeClr val="bg1"/>
                </a:solidFill>
                <a:latin typeface="Arial" pitchFamily="34" charset="0"/>
                <a:cs typeface="Arial" pitchFamily="34" charset="0"/>
              </a:rPr>
              <a:t>Eberhard/Hanss/Seifried</a:t>
            </a:r>
            <a:endParaRPr lang="de-DE" sz="1400" dirty="0">
              <a:solidFill>
                <a:schemeClr val="bg1"/>
              </a:solidFill>
              <a:latin typeface="Arial" pitchFamily="34" charset="0"/>
              <a:cs typeface="Arial" pitchFamily="34" charset="0"/>
            </a:endParaRPr>
          </a:p>
        </p:txBody>
      </p:sp>
      <p:sp>
        <p:nvSpPr>
          <p:cNvPr id="9" name="TextBox 8"/>
          <p:cNvSpPr txBox="1"/>
          <p:nvPr/>
        </p:nvSpPr>
        <p:spPr>
          <a:xfrm>
            <a:off x="306000" y="1494000"/>
            <a:ext cx="10051200" cy="1170000"/>
          </a:xfrm>
          <a:prstGeom prst="rect">
            <a:avLst/>
          </a:prstGeom>
          <a:noFill/>
        </p:spPr>
        <p:txBody>
          <a:bodyPr wrap="none" rtlCol="0">
            <a:noAutofit/>
          </a:bodyPr>
          <a:lstStyle/>
          <a:p>
            <a:r>
              <a:rPr lang="en-US" sz="3000" dirty="0" smtClean="0">
                <a:latin typeface="Arial" pitchFamily="34" charset="0"/>
                <a:cs typeface="Arial" pitchFamily="34" charset="0"/>
              </a:rPr>
              <a:t>ITM Gitflow Script Package</a:t>
            </a:r>
          </a:p>
          <a:p>
            <a:r>
              <a:rPr lang="en-US" sz="4000" b="1" dirty="0" smtClean="0">
                <a:latin typeface="Arial" pitchFamily="34" charset="0"/>
                <a:cs typeface="Arial" pitchFamily="34" charset="0"/>
              </a:rPr>
              <a:t>Cheat Sheet</a:t>
            </a:r>
            <a:endParaRPr lang="en-US" sz="4000" b="1" dirty="0">
              <a:latin typeface="Arial" pitchFamily="34" charset="0"/>
              <a:cs typeface="Arial" pitchFamily="34" charset="0"/>
            </a:endParaRPr>
          </a:p>
        </p:txBody>
      </p:sp>
      <p:sp>
        <p:nvSpPr>
          <p:cNvPr id="15" name="TextBox 14"/>
          <p:cNvSpPr txBox="1"/>
          <p:nvPr/>
        </p:nvSpPr>
        <p:spPr>
          <a:xfrm>
            <a:off x="316800" y="8496000"/>
            <a:ext cx="10058400" cy="3293209"/>
          </a:xfrm>
          <a:prstGeom prst="rect">
            <a:avLst/>
          </a:prstGeom>
          <a:solidFill>
            <a:schemeClr val="tx2">
              <a:lumMod val="20000"/>
              <a:lumOff val="80000"/>
            </a:schemeClr>
          </a:solidFill>
        </p:spPr>
        <p:txBody>
          <a:bodyPr wrap="square" rtlCol="0">
            <a:noAutofit/>
          </a:bodyPr>
          <a:lstStyle/>
          <a:p>
            <a:pPr marL="285750" indent="-285750">
              <a:buClr>
                <a:srgbClr val="8C3836"/>
              </a:buClr>
              <a:buFont typeface="Wingdings" pitchFamily="2" charset="2"/>
              <a:buChar char="Ø"/>
            </a:pPr>
            <a:r>
              <a:rPr lang="en-US" sz="1600" b="1" dirty="0" smtClean="0">
                <a:solidFill>
                  <a:srgbClr val="8C3836"/>
                </a:solidFill>
                <a:latin typeface="Arial" pitchFamily="34" charset="0"/>
                <a:cs typeface="Arial" pitchFamily="34" charset="0"/>
              </a:rPr>
              <a:t>Support Branches</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support &lt;action&gt; [flags] [&lt;name&gt; [&lt;base&gt;]]</a:t>
            </a:r>
          </a:p>
          <a:p>
            <a:pPr>
              <a:buClr>
                <a:srgbClr val="558ED5"/>
              </a:buClr>
            </a:pPr>
            <a:endParaRPr lang="en-US" sz="800" dirty="0" smtClean="0">
              <a:latin typeface="Arial" pitchFamily="34" charset="0"/>
              <a:cs typeface="Arial" pitchFamily="34" charset="0"/>
            </a:endParaRPr>
          </a:p>
          <a:p>
            <a:pPr marL="285750" indent="-285750">
              <a:buClr>
                <a:srgbClr val="558ED5"/>
              </a:buClr>
              <a:buFont typeface="Wingdings" pitchFamily="2" charset="2"/>
              <a:buChar char="v"/>
            </a:pPr>
            <a:r>
              <a:rPr lang="en-US" sz="1600" b="1" dirty="0" smtClean="0">
                <a:latin typeface="Arial" pitchFamily="34" charset="0"/>
                <a:cs typeface="Arial" pitchFamily="34" charset="0"/>
              </a:rPr>
              <a:t>list</a:t>
            </a:r>
            <a:r>
              <a:rPr lang="en-US" sz="1600" dirty="0" smtClean="0">
                <a:latin typeface="Arial" pitchFamily="34" charset="0"/>
                <a:cs typeface="Arial" pitchFamily="34" charset="0"/>
              </a:rPr>
              <a:t>: List all existing local and remote support branches.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-v</a:t>
            </a:r>
            <a:r>
              <a:rPr lang="en-US" sz="1600" dirty="0" smtClean="0">
                <a:latin typeface="Arial" pitchFamily="34" charset="0"/>
                <a:cs typeface="Arial" pitchFamily="34" charset="0"/>
              </a:rPr>
              <a:t>: Show some more information on the local support branches.</a:t>
            </a:r>
          </a:p>
          <a:p>
            <a:pPr marL="285750" indent="-285750">
              <a:buClr>
                <a:srgbClr val="558ED5"/>
              </a:buClr>
              <a:buFont typeface="Wingdings" pitchFamily="2" charset="2"/>
              <a:buChar char="v"/>
            </a:pPr>
            <a:r>
              <a:rPr lang="en-US" sz="1600" b="1" dirty="0" smtClean="0">
                <a:latin typeface="Arial" pitchFamily="34" charset="0"/>
                <a:cs typeface="Arial" pitchFamily="34" charset="0"/>
              </a:rPr>
              <a:t>start</a:t>
            </a:r>
            <a:r>
              <a:rPr lang="en-US" sz="1600" dirty="0" smtClean="0">
                <a:latin typeface="Arial" pitchFamily="34" charset="0"/>
                <a:cs typeface="Arial" pitchFamily="34" charset="0"/>
              </a:rPr>
              <a:t>: Create a new local support branch and the corresponding remote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support branch to be created.</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base</a:t>
            </a:r>
            <a:r>
              <a:rPr lang="en-US" sz="1600" dirty="0" smtClean="0">
                <a:latin typeface="Arial" pitchFamily="34" charset="0"/>
                <a:cs typeface="Arial" pitchFamily="34" charset="0"/>
              </a:rPr>
              <a:t>: Base of the support branch to be created (a branch name or a version 			tag).</a:t>
            </a:r>
          </a:p>
          <a:p>
            <a:pPr marL="285750" indent="-285750">
              <a:buClr>
                <a:srgbClr val="558ED5"/>
              </a:buClr>
              <a:buFont typeface="Wingdings" pitchFamily="2" charset="2"/>
              <a:buChar char="v"/>
            </a:pPr>
            <a:r>
              <a:rPr lang="en-US" sz="1600" b="1" dirty="0" smtClean="0">
                <a:latin typeface="Arial" pitchFamily="34" charset="0"/>
                <a:cs typeface="Arial" pitchFamily="34" charset="0"/>
              </a:rPr>
              <a:t>delete</a:t>
            </a:r>
            <a:r>
              <a:rPr lang="en-US" sz="1600" dirty="0" smtClean="0">
                <a:latin typeface="Arial" pitchFamily="34" charset="0"/>
                <a:cs typeface="Arial" pitchFamily="34" charset="0"/>
              </a:rPr>
              <a:t>: Delete the local and the remote version of a support branch without having merged them into any other branch.</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-l</a:t>
            </a:r>
            <a:r>
              <a:rPr lang="en-US" sz="1600" dirty="0" smtClean="0">
                <a:latin typeface="Arial" pitchFamily="34" charset="0"/>
                <a:cs typeface="Arial" pitchFamily="34" charset="0"/>
              </a:rPr>
              <a:t>: Keep the remote support branch and only delete the corresponding local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support branch to be deleted.</a:t>
            </a:r>
          </a:p>
        </p:txBody>
      </p:sp>
      <p:sp>
        <p:nvSpPr>
          <p:cNvPr id="10" name="TextBox 9"/>
          <p:cNvSpPr txBox="1"/>
          <p:nvPr/>
        </p:nvSpPr>
        <p:spPr>
          <a:xfrm>
            <a:off x="316800" y="2782800"/>
            <a:ext cx="10058400" cy="5509200"/>
          </a:xfrm>
          <a:prstGeom prst="rect">
            <a:avLst/>
          </a:prstGeom>
          <a:solidFill>
            <a:schemeClr val="tx2">
              <a:lumMod val="20000"/>
              <a:lumOff val="80000"/>
            </a:schemeClr>
          </a:solidFill>
        </p:spPr>
        <p:txBody>
          <a:bodyPr wrap="square" rtlCol="0">
            <a:noAutofit/>
          </a:bodyPr>
          <a:lstStyle/>
          <a:p>
            <a:pPr marL="285750" indent="-285750">
              <a:buClr>
                <a:srgbClr val="8C3836"/>
              </a:buClr>
              <a:buFont typeface="Wingdings" pitchFamily="2" charset="2"/>
              <a:buChar char="Ø"/>
            </a:pPr>
            <a:r>
              <a:rPr lang="en-US" sz="1600" b="1" dirty="0" smtClean="0">
                <a:solidFill>
                  <a:srgbClr val="8C3836"/>
                </a:solidFill>
                <a:latin typeface="Arial" pitchFamily="34" charset="0"/>
                <a:cs typeface="Arial" pitchFamily="34" charset="0"/>
              </a:rPr>
              <a:t>Release Branches</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release &lt;action&gt; [flags] [&lt;argument&gt;]</a:t>
            </a:r>
          </a:p>
          <a:p>
            <a:pPr>
              <a:buClr>
                <a:srgbClr val="558ED5"/>
              </a:buClr>
            </a:pPr>
            <a:endParaRPr lang="en-US" sz="800" dirty="0" smtClean="0">
              <a:latin typeface="Arial" pitchFamily="34" charset="0"/>
              <a:cs typeface="Arial" pitchFamily="34" charset="0"/>
            </a:endParaRPr>
          </a:p>
          <a:p>
            <a:pPr marL="285750" indent="-285750">
              <a:buClr>
                <a:srgbClr val="558ED5"/>
              </a:buClr>
              <a:buFont typeface="Wingdings" pitchFamily="2" charset="2"/>
              <a:buChar char="v"/>
            </a:pPr>
            <a:r>
              <a:rPr lang="en-US" sz="1600" b="1" dirty="0" smtClean="0">
                <a:latin typeface="Arial" pitchFamily="34" charset="0"/>
                <a:cs typeface="Arial" pitchFamily="34" charset="0"/>
              </a:rPr>
              <a:t>list</a:t>
            </a:r>
            <a:r>
              <a:rPr lang="en-US" sz="1600" dirty="0" smtClean="0">
                <a:latin typeface="Arial" pitchFamily="34" charset="0"/>
                <a:cs typeface="Arial" pitchFamily="34" charset="0"/>
              </a:rPr>
              <a:t>: List all existing local and remote release branches.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-v</a:t>
            </a:r>
            <a:r>
              <a:rPr lang="en-US" sz="1600" dirty="0" smtClean="0">
                <a:latin typeface="Arial" pitchFamily="34" charset="0"/>
                <a:cs typeface="Arial" pitchFamily="34" charset="0"/>
              </a:rPr>
              <a:t>: Show some more information on the local release branches.</a:t>
            </a:r>
          </a:p>
          <a:p>
            <a:pPr marL="285750" indent="-285750">
              <a:buClr>
                <a:srgbClr val="558ED5"/>
              </a:buClr>
              <a:buFont typeface="Wingdings" pitchFamily="2" charset="2"/>
              <a:buChar char="v"/>
            </a:pPr>
            <a:r>
              <a:rPr lang="en-US" sz="1600" b="1" dirty="0" smtClean="0">
                <a:latin typeface="Arial" pitchFamily="34" charset="0"/>
                <a:cs typeface="Arial" pitchFamily="34" charset="0"/>
              </a:rPr>
              <a:t>start</a:t>
            </a:r>
            <a:r>
              <a:rPr lang="en-US" sz="1600" dirty="0" smtClean="0">
                <a:latin typeface="Arial" pitchFamily="34" charset="0"/>
                <a:cs typeface="Arial" pitchFamily="34" charset="0"/>
              </a:rPr>
              <a:t>: Create a new local release branch and the corresponding remote branch. The new release branch will be named automatically by the ITM Gitflow script based on the already assigned release version tags.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major</a:t>
            </a:r>
            <a:r>
              <a:rPr lang="en-US" sz="1600" dirty="0" smtClean="0">
                <a:latin typeface="Arial" pitchFamily="34" charset="0"/>
                <a:cs typeface="Arial" pitchFamily="34" charset="0"/>
              </a:rPr>
              <a:t>: Create a release branch in order to prepare a major release, i.e. an 			upgrade (the first number of the version tag is incremented).</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minor</a:t>
            </a:r>
            <a:r>
              <a:rPr lang="en-US" sz="1600" dirty="0" smtClean="0">
                <a:latin typeface="Arial" pitchFamily="34" charset="0"/>
                <a:cs typeface="Arial" pitchFamily="34" charset="0"/>
              </a:rPr>
              <a:t>: Create a release branch in order to prepare a minor release, i.e. an 			update (the second number of the version tag is incremented).</a:t>
            </a:r>
          </a:p>
          <a:p>
            <a:pPr marL="285750" indent="-285750">
              <a:buClr>
                <a:srgbClr val="558ED5"/>
              </a:buClr>
              <a:buFont typeface="Wingdings" pitchFamily="2" charset="2"/>
              <a:buChar char="v"/>
            </a:pPr>
            <a:r>
              <a:rPr lang="en-US" sz="1600" b="1" dirty="0" smtClean="0">
                <a:latin typeface="Arial" pitchFamily="34" charset="0"/>
                <a:cs typeface="Arial" pitchFamily="34" charset="0"/>
              </a:rPr>
              <a:t>track</a:t>
            </a:r>
            <a:r>
              <a:rPr lang="en-US" sz="1600" dirty="0" smtClean="0">
                <a:latin typeface="Arial" pitchFamily="34" charset="0"/>
                <a:cs typeface="Arial" pitchFamily="34" charset="0"/>
              </a:rPr>
              <a:t>: Track an existing remote release branch by creating a local copy of it.</a:t>
            </a:r>
          </a:p>
          <a:p>
            <a:pPr>
              <a:buClr>
                <a:srgbClr val="558ED5"/>
              </a:buClr>
            </a:pP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remote release branch to be tracked.</a:t>
            </a:r>
          </a:p>
          <a:p>
            <a:pPr marL="285750" indent="-285750">
              <a:buClr>
                <a:srgbClr val="558ED5"/>
              </a:buClr>
              <a:buFont typeface="Wingdings" pitchFamily="2" charset="2"/>
              <a:buChar char="v"/>
            </a:pPr>
            <a:r>
              <a:rPr lang="en-US" sz="1600" b="1" dirty="0" smtClean="0">
                <a:latin typeface="Arial" pitchFamily="34" charset="0"/>
                <a:cs typeface="Arial" pitchFamily="34" charset="0"/>
              </a:rPr>
              <a:t>finish</a:t>
            </a:r>
            <a:r>
              <a:rPr lang="en-US" sz="1600" dirty="0" smtClean="0">
                <a:latin typeface="Arial" pitchFamily="34" charset="0"/>
                <a:cs typeface="Arial" pitchFamily="34" charset="0"/>
              </a:rPr>
              <a:t>: Finish a release branch, i.e., label it with the appropriate version tag, merge it into the develop and the deploy branch and delete both the local and the remote release branch afterwards.</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-k</a:t>
            </a:r>
            <a:r>
              <a:rPr lang="en-US" sz="1600" dirty="0" smtClean="0">
                <a:latin typeface="Arial" pitchFamily="34" charset="0"/>
                <a:cs typeface="Arial" pitchFamily="34" charset="0"/>
              </a:rPr>
              <a:t>: Keep both the local and the remote release branch after having merged and tagged them.</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-o</a:t>
            </a:r>
            <a:r>
              <a:rPr lang="en-US" sz="1600" dirty="0" smtClean="0">
                <a:latin typeface="Arial" pitchFamily="34" charset="0"/>
                <a:cs typeface="Arial" pitchFamily="34" charset="0"/>
              </a:rPr>
              <a:t>: Merge the release branch only into the deploy branch.</a:t>
            </a:r>
          </a:p>
          <a:p>
            <a:pPr>
              <a:buClr>
                <a:srgbClr val="558ED5"/>
              </a:buClr>
            </a:pP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release branch to be finished.</a:t>
            </a:r>
          </a:p>
          <a:p>
            <a:pPr marL="285750" indent="-285750">
              <a:buClr>
                <a:srgbClr val="558ED5"/>
              </a:buClr>
              <a:buFont typeface="Wingdings" pitchFamily="2" charset="2"/>
              <a:buChar char="v"/>
            </a:pPr>
            <a:r>
              <a:rPr lang="en-US" sz="1600" b="1" dirty="0" smtClean="0">
                <a:latin typeface="Arial" pitchFamily="34" charset="0"/>
                <a:cs typeface="Arial" pitchFamily="34" charset="0"/>
              </a:rPr>
              <a:t>delete</a:t>
            </a:r>
            <a:r>
              <a:rPr lang="en-US" sz="1600" dirty="0" smtClean="0">
                <a:latin typeface="Arial" pitchFamily="34" charset="0"/>
                <a:cs typeface="Arial" pitchFamily="34" charset="0"/>
              </a:rPr>
              <a:t>: Delete the local and the remote version of a release branch without having merged them into any other branch.</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-l</a:t>
            </a:r>
            <a:r>
              <a:rPr lang="en-US" sz="1600" dirty="0" smtClean="0">
                <a:latin typeface="Arial" pitchFamily="34" charset="0"/>
                <a:cs typeface="Arial" pitchFamily="34" charset="0"/>
              </a:rPr>
              <a:t>: Keep the remote release branch and only delete the corresponding local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release branch to be deleted.</a:t>
            </a:r>
          </a:p>
        </p:txBody>
      </p:sp>
    </p:spTree>
    <p:extLst>
      <p:ext uri="{BB962C8B-B14F-4D97-AF65-F5344CB8AC3E}">
        <p14:creationId xmlns:p14="http://schemas.microsoft.com/office/powerpoint/2010/main" val="363069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140" y="360463"/>
            <a:ext cx="10051478" cy="984885"/>
          </a:xfrm>
          <a:prstGeom prst="rect">
            <a:avLst/>
          </a:prstGeom>
          <a:solidFill>
            <a:schemeClr val="tx2">
              <a:lumMod val="60000"/>
              <a:lumOff val="40000"/>
            </a:schemeClr>
          </a:solidFill>
        </p:spPr>
        <p:txBody>
          <a:bodyPr wrap="square" rtlCol="0">
            <a:spAutoFit/>
          </a:bodyPr>
          <a:lstStyle/>
          <a:p>
            <a:r>
              <a:rPr lang="de-DE" dirty="0" smtClean="0"/>
              <a:t/>
            </a:r>
            <a:br>
              <a:rPr lang="de-DE" dirty="0" smtClean="0"/>
            </a:br>
            <a:r>
              <a:rPr lang="de-DE" dirty="0" smtClean="0"/>
              <a:t> </a:t>
            </a:r>
            <a:endParaRPr lang="de-DE" dirty="0"/>
          </a:p>
        </p:txBody>
      </p:sp>
      <p:sp>
        <p:nvSpPr>
          <p:cNvPr id="5" name="TextBox 4"/>
          <p:cNvSpPr txBox="1"/>
          <p:nvPr/>
        </p:nvSpPr>
        <p:spPr>
          <a:xfrm>
            <a:off x="6858868" y="504478"/>
            <a:ext cx="3456384" cy="707886"/>
          </a:xfrm>
          <a:prstGeom prst="rect">
            <a:avLst/>
          </a:prstGeom>
          <a:noFill/>
        </p:spPr>
        <p:txBody>
          <a:bodyPr wrap="square" rtlCol="0">
            <a:spAutoFit/>
          </a:bodyPr>
          <a:lstStyle/>
          <a:p>
            <a:r>
              <a:rPr kumimoji="0" lang="de-DE" sz="2000" b="1" i="0" u="none" strike="noStrike" kern="1200" cap="none" normalizeH="0" baseline="0" dirty="0" smtClean="0">
                <a:ln>
                  <a:noFill/>
                </a:ln>
                <a:solidFill>
                  <a:schemeClr val="bg1"/>
                </a:solidFill>
                <a:effectLst/>
                <a:latin typeface="Arial" pitchFamily="34" charset="0"/>
                <a:cs typeface="Arial" pitchFamily="34" charset="0"/>
              </a:rPr>
              <a:t>Institut für Technische und Numerische Mechanik</a:t>
            </a:r>
            <a:endParaRPr kumimoji="0" lang="de-DE" sz="2000" b="1" i="0" u="none" strike="noStrike" kern="1200" cap="none" normalizeH="0" baseline="0" dirty="0">
              <a:ln>
                <a:noFill/>
              </a:ln>
              <a:solidFill>
                <a:schemeClr val="bg1"/>
              </a:solidFill>
              <a:effectLst/>
              <a:latin typeface="Arial" pitchFamily="34" charset="0"/>
              <a:cs typeface="Arial" pitchFamily="34" charset="0"/>
            </a:endParaRPr>
          </a:p>
        </p:txBody>
      </p:sp>
      <p:pic>
        <p:nvPicPr>
          <p:cNvPr id="6" name="Picture 2" descr="H:\Documents\arbeitsmaterial\logos\unistuttgart_national_negati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148" y="408904"/>
            <a:ext cx="3943955" cy="8876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70599" y="473919"/>
            <a:ext cx="664998" cy="738446"/>
          </a:xfrm>
          <a:prstGeom prst="rect">
            <a:avLst/>
          </a:prstGeom>
        </p:spPr>
      </p:pic>
      <p:sp>
        <p:nvSpPr>
          <p:cNvPr id="8" name="TextBox 7"/>
          <p:cNvSpPr txBox="1"/>
          <p:nvPr/>
        </p:nvSpPr>
        <p:spPr>
          <a:xfrm>
            <a:off x="306140" y="14454285"/>
            <a:ext cx="10051478" cy="307777"/>
          </a:xfrm>
          <a:prstGeom prst="rect">
            <a:avLst/>
          </a:prstGeom>
          <a:solidFill>
            <a:schemeClr val="tx2">
              <a:lumMod val="60000"/>
              <a:lumOff val="40000"/>
            </a:schemeClr>
          </a:solidFill>
        </p:spPr>
        <p:txBody>
          <a:bodyPr wrap="square" rtlCol="0">
            <a:spAutoFit/>
          </a:bodyPr>
          <a:lstStyle/>
          <a:p>
            <a:r>
              <a:rPr lang="de-DE" sz="1400" dirty="0" smtClean="0">
                <a:solidFill>
                  <a:schemeClr val="bg1"/>
                </a:solidFill>
                <a:latin typeface="Arial" pitchFamily="34" charset="0"/>
                <a:cs typeface="Arial" pitchFamily="34" charset="0"/>
              </a:rPr>
              <a:t>Universität Stuttgart, Institut für Technische und Numerische Mechanik		Profs</a:t>
            </a:r>
            <a:r>
              <a:rPr lang="de-DE" sz="1400" dirty="0">
                <a:solidFill>
                  <a:schemeClr val="bg1"/>
                </a:solidFill>
                <a:latin typeface="Arial" pitchFamily="34" charset="0"/>
                <a:cs typeface="Arial" pitchFamily="34" charset="0"/>
              </a:rPr>
              <a:t>. </a:t>
            </a:r>
            <a:r>
              <a:rPr lang="de-DE" sz="1400" dirty="0" smtClean="0">
                <a:solidFill>
                  <a:schemeClr val="bg1"/>
                </a:solidFill>
                <a:latin typeface="Arial" pitchFamily="34" charset="0"/>
                <a:cs typeface="Arial" pitchFamily="34" charset="0"/>
              </a:rPr>
              <a:t>Eberhard/Hanss/Seifried</a:t>
            </a:r>
            <a:endParaRPr lang="de-DE" sz="1400" dirty="0">
              <a:solidFill>
                <a:schemeClr val="bg1"/>
              </a:solidFill>
              <a:latin typeface="Arial" pitchFamily="34" charset="0"/>
              <a:cs typeface="Arial" pitchFamily="34" charset="0"/>
            </a:endParaRPr>
          </a:p>
        </p:txBody>
      </p:sp>
      <p:sp>
        <p:nvSpPr>
          <p:cNvPr id="9" name="TextBox 8"/>
          <p:cNvSpPr txBox="1"/>
          <p:nvPr/>
        </p:nvSpPr>
        <p:spPr>
          <a:xfrm>
            <a:off x="306000" y="1494000"/>
            <a:ext cx="10051200" cy="1170000"/>
          </a:xfrm>
          <a:prstGeom prst="rect">
            <a:avLst/>
          </a:prstGeom>
          <a:noFill/>
        </p:spPr>
        <p:txBody>
          <a:bodyPr wrap="none" rtlCol="0">
            <a:noAutofit/>
          </a:bodyPr>
          <a:lstStyle/>
          <a:p>
            <a:r>
              <a:rPr lang="en-US" sz="3000" dirty="0" smtClean="0">
                <a:latin typeface="Arial" pitchFamily="34" charset="0"/>
                <a:cs typeface="Arial" pitchFamily="34" charset="0"/>
              </a:rPr>
              <a:t>ITM Gitflow Script Package</a:t>
            </a:r>
          </a:p>
          <a:p>
            <a:r>
              <a:rPr lang="en-US" sz="4000" b="1" dirty="0" smtClean="0">
                <a:latin typeface="Arial" pitchFamily="34" charset="0"/>
                <a:cs typeface="Arial" pitchFamily="34" charset="0"/>
              </a:rPr>
              <a:t>Additional Information</a:t>
            </a:r>
            <a:endParaRPr lang="en-US" sz="4000" b="1" dirty="0">
              <a:latin typeface="Arial" pitchFamily="34" charset="0"/>
              <a:cs typeface="Arial" pitchFamily="34" charset="0"/>
            </a:endParaRPr>
          </a:p>
        </p:txBody>
      </p:sp>
      <p:sp>
        <p:nvSpPr>
          <p:cNvPr id="10" name="TextBox 9"/>
          <p:cNvSpPr txBox="1"/>
          <p:nvPr/>
        </p:nvSpPr>
        <p:spPr>
          <a:xfrm>
            <a:off x="316800" y="2782800"/>
            <a:ext cx="10058400" cy="5139869"/>
          </a:xfrm>
          <a:prstGeom prst="rect">
            <a:avLst/>
          </a:prstGeom>
          <a:solidFill>
            <a:schemeClr val="tx2">
              <a:lumMod val="20000"/>
              <a:lumOff val="80000"/>
            </a:schemeClr>
          </a:solidFill>
        </p:spPr>
        <p:txBody>
          <a:bodyPr wrap="square" rtlCol="0">
            <a:noAutofit/>
          </a:bodyPr>
          <a:lstStyle/>
          <a:p>
            <a:pPr indent="-285750">
              <a:buClr>
                <a:srgbClr val="558ED5"/>
              </a:buClr>
              <a:buFont typeface="Wingdings" pitchFamily="2" charset="2"/>
              <a:buChar char="Ø"/>
            </a:pPr>
            <a:r>
              <a:rPr lang="en-US" sz="1600" b="1" dirty="0" smtClean="0">
                <a:solidFill>
                  <a:srgbClr val="558ED5"/>
                </a:solidFill>
                <a:latin typeface="Arial" pitchFamily="34" charset="0"/>
                <a:cs typeface="Arial" pitchFamily="34" charset="0"/>
              </a:rPr>
              <a:t>Git Branching Model and ITM Gitflow Script Package</a:t>
            </a:r>
            <a:endParaRPr lang="en-US" sz="1600" b="1" dirty="0">
              <a:solidFill>
                <a:srgbClr val="558ED5"/>
              </a:solidFill>
              <a:latin typeface="Arial" pitchFamily="34" charset="0"/>
              <a:cs typeface="Arial" pitchFamily="34" charset="0"/>
            </a:endParaRP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a:buClr>
                <a:srgbClr val="558ED5"/>
              </a:buClr>
            </a:pPr>
            <a:r>
              <a:rPr lang="en-US" sz="1600" dirty="0" smtClean="0">
                <a:latin typeface="Arial" pitchFamily="34" charset="0"/>
                <a:cs typeface="Arial" pitchFamily="34" charset="0"/>
              </a:rPr>
              <a:t>In January 2010, Vincent Driessen published an article called “A successful Git branching model”, which can be found under the following URL: </a:t>
            </a:r>
            <a:r>
              <a:rPr lang="en-US" sz="1600" dirty="0">
                <a:solidFill>
                  <a:srgbClr val="558ED5"/>
                </a:solidFill>
                <a:latin typeface="Arial" pitchFamily="34" charset="0"/>
                <a:cs typeface="Arial" pitchFamily="34" charset="0"/>
              </a:rPr>
              <a:t>http://nvie.com/posts/a-successful-git-branching-model</a:t>
            </a:r>
            <a:r>
              <a:rPr lang="en-US" sz="1600" dirty="0" smtClean="0">
                <a:latin typeface="Arial" pitchFamily="34" charset="0"/>
                <a:cs typeface="Arial" pitchFamily="34" charset="0"/>
              </a:rPr>
              <a:t>.  In this article, he presents a Git branching model developed by him, leading the way to a reliable and standardized, but also quite complex, workflow when using the Git versioning tool. A short summary on the basic concept is available here: </a:t>
            </a:r>
            <a:r>
              <a:rPr lang="en-US" sz="1600" dirty="0">
                <a:solidFill>
                  <a:srgbClr val="558ED5"/>
                </a:solidFill>
                <a:latin typeface="Arial" pitchFamily="34" charset="0"/>
                <a:cs typeface="Arial" pitchFamily="34" charset="0"/>
              </a:rPr>
              <a:t>http://blog.sourcetreeapp.com/2012/08/01/smart-branching-with-sourcetree-and-git-flow</a:t>
            </a:r>
            <a:r>
              <a:rPr lang="en-US" sz="1600" dirty="0" smtClean="0">
                <a:latin typeface="Arial" pitchFamily="34" charset="0"/>
                <a:cs typeface="Arial" pitchFamily="34" charset="0"/>
              </a:rPr>
              <a:t>. When introducing the Git branching model at the ITM, following the intention to manage the Pasimodo source code according to the mentioned concept, the original model experienced some modifications in order to meet the special requirements demanded by the Pasimodo development process. The most important adaptions are:</a:t>
            </a:r>
          </a:p>
          <a:p>
            <a:pPr marL="285750" indent="-285750">
              <a:buClr>
                <a:srgbClr val="558ED5"/>
              </a:buClr>
              <a:buFont typeface="Wingdings" pitchFamily="2" charset="2"/>
              <a:buChar char="v"/>
            </a:pPr>
            <a:r>
              <a:rPr lang="en-US" sz="1600" dirty="0" smtClean="0">
                <a:latin typeface="Arial" pitchFamily="34" charset="0"/>
                <a:cs typeface="Arial" pitchFamily="34" charset="0"/>
              </a:rPr>
              <a:t>the branch providing the latest Pasimodo release versions of Pasimodo is called “deploy”,</a:t>
            </a:r>
          </a:p>
          <a:p>
            <a:pPr marL="285750" indent="-285750">
              <a:buClr>
                <a:srgbClr val="558ED5"/>
              </a:buClr>
              <a:buFont typeface="Wingdings" pitchFamily="2" charset="2"/>
              <a:buChar char="v"/>
            </a:pPr>
            <a:r>
              <a:rPr lang="en-US" sz="1600" dirty="0" smtClean="0">
                <a:latin typeface="Arial" pitchFamily="34" charset="0"/>
                <a:cs typeface="Arial" pitchFamily="34" charset="0"/>
              </a:rPr>
              <a:t>another type of branches, the so-called “support branch”, is available for all other purposes,</a:t>
            </a:r>
          </a:p>
          <a:p>
            <a:pPr marL="285750" indent="-285750">
              <a:buClr>
                <a:srgbClr val="558ED5"/>
              </a:buClr>
              <a:buFont typeface="Wingdings" pitchFamily="2" charset="2"/>
              <a:buChar char="v"/>
            </a:pPr>
            <a:r>
              <a:rPr lang="en-US" sz="1600" dirty="0" smtClean="0">
                <a:latin typeface="Arial" pitchFamily="34" charset="0"/>
                <a:cs typeface="Arial" pitchFamily="34" charset="0"/>
              </a:rPr>
              <a:t>only one hotfix branch and only one release branch can be existent at the same time,</a:t>
            </a:r>
          </a:p>
          <a:p>
            <a:pPr marL="285750" indent="-285750">
              <a:buClr>
                <a:srgbClr val="558ED5"/>
              </a:buClr>
              <a:buFont typeface="Wingdings" pitchFamily="2" charset="2"/>
              <a:buChar char="v"/>
            </a:pPr>
            <a:r>
              <a:rPr lang="en-US" sz="1600" dirty="0" smtClean="0">
                <a:latin typeface="Arial" pitchFamily="34" charset="0"/>
                <a:cs typeface="Arial" pitchFamily="34" charset="0"/>
              </a:rPr>
              <a:t>hotfix branches will not be back-merged into the deploy branch, but kept as dangling tags(/branches),</a:t>
            </a:r>
          </a:p>
          <a:p>
            <a:pPr marL="285750" indent="-285750">
              <a:buClr>
                <a:srgbClr val="558ED5"/>
              </a:buClr>
              <a:buFont typeface="Wingdings" pitchFamily="2" charset="2"/>
              <a:buChar char="v"/>
            </a:pPr>
            <a:r>
              <a:rPr lang="en-US" sz="1600" dirty="0" smtClean="0">
                <a:latin typeface="Arial" pitchFamily="34" charset="0"/>
                <a:cs typeface="Arial" pitchFamily="34" charset="0"/>
              </a:rPr>
              <a:t>when using Gitflow specific commands always a push to the remote repository is performed and</a:t>
            </a:r>
          </a:p>
          <a:p>
            <a:pPr marL="285750" indent="-285750">
              <a:buClr>
                <a:srgbClr val="558ED5"/>
              </a:buClr>
              <a:buFont typeface="Wingdings" pitchFamily="2" charset="2"/>
              <a:buChar char="v"/>
            </a:pPr>
            <a:r>
              <a:rPr lang="en-US" sz="1600" dirty="0" smtClean="0">
                <a:latin typeface="Arial" pitchFamily="34" charset="0"/>
                <a:cs typeface="Arial" pitchFamily="34" charset="0"/>
              </a:rPr>
              <a:t>the version tag of a Pasimodo release consists of three parts: &lt;Major tag&gt;.&lt;Minor tag&gt;.&lt;Hotfix tag&gt;.</a:t>
            </a:r>
          </a:p>
          <a:p>
            <a:pPr>
              <a:buClr>
                <a:srgbClr val="558ED5"/>
              </a:buClr>
            </a:pPr>
            <a:r>
              <a:rPr lang="en-US" sz="1600" dirty="0" smtClean="0">
                <a:latin typeface="Arial" pitchFamily="34" charset="0"/>
                <a:cs typeface="Arial" pitchFamily="34" charset="0"/>
              </a:rPr>
              <a:t>To gain the advantages provided by Vincent Driessen’s development model, it is necessary to observe all the rules established by its extensive guideline framework. In order to make the usage of the model much simpler, reduce the required maintenance effort and get new developers up to speed more quickly, the so-called ITM Gitflow script package, based on the Git-Flow command collection (</a:t>
            </a:r>
            <a:r>
              <a:rPr lang="en-US" sz="1600" dirty="0" smtClean="0">
                <a:solidFill>
                  <a:srgbClr val="558ED5"/>
                </a:solidFill>
                <a:latin typeface="Arial" pitchFamily="34" charset="0"/>
                <a:cs typeface="Arial" pitchFamily="34" charset="0"/>
              </a:rPr>
              <a:t>https</a:t>
            </a:r>
            <a:r>
              <a:rPr lang="en-US" sz="1600" dirty="0">
                <a:solidFill>
                  <a:srgbClr val="558ED5"/>
                </a:solidFill>
                <a:latin typeface="Arial" pitchFamily="34" charset="0"/>
                <a:cs typeface="Arial" pitchFamily="34" charset="0"/>
              </a:rPr>
              <a:t>://</a:t>
            </a:r>
            <a:r>
              <a:rPr lang="en-US" sz="1600" dirty="0" smtClean="0">
                <a:solidFill>
                  <a:srgbClr val="558ED5"/>
                </a:solidFill>
                <a:latin typeface="Arial" pitchFamily="34" charset="0"/>
                <a:cs typeface="Arial" pitchFamily="34" charset="0"/>
              </a:rPr>
              <a:t>github.com/nvie/gitflow</a:t>
            </a:r>
            <a:r>
              <a:rPr lang="en-US" sz="1600" dirty="0" smtClean="0">
                <a:latin typeface="Arial" pitchFamily="34" charset="0"/>
                <a:cs typeface="Arial" pitchFamily="34" charset="0"/>
              </a:rPr>
              <a:t>), is introduced providing high-level repository operations for the presented Git branching model.</a:t>
            </a:r>
          </a:p>
        </p:txBody>
      </p:sp>
      <p:sp>
        <p:nvSpPr>
          <p:cNvPr id="11" name="TextBox 10"/>
          <p:cNvSpPr txBox="1"/>
          <p:nvPr/>
        </p:nvSpPr>
        <p:spPr>
          <a:xfrm>
            <a:off x="316800" y="8130036"/>
            <a:ext cx="10058400" cy="1999666"/>
          </a:xfrm>
          <a:prstGeom prst="rect">
            <a:avLst/>
          </a:prstGeom>
          <a:solidFill>
            <a:schemeClr val="tx2">
              <a:lumMod val="20000"/>
              <a:lumOff val="80000"/>
            </a:schemeClr>
          </a:solidFill>
        </p:spPr>
        <p:txBody>
          <a:bodyPr wrap="square" rtlCol="0">
            <a:noAutofit/>
          </a:bodyPr>
          <a:lstStyle/>
          <a:p>
            <a:pPr indent="-285750">
              <a:buClr>
                <a:srgbClr val="558ED5"/>
              </a:buClr>
              <a:buFont typeface="Wingdings" pitchFamily="2" charset="2"/>
              <a:buChar char="Ø"/>
            </a:pPr>
            <a:r>
              <a:rPr lang="en-US" sz="1600" b="1" dirty="0" smtClean="0">
                <a:solidFill>
                  <a:srgbClr val="558ED5"/>
                </a:solidFill>
                <a:latin typeface="Arial" pitchFamily="34" charset="0"/>
                <a:cs typeface="Arial" pitchFamily="34" charset="0"/>
              </a:rPr>
              <a:t>Getting Started with the ITM Gitflow Script Package</a:t>
            </a:r>
            <a:endParaRPr lang="en-US" sz="1600" b="1" dirty="0">
              <a:solidFill>
                <a:srgbClr val="558ED5"/>
              </a:solidFill>
              <a:latin typeface="Arial" pitchFamily="34" charset="0"/>
              <a:cs typeface="Arial" pitchFamily="34" charset="0"/>
            </a:endParaRP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marL="285750" indent="-285750">
              <a:buClr>
                <a:srgbClr val="558ED5"/>
              </a:buClr>
              <a:buFont typeface="+mj-lt"/>
              <a:buAutoNum type="arabicParenR"/>
            </a:pPr>
            <a:r>
              <a:rPr lang="en-US" sz="1600" dirty="0" smtClean="0">
                <a:latin typeface="Arial" pitchFamily="34" charset="0"/>
                <a:cs typeface="Arial" pitchFamily="34" charset="0"/>
              </a:rPr>
              <a:t>Read the article “A successful Git branching model” (</a:t>
            </a:r>
            <a:r>
              <a:rPr lang="en-US" sz="1600" dirty="0" smtClean="0">
                <a:solidFill>
                  <a:srgbClr val="558ED5"/>
                </a:solidFill>
                <a:latin typeface="Arial" pitchFamily="34" charset="0"/>
                <a:cs typeface="Arial" pitchFamily="34" charset="0"/>
              </a:rPr>
              <a:t>http://nvie.com/posts/a-successful-git-branching-model</a:t>
            </a:r>
            <a:r>
              <a:rPr lang="en-US" sz="1600" dirty="0" smtClean="0">
                <a:latin typeface="Arial" pitchFamily="34" charset="0"/>
                <a:cs typeface="Arial" pitchFamily="34" charset="0"/>
              </a:rPr>
              <a:t>) published by Vincent </a:t>
            </a:r>
            <a:r>
              <a:rPr lang="en-US" sz="1600" dirty="0">
                <a:latin typeface="Arial" pitchFamily="34" charset="0"/>
                <a:cs typeface="Arial" pitchFamily="34" charset="0"/>
              </a:rPr>
              <a:t>Driessen </a:t>
            </a:r>
            <a:r>
              <a:rPr lang="en-US" sz="1600" dirty="0" smtClean="0">
                <a:latin typeface="Arial" pitchFamily="34" charset="0"/>
                <a:cs typeface="Arial" pitchFamily="34" charset="0"/>
              </a:rPr>
              <a:t>carefully and become familiar with the original Git branching model.</a:t>
            </a:r>
          </a:p>
          <a:p>
            <a:pPr marL="285750" indent="-285750">
              <a:buClr>
                <a:srgbClr val="558ED5"/>
              </a:buClr>
              <a:buFont typeface="+mj-lt"/>
              <a:buAutoNum type="arabicParenR"/>
            </a:pPr>
            <a:r>
              <a:rPr lang="en-US" sz="1600" dirty="0" smtClean="0">
                <a:latin typeface="Arial" pitchFamily="34" charset="0"/>
                <a:cs typeface="Arial" pitchFamily="34" charset="0"/>
              </a:rPr>
              <a:t>Take note of the modifications on the original Git branching model listed above.</a:t>
            </a:r>
          </a:p>
          <a:p>
            <a:pPr marL="285750" indent="-285750">
              <a:buClr>
                <a:srgbClr val="558ED5"/>
              </a:buClr>
              <a:buFont typeface="+mj-lt"/>
              <a:buAutoNum type="arabicParenR"/>
            </a:pPr>
            <a:r>
              <a:rPr lang="en-US" sz="1600" dirty="0" smtClean="0">
                <a:latin typeface="Arial" pitchFamily="34" charset="0"/>
                <a:cs typeface="Arial" pitchFamily="34" charset="0"/>
              </a:rPr>
              <a:t>Carefully read through the provided ITM Gitflow script </a:t>
            </a:r>
            <a:r>
              <a:rPr lang="en-US" sz="1600" dirty="0">
                <a:latin typeface="Arial" pitchFamily="34" charset="0"/>
                <a:cs typeface="Arial" pitchFamily="34" charset="0"/>
              </a:rPr>
              <a:t>p</a:t>
            </a:r>
            <a:r>
              <a:rPr lang="en-US" sz="1600" dirty="0" smtClean="0">
                <a:latin typeface="Arial" pitchFamily="34" charset="0"/>
                <a:cs typeface="Arial" pitchFamily="34" charset="0"/>
              </a:rPr>
              <a:t>ackage </a:t>
            </a:r>
            <a:r>
              <a:rPr lang="en-US" sz="1600" dirty="0">
                <a:latin typeface="Arial" pitchFamily="34" charset="0"/>
                <a:cs typeface="Arial" pitchFamily="34" charset="0"/>
              </a:rPr>
              <a:t>c</a:t>
            </a:r>
            <a:r>
              <a:rPr lang="en-US" sz="1600" dirty="0" smtClean="0">
                <a:latin typeface="Arial" pitchFamily="34" charset="0"/>
                <a:cs typeface="Arial" pitchFamily="34" charset="0"/>
              </a:rPr>
              <a:t>heat sheet.</a:t>
            </a:r>
          </a:p>
          <a:p>
            <a:pPr marL="285750" indent="-285750">
              <a:buClr>
                <a:srgbClr val="558ED5"/>
              </a:buClr>
              <a:buFont typeface="+mj-lt"/>
              <a:buAutoNum type="arabicParenR"/>
            </a:pPr>
            <a:r>
              <a:rPr lang="en-US" sz="1600" dirty="0" smtClean="0">
                <a:latin typeface="Arial" pitchFamily="34" charset="0"/>
                <a:cs typeface="Arial" pitchFamily="34" charset="0"/>
              </a:rPr>
              <a:t>Create a local copy of the desired remote repository using the “gf clone” subcommand.</a:t>
            </a:r>
          </a:p>
          <a:p>
            <a:pPr marL="285750" indent="-285750">
              <a:buClr>
                <a:srgbClr val="558ED5"/>
              </a:buClr>
              <a:buFont typeface="+mj-lt"/>
              <a:buAutoNum type="arabicParenR"/>
            </a:pPr>
            <a:r>
              <a:rPr lang="en-US" sz="1600" dirty="0" smtClean="0">
                <a:latin typeface="Arial" pitchFamily="34" charset="0"/>
                <a:cs typeface="Arial" pitchFamily="34" charset="0"/>
              </a:rPr>
              <a:t>Start enjoying the flexibility and simplicity of usage provided by the ITM Gitflow script package.</a:t>
            </a:r>
          </a:p>
        </p:txBody>
      </p:sp>
      <p:sp>
        <p:nvSpPr>
          <p:cNvPr id="12" name="TextBox 11"/>
          <p:cNvSpPr txBox="1"/>
          <p:nvPr/>
        </p:nvSpPr>
        <p:spPr>
          <a:xfrm>
            <a:off x="316800" y="10336381"/>
            <a:ext cx="10058400" cy="1938992"/>
          </a:xfrm>
          <a:prstGeom prst="rect">
            <a:avLst/>
          </a:prstGeom>
          <a:solidFill>
            <a:schemeClr val="tx2">
              <a:lumMod val="20000"/>
              <a:lumOff val="80000"/>
            </a:schemeClr>
          </a:solidFill>
        </p:spPr>
        <p:txBody>
          <a:bodyPr wrap="square" rtlCol="0">
            <a:noAutofit/>
          </a:bodyPr>
          <a:lstStyle/>
          <a:p>
            <a:pPr indent="-285750">
              <a:buClr>
                <a:srgbClr val="558ED5"/>
              </a:buClr>
              <a:buFont typeface="Wingdings" pitchFamily="2" charset="2"/>
              <a:buChar char="Ø"/>
            </a:pPr>
            <a:r>
              <a:rPr lang="en-US" sz="1600" b="1" dirty="0" smtClean="0">
                <a:solidFill>
                  <a:srgbClr val="558ED5"/>
                </a:solidFill>
                <a:latin typeface="Arial" pitchFamily="34" charset="0"/>
                <a:cs typeface="Arial" pitchFamily="34" charset="0"/>
              </a:rPr>
              <a:t>What to do when something goes wrong</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marL="285750" indent="-285750">
              <a:buClr>
                <a:srgbClr val="558ED5"/>
              </a:buClr>
              <a:buFont typeface="+mj-lt"/>
              <a:buAutoNum type="arabicParenR"/>
            </a:pPr>
            <a:r>
              <a:rPr lang="en-US" sz="1600" dirty="0" smtClean="0">
                <a:latin typeface="Arial" pitchFamily="34" charset="0"/>
                <a:cs typeface="Arial" pitchFamily="34" charset="0"/>
              </a:rPr>
              <a:t>Tell the other developers to stop interacting with the affected Git repository and outline your problem.</a:t>
            </a:r>
          </a:p>
          <a:p>
            <a:pPr marL="285750" indent="-285750">
              <a:buClr>
                <a:srgbClr val="558ED5"/>
              </a:buClr>
              <a:buFont typeface="+mj-lt"/>
              <a:buAutoNum type="arabicParenR"/>
            </a:pPr>
            <a:r>
              <a:rPr lang="en-US" sz="1600" dirty="0" smtClean="0">
                <a:latin typeface="Arial" pitchFamily="34" charset="0"/>
                <a:cs typeface="Arial" pitchFamily="34" charset="0"/>
              </a:rPr>
              <a:t>Record the current status of the inoperative repository and write a brief description of the problem.</a:t>
            </a:r>
          </a:p>
          <a:p>
            <a:pPr marL="285750" indent="-285750">
              <a:buClr>
                <a:srgbClr val="558ED5"/>
              </a:buClr>
              <a:buFont typeface="+mj-lt"/>
              <a:buAutoNum type="arabicParenR"/>
            </a:pPr>
            <a:r>
              <a:rPr lang="en-US" sz="1600" dirty="0" smtClean="0">
                <a:latin typeface="Arial" pitchFamily="34" charset="0"/>
                <a:cs typeface="Arial" pitchFamily="34" charset="0"/>
              </a:rPr>
              <a:t>Try to fix the problem by using Git standard commands and the ones introduced with the script package.</a:t>
            </a:r>
          </a:p>
          <a:p>
            <a:pPr marL="285750" indent="-285750">
              <a:buClr>
                <a:srgbClr val="558ED5"/>
              </a:buClr>
              <a:buFont typeface="+mj-lt"/>
              <a:buAutoNum type="arabicParenR"/>
            </a:pPr>
            <a:r>
              <a:rPr lang="en-US" sz="1600" dirty="0" smtClean="0">
                <a:latin typeface="Arial" pitchFamily="34" charset="0"/>
                <a:cs typeface="Arial" pitchFamily="34" charset="0"/>
              </a:rPr>
              <a:t>If it’s not working, kindly ask an admin to replace the current version of the repository with a backup.</a:t>
            </a:r>
          </a:p>
          <a:p>
            <a:pPr marL="285750" indent="-285750">
              <a:buClr>
                <a:srgbClr val="558ED5"/>
              </a:buClr>
              <a:buFont typeface="+mj-lt"/>
              <a:buAutoNum type="arabicParenR"/>
            </a:pPr>
            <a:r>
              <a:rPr lang="en-US" sz="1600" dirty="0" smtClean="0">
                <a:latin typeface="Arial" pitchFamily="34" charset="0"/>
                <a:cs typeface="Arial" pitchFamily="34" charset="0"/>
              </a:rPr>
              <a:t>Ask the person responsible for the ITM Gitflow script package even more kindly to solve the problem.</a:t>
            </a:r>
          </a:p>
          <a:p>
            <a:pPr marL="285750" indent="-285750">
              <a:buClr>
                <a:srgbClr val="558ED5"/>
              </a:buClr>
              <a:buFont typeface="+mj-lt"/>
              <a:buAutoNum type="arabicParenR"/>
            </a:pPr>
            <a:r>
              <a:rPr lang="en-US" sz="1600" dirty="0" smtClean="0">
                <a:latin typeface="Arial" pitchFamily="34" charset="0"/>
                <a:cs typeface="Arial" pitchFamily="34" charset="0"/>
              </a:rPr>
              <a:t>Go on to use the Gitflow package and don’t be afraid that something could go wrong again in the future.</a:t>
            </a:r>
          </a:p>
        </p:txBody>
      </p:sp>
      <p:sp>
        <p:nvSpPr>
          <p:cNvPr id="13" name="TextBox 12"/>
          <p:cNvSpPr txBox="1"/>
          <p:nvPr/>
        </p:nvSpPr>
        <p:spPr>
          <a:xfrm>
            <a:off x="316800" y="12480987"/>
            <a:ext cx="10058400" cy="1692771"/>
          </a:xfrm>
          <a:prstGeom prst="rect">
            <a:avLst/>
          </a:prstGeom>
          <a:solidFill>
            <a:schemeClr val="tx2">
              <a:lumMod val="20000"/>
              <a:lumOff val="80000"/>
            </a:schemeClr>
          </a:solidFill>
        </p:spPr>
        <p:txBody>
          <a:bodyPr wrap="square" rtlCol="0">
            <a:noAutofit/>
          </a:bodyPr>
          <a:lstStyle/>
          <a:p>
            <a:pPr indent="-285750">
              <a:buClr>
                <a:srgbClr val="558ED5"/>
              </a:buClr>
              <a:buFont typeface="Wingdings" pitchFamily="2" charset="2"/>
              <a:buChar char="Ø"/>
            </a:pPr>
            <a:r>
              <a:rPr lang="en-US" sz="1600" b="1" dirty="0" smtClean="0">
                <a:solidFill>
                  <a:srgbClr val="558ED5"/>
                </a:solidFill>
                <a:latin typeface="Arial" pitchFamily="34" charset="0"/>
                <a:cs typeface="Arial" pitchFamily="34" charset="0"/>
              </a:rPr>
              <a:t>Some more information</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marL="285750" indent="-285750">
              <a:buClr>
                <a:srgbClr val="558ED5"/>
              </a:buClr>
              <a:buFont typeface="Wingdings" pitchFamily="2" charset="2"/>
              <a:buChar char="v"/>
            </a:pPr>
            <a:r>
              <a:rPr lang="en-US" sz="1600" dirty="0">
                <a:latin typeface="Arial" pitchFamily="34" charset="0"/>
                <a:cs typeface="Arial" pitchFamily="34" charset="0"/>
              </a:rPr>
              <a:t>T</a:t>
            </a:r>
            <a:r>
              <a:rPr lang="en-US" sz="1600" dirty="0" smtClean="0">
                <a:latin typeface="Arial" pitchFamily="34" charset="0"/>
                <a:cs typeface="Arial" pitchFamily="34" charset="0"/>
              </a:rPr>
              <a:t>here are specific Gitflow “commit” and “reset” subcommands available, which perform an additional push at the end of the commit or reset process in comparison to the according standard Git commands. It could be a good idea to use both the specific and the standard subcommand depending on the situation.</a:t>
            </a:r>
          </a:p>
          <a:p>
            <a:pPr marL="285750" indent="-285750">
              <a:buClr>
                <a:srgbClr val="558ED5"/>
              </a:buClr>
              <a:buFont typeface="Wingdings" pitchFamily="2" charset="2"/>
              <a:buChar char="v"/>
            </a:pPr>
            <a:r>
              <a:rPr lang="en-US" sz="1600" dirty="0" smtClean="0">
                <a:latin typeface="Arial" pitchFamily="34" charset="0"/>
                <a:cs typeface="Arial" pitchFamily="34" charset="0"/>
              </a:rPr>
              <a:t>For all other actions except cloning and resetting a repository as well as committing changes make use of the standard Git subcommands, e.g. “git add”, “git move”, “git pull” and “git checkout”.</a:t>
            </a:r>
          </a:p>
        </p:txBody>
      </p:sp>
    </p:spTree>
    <p:extLst>
      <p:ext uri="{BB962C8B-B14F-4D97-AF65-F5344CB8AC3E}">
        <p14:creationId xmlns:p14="http://schemas.microsoft.com/office/powerpoint/2010/main" val="3079610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7340</TotalTime>
  <Words>1122</Words>
  <Application>Microsoft Office PowerPoint</Application>
  <PresentationFormat>Custom</PresentationFormat>
  <Paragraphs>170</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ITM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Fabian Spreng</dc:creator>
  <cp:lastModifiedBy>Administrator</cp:lastModifiedBy>
  <cp:revision>578</cp:revision>
  <cp:lastPrinted>2013-02-26T08:42:57Z</cp:lastPrinted>
  <dcterms:created xsi:type="dcterms:W3CDTF">2013-02-21T10:25:45Z</dcterms:created>
  <dcterms:modified xsi:type="dcterms:W3CDTF">2013-02-26T13:13:16Z</dcterms:modified>
</cp:coreProperties>
</file>