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" y="-6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ru-RU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ru-RU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4000" dirty="0">
                <a:solidFill>
                  <a:srgbClr val="4C5D6E"/>
                </a:solidFill>
              </a:rPr>
              <a:t>ООП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ru-RU" sz="1800" dirty="0" smtClean="0"/>
              <a:t>Знакомство с технологией WPF. Введение в язык XAML. Логические ресурсы. Стили. Обзор элементов управления и их свойств. </a:t>
            </a:r>
            <a:endParaRPr lang="ru-RU" sz="1800" dirty="0">
              <a:solidFill>
                <a:srgbClr val="ABB1B9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C#. </a:t>
            </a:r>
            <a:r>
              <a:rPr lang="ru-RU" sz="1600">
                <a:solidFill>
                  <a:srgbClr val="BDC2CA"/>
                </a:solidFill>
              </a:rPr>
              <a:t>Продвинутый</a:t>
            </a: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 курс</a:t>
            </a:r>
          </a:p>
        </p:txBody>
      </p:sp>
      <p:sp>
        <p:nvSpPr>
          <p:cNvPr id="57" name="Shape 57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63" name="Shape 63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5735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8567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4279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79991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8570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 dirty="0" smtClean="0">
                <a:solidFill>
                  <a:srgbClr val="4C5D6E"/>
                </a:solidFill>
              </a:rPr>
              <a:t>5</a:t>
            </a:r>
            <a:endParaRPr lang="ru-RU" sz="2000" b="1" dirty="0">
              <a:solidFill>
                <a:srgbClr val="4C5D6E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C#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19" y="857237"/>
            <a:ext cx="28765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1" name="Shape 9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9480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9632" y="1635646"/>
            <a:ext cx="6696744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Знакомство с технологией </a:t>
            </a:r>
            <a:r>
              <a:rPr lang="en-US" sz="1800" dirty="0" smtClean="0"/>
              <a:t>WPF</a:t>
            </a:r>
            <a:endParaRPr lang="ru-RU" sz="18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 Введение в язык </a:t>
            </a:r>
            <a:r>
              <a:rPr lang="en-US" sz="1800" dirty="0" smtClean="0"/>
              <a:t>XAML</a:t>
            </a:r>
            <a:endParaRPr lang="ru-RU" sz="18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Логические ресурсы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Стили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Обзор элементов управления и их свойств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7761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SzPct val="25000"/>
            </a:pPr>
            <a:r>
              <a:rPr lang="ru-RU" sz="3200" dirty="0" smtClean="0"/>
              <a:t>Элементы управления</a:t>
            </a:r>
            <a:endParaRPr lang="ru-RU" sz="32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9480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331640" y="1362978"/>
            <a:ext cx="669674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TextBlock</a:t>
            </a:r>
            <a:endParaRPr lang="ru-RU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 </a:t>
            </a:r>
            <a:r>
              <a:rPr lang="en-US" sz="1800" dirty="0" smtClean="0"/>
              <a:t>Label</a:t>
            </a:r>
            <a:endParaRPr lang="ru-RU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TextBox</a:t>
            </a:r>
            <a:endParaRPr lang="ru-RU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Button</a:t>
            </a:r>
            <a:endParaRPr lang="ru-RU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CheckBox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RadioButton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ItemsControl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ComboBox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ListBox</a:t>
            </a:r>
            <a:endParaRPr lang="ru-RU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124" name="Shape 124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30" name="Shape 130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buClr>
                <a:srgbClr val="2C2D30"/>
              </a:buClr>
              <a:buSzPct val="100000"/>
              <a:buChar char="●"/>
            </a:pPr>
            <a:r>
              <a:rPr lang="ru-RU" sz="1800" dirty="0">
                <a:solidFill>
                  <a:srgbClr val="2C2D30"/>
                </a:solidFill>
              </a:rPr>
              <a:t>ДЗ - в методичке, прикрепленной к этому уроку. </a:t>
            </a:r>
            <a:r>
              <a:rPr lang="ru-RU" sz="1800" dirty="0" smtClean="0">
                <a:solidFill>
                  <a:srgbClr val="2C2D30"/>
                </a:solidFill>
              </a:rPr>
              <a:t>Переписывайте </a:t>
            </a:r>
            <a:r>
              <a:rPr lang="ru-RU" sz="1800" dirty="0">
                <a:solidFill>
                  <a:srgbClr val="2C2D30"/>
                </a:solidFill>
              </a:rPr>
              <a:t>в начало программы условие и свою фамилию. Все программы делайте в одном решении.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Сдать ДЗ необходимо до начала следующего урока.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Сделанные ДЗ - это ваше будущее </a:t>
            </a:r>
            <a:r>
              <a:rPr lang="ru-RU" sz="18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Это Важно!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- основное, что интересует работодателя.</a:t>
            </a:r>
          </a:p>
        </p:txBody>
      </p:sp>
      <p:sp>
        <p:nvSpPr>
          <p:cNvPr id="150" name="Shape 15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Организационные вопросы</a:t>
            </a:r>
          </a:p>
        </p:txBody>
      </p:sp>
      <p:sp>
        <p:nvSpPr>
          <p:cNvPr id="158" name="Shape 158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64" name="Shape 164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Пишите в комментарии к уроку. Я буду отвечать на них каждый день;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Личные сообщения;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Видео буду выкладывать в день урока (самое позднее - на следующий день)</a:t>
            </a:r>
          </a:p>
        </p:txBody>
      </p:sp>
      <p:sp>
        <p:nvSpPr>
          <p:cNvPr id="184" name="Shape 184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  <p:sp>
        <p:nvSpPr>
          <p:cNvPr id="192" name="Shape 192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98" name="Shape 19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158</Words>
  <Application>Microsoft Office PowerPoint</Application>
  <PresentationFormat>Экран (16:9)</PresentationFormat>
  <Paragraphs>36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simple-light-2</vt:lpstr>
      <vt:lpstr>ООП</vt:lpstr>
      <vt:lpstr>План урока</vt:lpstr>
      <vt:lpstr>Элементы управления</vt:lpstr>
      <vt:lpstr>Домашнее задание</vt:lpstr>
      <vt:lpstr>Организационные вопросы</vt:lpstr>
      <vt:lpstr>Вопросы участников 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Фролов Сергей Валерьевич</dc:creator>
  <cp:lastModifiedBy>Сергей</cp:lastModifiedBy>
  <cp:revision>31</cp:revision>
  <dcterms:modified xsi:type="dcterms:W3CDTF">2017-07-16T18:00:28Z</dcterms:modified>
</cp:coreProperties>
</file>