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" y="-6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ru-RU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ru-RU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4000" dirty="0">
                <a:solidFill>
                  <a:srgbClr val="4C5D6E"/>
                </a:solidFill>
              </a:rPr>
              <a:t>ООП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ru-RU" sz="1800" dirty="0" smtClean="0"/>
              <a:t>Взаимодействие с базой данных. Обзор технологии </a:t>
            </a:r>
            <a:r>
              <a:rPr lang="ru-RU" sz="1800" dirty="0" err="1" smtClean="0"/>
              <a:t>ADO.Net</a:t>
            </a:r>
            <a:r>
              <a:rPr lang="ru-RU" sz="1800" dirty="0" smtClean="0"/>
              <a:t> </a:t>
            </a:r>
            <a:endParaRPr lang="ru-RU" sz="1800" dirty="0">
              <a:solidFill>
                <a:srgbClr val="ABB1B9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C#. </a:t>
            </a:r>
            <a:r>
              <a:rPr lang="ru-RU" sz="1600">
                <a:solidFill>
                  <a:srgbClr val="BDC2CA"/>
                </a:solidFill>
              </a:rPr>
              <a:t>Продвинутый</a:t>
            </a:r>
            <a:r>
              <a:rPr lang="ru-RU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 курс</a:t>
            </a:r>
          </a:p>
        </p:txBody>
      </p:sp>
      <p:sp>
        <p:nvSpPr>
          <p:cNvPr id="57" name="Shape 57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63" name="Shape 63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3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5735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856797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427997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79991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85703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ru-RU" sz="2000" b="1" i="0" u="none" strike="noStrike" cap="none" dirty="0" smtClean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ru-RU" sz="2000" b="1" dirty="0">
              <a:solidFill>
                <a:srgbClr val="4C5D6E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C#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19" y="857237"/>
            <a:ext cx="28765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1" name="Shape 9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49480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259632" y="1635646"/>
            <a:ext cx="669674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smtClean="0"/>
              <a:t>Взаимодействие с базой данных.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smtClean="0"/>
              <a:t>Обзор технологии </a:t>
            </a:r>
            <a:r>
              <a:rPr lang="ru-RU" sz="1800" dirty="0" err="1" smtClean="0"/>
              <a:t>ADO.Net</a:t>
            </a:r>
            <a:r>
              <a:rPr lang="ru-RU" sz="1800" dirty="0" smtClean="0"/>
              <a:t>.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 </a:t>
            </a:r>
            <a:r>
              <a:rPr lang="en-US" dirty="0" smtClean="0"/>
              <a:t>ADO.NET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512" y="2211710"/>
            <a:ext cx="1440160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96336" y="2067694"/>
            <a:ext cx="1368152" cy="10801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95736" y="1347614"/>
            <a:ext cx="4896544" cy="331236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1763688" y="2499742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1691680" y="2859782"/>
            <a:ext cx="360040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7164288" y="2355726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7164288" y="2859782"/>
            <a:ext cx="360040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51520" y="257175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Приложение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0352" y="242773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483768" y="2283718"/>
            <a:ext cx="2160240" cy="22322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716016" y="1635646"/>
            <a:ext cx="2160240" cy="28803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483768" y="1563638"/>
            <a:ext cx="2160240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2699792" y="170765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Провайдер данных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860032" y="192367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Отключенный уровень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627784" y="257175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Подключенный уровень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627784" y="3291830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</a:t>
            </a:r>
          </a:p>
          <a:p>
            <a:r>
              <a:rPr lang="en-US" dirty="0" smtClean="0"/>
              <a:t>Command</a:t>
            </a:r>
          </a:p>
          <a:p>
            <a:r>
              <a:rPr lang="en-US" dirty="0" err="1" smtClean="0"/>
              <a:t>DataReader</a:t>
            </a:r>
            <a:endParaRPr lang="en-US" dirty="0" smtClean="0"/>
          </a:p>
          <a:p>
            <a:r>
              <a:rPr lang="en-US" dirty="0" err="1" smtClean="0"/>
              <a:t>DataAdapter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932040" y="278777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err="1" smtClean="0"/>
              <a:t>DataTable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взаимодействия с базами данных </a:t>
            </a:r>
            <a:r>
              <a:rPr lang="en-US" dirty="0" err="1" smtClean="0"/>
              <a:t>ADO.Net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1563638"/>
            <a:ext cx="8520599" cy="3416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Connection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Command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DataReader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DataSet</a:t>
            </a:r>
            <a:r>
              <a:rPr lang="ru-RU" dirty="0" smtClean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DataAdapter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124" name="Shape 124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30" name="Shape 130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buClr>
                <a:srgbClr val="2C2D30"/>
              </a:buClr>
              <a:buSzPct val="100000"/>
              <a:buChar char="●"/>
            </a:pPr>
            <a:r>
              <a:rPr lang="ru-RU" sz="1800" dirty="0">
                <a:solidFill>
                  <a:srgbClr val="2C2D30"/>
                </a:solidFill>
              </a:rPr>
              <a:t>ДЗ - в методичке, прикрепленной к этому уроку. </a:t>
            </a:r>
            <a:r>
              <a:rPr lang="ru-RU" sz="1800" dirty="0" smtClean="0">
                <a:solidFill>
                  <a:srgbClr val="2C2D30"/>
                </a:solidFill>
              </a:rPr>
              <a:t>Переписывайте </a:t>
            </a:r>
            <a:r>
              <a:rPr lang="ru-RU" sz="1800" dirty="0">
                <a:solidFill>
                  <a:srgbClr val="2C2D30"/>
                </a:solidFill>
              </a:rPr>
              <a:t>в начало программы условие и свою фамилию. Все программы делайте в одном решении.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Сдать ДЗ необходимо до начала следующего урока.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Сделанные ДЗ - это ваше будущее </a:t>
            </a:r>
            <a:r>
              <a:rPr lang="ru-RU" sz="18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Это Важно!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- основное, что интересует работодателя.</a:t>
            </a:r>
          </a:p>
        </p:txBody>
      </p:sp>
      <p:sp>
        <p:nvSpPr>
          <p:cNvPr id="150" name="Shape 15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Организационные вопросы</a:t>
            </a:r>
          </a:p>
        </p:txBody>
      </p:sp>
      <p:sp>
        <p:nvSpPr>
          <p:cNvPr id="158" name="Shape 158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64" name="Shape 164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Пишите в комментарии к уроку. Я буду отвечать на них каждый день;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Личные сообщения;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Видео буду выкладывать в день урока (самое позднее - на следующий день)</a:t>
            </a:r>
          </a:p>
        </p:txBody>
      </p:sp>
      <p:sp>
        <p:nvSpPr>
          <p:cNvPr id="184" name="Shape 184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</a:p>
        </p:txBody>
      </p:sp>
      <p:sp>
        <p:nvSpPr>
          <p:cNvPr id="192" name="Shape 192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98" name="Shape 198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150</Words>
  <Application>Microsoft Office PowerPoint</Application>
  <PresentationFormat>Экран (16:9)</PresentationFormat>
  <Paragraphs>40</Paragraphs>
  <Slides>7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simple-light-2</vt:lpstr>
      <vt:lpstr>ООП</vt:lpstr>
      <vt:lpstr>План урока</vt:lpstr>
      <vt:lpstr>Архитектура ADO.NET</vt:lpstr>
      <vt:lpstr>Интерфейс взаимодействия с базами данных ADO.Net</vt:lpstr>
      <vt:lpstr>Домашнее задание</vt:lpstr>
      <vt:lpstr>Организационные вопросы</vt:lpstr>
      <vt:lpstr>Вопросы участников 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Фролов Сергей Валерьевич</dc:creator>
  <cp:lastModifiedBy>Сергей</cp:lastModifiedBy>
  <cp:revision>34</cp:revision>
  <dcterms:modified xsi:type="dcterms:W3CDTF">2017-07-16T18:01:48Z</dcterms:modified>
</cp:coreProperties>
</file>