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FD8C2B-AE19-42BF-92E7-F456C0D3C8B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1056395-7C43-4001-BA95-07AE9BFFB2D1}">
      <dgm:prSet phldrT="[Текст]" custT="1"/>
      <dgm:spPr/>
      <dgm:t>
        <a:bodyPr/>
        <a:lstStyle/>
        <a:p>
          <a:r>
            <a:rPr lang="ru-RU" sz="2000" baseline="0" dirty="0" smtClean="0"/>
            <a:t>Поиск </a:t>
          </a:r>
          <a:r>
            <a:rPr lang="ru-RU" sz="2000" baseline="0" dirty="0" err="1" smtClean="0"/>
            <a:t>веб-сервисов</a:t>
          </a:r>
          <a:endParaRPr lang="ru-RU" sz="2000" baseline="0" dirty="0" smtClean="0"/>
        </a:p>
        <a:p>
          <a:r>
            <a:rPr lang="en-US" sz="2000" baseline="0" dirty="0" smtClean="0"/>
            <a:t>UDDI</a:t>
          </a:r>
          <a:endParaRPr lang="ru-RU" sz="2000" baseline="0" dirty="0" smtClean="0"/>
        </a:p>
      </dgm:t>
    </dgm:pt>
    <dgm:pt modelId="{0E422241-8EE3-43C6-A352-4589F7BB9406}" type="parTrans" cxnId="{6312F11F-F1C0-4AE6-81F2-136D7B6C42C8}">
      <dgm:prSet/>
      <dgm:spPr/>
      <dgm:t>
        <a:bodyPr/>
        <a:lstStyle/>
        <a:p>
          <a:endParaRPr lang="ru-RU"/>
        </a:p>
      </dgm:t>
    </dgm:pt>
    <dgm:pt modelId="{F8BFABAC-D62A-42A0-910D-917C897A5D31}" type="sibTrans" cxnId="{6312F11F-F1C0-4AE6-81F2-136D7B6C42C8}">
      <dgm:prSet/>
      <dgm:spPr/>
      <dgm:t>
        <a:bodyPr/>
        <a:lstStyle/>
        <a:p>
          <a:endParaRPr lang="ru-RU"/>
        </a:p>
      </dgm:t>
    </dgm:pt>
    <dgm:pt modelId="{19B57663-5FBF-4F1D-8486-1D067CC8EEE1}">
      <dgm:prSet phldrT="[Текст]" custT="1"/>
      <dgm:spPr/>
      <dgm:t>
        <a:bodyPr/>
        <a:lstStyle/>
        <a:p>
          <a:endParaRPr lang="en-US" sz="2000" baseline="0" dirty="0" smtClean="0"/>
        </a:p>
        <a:p>
          <a:r>
            <a:rPr lang="ru-RU" sz="2000" baseline="0" dirty="0" smtClean="0"/>
            <a:t>Описание </a:t>
          </a:r>
          <a:r>
            <a:rPr lang="ru-RU" sz="2000" baseline="0" dirty="0" err="1" smtClean="0"/>
            <a:t>веб-сервисов</a:t>
          </a:r>
          <a:endParaRPr lang="ru-RU" sz="2000" baseline="0" dirty="0" smtClean="0"/>
        </a:p>
        <a:p>
          <a:r>
            <a:rPr lang="en-US" sz="2000" baseline="0" dirty="0" smtClean="0"/>
            <a:t>WSDL</a:t>
          </a:r>
          <a:endParaRPr lang="ru-RU" sz="2000" baseline="0" dirty="0" smtClean="0"/>
        </a:p>
        <a:p>
          <a:endParaRPr lang="ru-RU" sz="2000" baseline="0" dirty="0"/>
        </a:p>
      </dgm:t>
    </dgm:pt>
    <dgm:pt modelId="{52A18DD8-EBE1-4114-AADD-40C27B751AFA}" type="parTrans" cxnId="{A1A1B275-B43D-499E-B9DD-8D9C1CB20860}">
      <dgm:prSet/>
      <dgm:spPr/>
      <dgm:t>
        <a:bodyPr/>
        <a:lstStyle/>
        <a:p>
          <a:endParaRPr lang="ru-RU"/>
        </a:p>
      </dgm:t>
    </dgm:pt>
    <dgm:pt modelId="{D86DD544-4AF1-4CBC-B922-D687A2F545B5}" type="sibTrans" cxnId="{A1A1B275-B43D-499E-B9DD-8D9C1CB20860}">
      <dgm:prSet/>
      <dgm:spPr/>
      <dgm:t>
        <a:bodyPr/>
        <a:lstStyle/>
        <a:p>
          <a:endParaRPr lang="ru-RU"/>
        </a:p>
      </dgm:t>
    </dgm:pt>
    <dgm:pt modelId="{0A369456-946D-4D6A-B5EB-F4E665F3CAD7}">
      <dgm:prSet phldrT="[Текст]" custT="1"/>
      <dgm:spPr/>
      <dgm:t>
        <a:bodyPr/>
        <a:lstStyle/>
        <a:p>
          <a:r>
            <a:rPr lang="ru-RU" sz="2000" baseline="0" dirty="0" smtClean="0"/>
            <a:t>Вызов </a:t>
          </a:r>
          <a:r>
            <a:rPr lang="ru-RU" sz="2000" baseline="0" dirty="0" err="1" smtClean="0"/>
            <a:t>веб-сервисов</a:t>
          </a:r>
          <a:endParaRPr lang="ru-RU" sz="2000" baseline="0" dirty="0" smtClean="0"/>
        </a:p>
        <a:p>
          <a:r>
            <a:rPr lang="en-US" sz="2000" baseline="0" dirty="0" smtClean="0"/>
            <a:t>SOAP</a:t>
          </a:r>
          <a:endParaRPr lang="ru-RU" sz="2000" baseline="0" dirty="0"/>
        </a:p>
      </dgm:t>
    </dgm:pt>
    <dgm:pt modelId="{42811867-8241-4CD8-BCCF-1A94C957A468}" type="parTrans" cxnId="{CA327161-250B-4E13-8B51-0812415530CD}">
      <dgm:prSet/>
      <dgm:spPr/>
      <dgm:t>
        <a:bodyPr/>
        <a:lstStyle/>
        <a:p>
          <a:endParaRPr lang="ru-RU"/>
        </a:p>
      </dgm:t>
    </dgm:pt>
    <dgm:pt modelId="{750EE49A-5BFB-4B9E-B011-AC97FD530925}" type="sibTrans" cxnId="{CA327161-250B-4E13-8B51-0812415530CD}">
      <dgm:prSet/>
      <dgm:spPr/>
      <dgm:t>
        <a:bodyPr/>
        <a:lstStyle/>
        <a:p>
          <a:endParaRPr lang="ru-RU"/>
        </a:p>
      </dgm:t>
    </dgm:pt>
    <dgm:pt modelId="{C2F69325-CD96-4DEB-84BE-708A9907EE82}">
      <dgm:prSet phldrT="[Текст]" custT="1"/>
      <dgm:spPr/>
      <dgm:t>
        <a:bodyPr/>
        <a:lstStyle/>
        <a:p>
          <a:r>
            <a:rPr lang="ru-RU" sz="2000" baseline="0" dirty="0" smtClean="0"/>
            <a:t>Представление данных</a:t>
          </a:r>
        </a:p>
        <a:p>
          <a:r>
            <a:rPr lang="en-US" sz="2000" baseline="0" dirty="0" smtClean="0"/>
            <a:t>XML, XML </a:t>
          </a:r>
          <a:r>
            <a:rPr lang="ru-RU" sz="2000" baseline="0" dirty="0" smtClean="0"/>
            <a:t>схема</a:t>
          </a:r>
        </a:p>
      </dgm:t>
    </dgm:pt>
    <dgm:pt modelId="{DAE227AF-3533-4A4F-9B1C-24897F39EE3D}" type="parTrans" cxnId="{3476AD80-F618-4BA3-BFC3-B4DA652F4B5A}">
      <dgm:prSet/>
      <dgm:spPr/>
      <dgm:t>
        <a:bodyPr/>
        <a:lstStyle/>
        <a:p>
          <a:endParaRPr lang="ru-RU"/>
        </a:p>
      </dgm:t>
    </dgm:pt>
    <dgm:pt modelId="{189686E3-5EAA-4DA7-AF64-DA2AF8B97493}" type="sibTrans" cxnId="{3476AD80-F618-4BA3-BFC3-B4DA652F4B5A}">
      <dgm:prSet/>
      <dgm:spPr/>
      <dgm:t>
        <a:bodyPr/>
        <a:lstStyle/>
        <a:p>
          <a:endParaRPr lang="ru-RU"/>
        </a:p>
      </dgm:t>
    </dgm:pt>
    <dgm:pt modelId="{1D7836CC-99D4-4E84-B5DF-85A020D02C2A}">
      <dgm:prSet phldrT="[Текст]" custT="1"/>
      <dgm:spPr/>
      <dgm:t>
        <a:bodyPr/>
        <a:lstStyle/>
        <a:p>
          <a:r>
            <a:rPr lang="ru-RU" sz="2000" baseline="0" dirty="0" smtClean="0"/>
            <a:t>Транспорт</a:t>
          </a:r>
        </a:p>
        <a:p>
          <a:r>
            <a:rPr lang="en-US" sz="2000" baseline="0" dirty="0" smtClean="0"/>
            <a:t>HTTP, SMTP</a:t>
          </a:r>
          <a:endParaRPr lang="ru-RU" sz="2000" baseline="0" dirty="0"/>
        </a:p>
      </dgm:t>
    </dgm:pt>
    <dgm:pt modelId="{23144F34-8031-46D4-9E54-C578BF68D44E}" type="parTrans" cxnId="{C194AEC8-5EF4-4ABF-B8F0-193B36FA7689}">
      <dgm:prSet/>
      <dgm:spPr/>
      <dgm:t>
        <a:bodyPr/>
        <a:lstStyle/>
        <a:p>
          <a:endParaRPr lang="ru-RU"/>
        </a:p>
      </dgm:t>
    </dgm:pt>
    <dgm:pt modelId="{0672F0B2-BBF6-4BF4-B77A-B49F403F37E2}" type="sibTrans" cxnId="{C194AEC8-5EF4-4ABF-B8F0-193B36FA7689}">
      <dgm:prSet/>
      <dgm:spPr/>
      <dgm:t>
        <a:bodyPr/>
        <a:lstStyle/>
        <a:p>
          <a:endParaRPr lang="ru-RU"/>
        </a:p>
      </dgm:t>
    </dgm:pt>
    <dgm:pt modelId="{D697F011-3E7D-49F6-B52B-70CD4F3BD78A}" type="pres">
      <dgm:prSet presAssocID="{19FD8C2B-AE19-42BF-92E7-F456C0D3C8B9}" presName="diagram" presStyleCnt="0">
        <dgm:presLayoutVars>
          <dgm:dir/>
          <dgm:resizeHandles val="exact"/>
        </dgm:presLayoutVars>
      </dgm:prSet>
      <dgm:spPr/>
    </dgm:pt>
    <dgm:pt modelId="{73C8967A-A94A-4F6C-AFC5-3E728C8CE415}" type="pres">
      <dgm:prSet presAssocID="{81056395-7C43-4001-BA95-07AE9BFFB2D1}" presName="node" presStyleLbl="node1" presStyleIdx="0" presStyleCnt="5" custScaleX="166839" custScaleY="479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58FF74-8C8D-4285-93E9-467DBC92A792}" type="pres">
      <dgm:prSet presAssocID="{F8BFABAC-D62A-42A0-910D-917C897A5D31}" presName="sibTrans" presStyleCnt="0"/>
      <dgm:spPr/>
    </dgm:pt>
    <dgm:pt modelId="{277E4EBD-11C7-4258-837F-9C231A417A2B}" type="pres">
      <dgm:prSet presAssocID="{19B57663-5FBF-4F1D-8486-1D067CC8EEE1}" presName="node" presStyleLbl="node1" presStyleIdx="1" presStyleCnt="5" custScaleX="166839" custScaleY="479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20D24B-401A-4BC3-B828-62BB7BD72533}" type="pres">
      <dgm:prSet presAssocID="{D86DD544-4AF1-4CBC-B922-D687A2F545B5}" presName="sibTrans" presStyleCnt="0"/>
      <dgm:spPr/>
    </dgm:pt>
    <dgm:pt modelId="{38D2A121-97B0-4190-B4C3-78EF7E1EDD42}" type="pres">
      <dgm:prSet presAssocID="{0A369456-946D-4D6A-B5EB-F4E665F3CAD7}" presName="node" presStyleLbl="node1" presStyleIdx="2" presStyleCnt="5" custScaleX="166839" custScaleY="479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573C0C-0CEA-4170-9BDC-5C4C7A5279DF}" type="pres">
      <dgm:prSet presAssocID="{750EE49A-5BFB-4B9E-B011-AC97FD530925}" presName="sibTrans" presStyleCnt="0"/>
      <dgm:spPr/>
    </dgm:pt>
    <dgm:pt modelId="{F1619935-94D5-43F9-98E8-8A3773018C09}" type="pres">
      <dgm:prSet presAssocID="{C2F69325-CD96-4DEB-84BE-708A9907EE82}" presName="node" presStyleLbl="node1" presStyleIdx="3" presStyleCnt="5" custScaleX="166839" custScaleY="479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38898A-8CCF-4229-8730-7F7EBAE036C5}" type="pres">
      <dgm:prSet presAssocID="{189686E3-5EAA-4DA7-AF64-DA2AF8B97493}" presName="sibTrans" presStyleCnt="0"/>
      <dgm:spPr/>
    </dgm:pt>
    <dgm:pt modelId="{552FFE1E-A0BF-4A92-96B3-37F492BB10E8}" type="pres">
      <dgm:prSet presAssocID="{1D7836CC-99D4-4E84-B5DF-85A020D02C2A}" presName="node" presStyleLbl="node1" presStyleIdx="4" presStyleCnt="5" custScaleX="166839" custScaleY="479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36ED61F-35C1-41C1-8F0C-A50F3E2D9346}" type="presOf" srcId="{C2F69325-CD96-4DEB-84BE-708A9907EE82}" destId="{F1619935-94D5-43F9-98E8-8A3773018C09}" srcOrd="0" destOrd="0" presId="urn:microsoft.com/office/officeart/2005/8/layout/default"/>
    <dgm:cxn modelId="{6312F11F-F1C0-4AE6-81F2-136D7B6C42C8}" srcId="{19FD8C2B-AE19-42BF-92E7-F456C0D3C8B9}" destId="{81056395-7C43-4001-BA95-07AE9BFFB2D1}" srcOrd="0" destOrd="0" parTransId="{0E422241-8EE3-43C6-A352-4589F7BB9406}" sibTransId="{F8BFABAC-D62A-42A0-910D-917C897A5D31}"/>
    <dgm:cxn modelId="{25BE5D77-8A88-4574-8785-4C5E6DE338CE}" type="presOf" srcId="{1D7836CC-99D4-4E84-B5DF-85A020D02C2A}" destId="{552FFE1E-A0BF-4A92-96B3-37F492BB10E8}" srcOrd="0" destOrd="0" presId="urn:microsoft.com/office/officeart/2005/8/layout/default"/>
    <dgm:cxn modelId="{13C7B4AF-3100-4849-BA0E-3E6D96DEE7AF}" type="presOf" srcId="{0A369456-946D-4D6A-B5EB-F4E665F3CAD7}" destId="{38D2A121-97B0-4190-B4C3-78EF7E1EDD42}" srcOrd="0" destOrd="0" presId="urn:microsoft.com/office/officeart/2005/8/layout/default"/>
    <dgm:cxn modelId="{A1A1B275-B43D-499E-B9DD-8D9C1CB20860}" srcId="{19FD8C2B-AE19-42BF-92E7-F456C0D3C8B9}" destId="{19B57663-5FBF-4F1D-8486-1D067CC8EEE1}" srcOrd="1" destOrd="0" parTransId="{52A18DD8-EBE1-4114-AADD-40C27B751AFA}" sibTransId="{D86DD544-4AF1-4CBC-B922-D687A2F545B5}"/>
    <dgm:cxn modelId="{3476AD80-F618-4BA3-BFC3-B4DA652F4B5A}" srcId="{19FD8C2B-AE19-42BF-92E7-F456C0D3C8B9}" destId="{C2F69325-CD96-4DEB-84BE-708A9907EE82}" srcOrd="3" destOrd="0" parTransId="{DAE227AF-3533-4A4F-9B1C-24897F39EE3D}" sibTransId="{189686E3-5EAA-4DA7-AF64-DA2AF8B97493}"/>
    <dgm:cxn modelId="{CA327161-250B-4E13-8B51-0812415530CD}" srcId="{19FD8C2B-AE19-42BF-92E7-F456C0D3C8B9}" destId="{0A369456-946D-4D6A-B5EB-F4E665F3CAD7}" srcOrd="2" destOrd="0" parTransId="{42811867-8241-4CD8-BCCF-1A94C957A468}" sibTransId="{750EE49A-5BFB-4B9E-B011-AC97FD530925}"/>
    <dgm:cxn modelId="{9A116ECC-2FC2-4EA2-A417-953D0A151143}" type="presOf" srcId="{19B57663-5FBF-4F1D-8486-1D067CC8EEE1}" destId="{277E4EBD-11C7-4258-837F-9C231A417A2B}" srcOrd="0" destOrd="0" presId="urn:microsoft.com/office/officeart/2005/8/layout/default"/>
    <dgm:cxn modelId="{1D14C8B3-41ED-4F94-9193-DFB2E4AAD572}" type="presOf" srcId="{19FD8C2B-AE19-42BF-92E7-F456C0D3C8B9}" destId="{D697F011-3E7D-49F6-B52B-70CD4F3BD78A}" srcOrd="0" destOrd="0" presId="urn:microsoft.com/office/officeart/2005/8/layout/default"/>
    <dgm:cxn modelId="{5CE6E48B-7AD5-4243-B761-B21C156E562D}" type="presOf" srcId="{81056395-7C43-4001-BA95-07AE9BFFB2D1}" destId="{73C8967A-A94A-4F6C-AFC5-3E728C8CE415}" srcOrd="0" destOrd="0" presId="urn:microsoft.com/office/officeart/2005/8/layout/default"/>
    <dgm:cxn modelId="{C194AEC8-5EF4-4ABF-B8F0-193B36FA7689}" srcId="{19FD8C2B-AE19-42BF-92E7-F456C0D3C8B9}" destId="{1D7836CC-99D4-4E84-B5DF-85A020D02C2A}" srcOrd="4" destOrd="0" parTransId="{23144F34-8031-46D4-9E54-C578BF68D44E}" sibTransId="{0672F0B2-BBF6-4BF4-B77A-B49F403F37E2}"/>
    <dgm:cxn modelId="{3E3A4311-F577-44DE-95A2-29F63AF45AD0}" type="presParOf" srcId="{D697F011-3E7D-49F6-B52B-70CD4F3BD78A}" destId="{73C8967A-A94A-4F6C-AFC5-3E728C8CE415}" srcOrd="0" destOrd="0" presId="urn:microsoft.com/office/officeart/2005/8/layout/default"/>
    <dgm:cxn modelId="{787AB81F-5CA6-43A3-A2A2-99E0A5CAF273}" type="presParOf" srcId="{D697F011-3E7D-49F6-B52B-70CD4F3BD78A}" destId="{F458FF74-8C8D-4285-93E9-467DBC92A792}" srcOrd="1" destOrd="0" presId="urn:microsoft.com/office/officeart/2005/8/layout/default"/>
    <dgm:cxn modelId="{5DC3ACCF-02ED-468C-A05E-B598780A35CD}" type="presParOf" srcId="{D697F011-3E7D-49F6-B52B-70CD4F3BD78A}" destId="{277E4EBD-11C7-4258-837F-9C231A417A2B}" srcOrd="2" destOrd="0" presId="urn:microsoft.com/office/officeart/2005/8/layout/default"/>
    <dgm:cxn modelId="{CAA2432F-F1B2-497B-9463-8EFF409420C8}" type="presParOf" srcId="{D697F011-3E7D-49F6-B52B-70CD4F3BD78A}" destId="{9F20D24B-401A-4BC3-B828-62BB7BD72533}" srcOrd="3" destOrd="0" presId="urn:microsoft.com/office/officeart/2005/8/layout/default"/>
    <dgm:cxn modelId="{2B2A2087-50EA-49C2-B219-2F3BE371E849}" type="presParOf" srcId="{D697F011-3E7D-49F6-B52B-70CD4F3BD78A}" destId="{38D2A121-97B0-4190-B4C3-78EF7E1EDD42}" srcOrd="4" destOrd="0" presId="urn:microsoft.com/office/officeart/2005/8/layout/default"/>
    <dgm:cxn modelId="{95EC5019-222C-4802-9BDA-B291E50BA2A0}" type="presParOf" srcId="{D697F011-3E7D-49F6-B52B-70CD4F3BD78A}" destId="{13573C0C-0CEA-4170-9BDC-5C4C7A5279DF}" srcOrd="5" destOrd="0" presId="urn:microsoft.com/office/officeart/2005/8/layout/default"/>
    <dgm:cxn modelId="{F6C4E498-F571-4804-8E56-A45E1DD40B54}" type="presParOf" srcId="{D697F011-3E7D-49F6-B52B-70CD4F3BD78A}" destId="{F1619935-94D5-43F9-98E8-8A3773018C09}" srcOrd="6" destOrd="0" presId="urn:microsoft.com/office/officeart/2005/8/layout/default"/>
    <dgm:cxn modelId="{2FBEA0C0-E35B-417E-BEBD-09FCDC93F4D4}" type="presParOf" srcId="{D697F011-3E7D-49F6-B52B-70CD4F3BD78A}" destId="{8638898A-8CCF-4229-8730-7F7EBAE036C5}" srcOrd="7" destOrd="0" presId="urn:microsoft.com/office/officeart/2005/8/layout/default"/>
    <dgm:cxn modelId="{43848285-EFB9-4F36-99AF-0DA823EC22B6}" type="presParOf" srcId="{D697F011-3E7D-49F6-B52B-70CD4F3BD78A}" destId="{552FFE1E-A0BF-4A92-96B3-37F492BB10E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C8967A-A94A-4F6C-AFC5-3E728C8CE415}">
      <dsp:nvSpPr>
        <dsp:cNvPr id="0" name=""/>
        <dsp:cNvSpPr/>
      </dsp:nvSpPr>
      <dsp:spPr>
        <a:xfrm>
          <a:off x="271968" y="164"/>
          <a:ext cx="5552063" cy="957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baseline="0" dirty="0" smtClean="0"/>
            <a:t>Поиск </a:t>
          </a:r>
          <a:r>
            <a:rPr lang="ru-RU" sz="2000" kern="1200" baseline="0" dirty="0" err="1" smtClean="0"/>
            <a:t>веб-сервисов</a:t>
          </a:r>
          <a:endParaRPr lang="ru-RU" sz="2000" kern="1200" baseline="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UDDI</a:t>
          </a:r>
          <a:endParaRPr lang="ru-RU" sz="2000" kern="1200" baseline="0" dirty="0" smtClean="0"/>
        </a:p>
      </dsp:txBody>
      <dsp:txXfrm>
        <a:off x="271968" y="164"/>
        <a:ext cx="5552063" cy="957846"/>
      </dsp:txXfrm>
    </dsp:sp>
    <dsp:sp modelId="{277E4EBD-11C7-4258-837F-9C231A417A2B}">
      <dsp:nvSpPr>
        <dsp:cNvPr id="0" name=""/>
        <dsp:cNvSpPr/>
      </dsp:nvSpPr>
      <dsp:spPr>
        <a:xfrm>
          <a:off x="271968" y="1290790"/>
          <a:ext cx="5552063" cy="957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baseline="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baseline="0" dirty="0" smtClean="0"/>
            <a:t>Описание </a:t>
          </a:r>
          <a:r>
            <a:rPr lang="ru-RU" sz="2000" kern="1200" baseline="0" dirty="0" err="1" smtClean="0"/>
            <a:t>веб-сервисов</a:t>
          </a:r>
          <a:endParaRPr lang="ru-RU" sz="2000" kern="1200" baseline="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WSDL</a:t>
          </a:r>
          <a:endParaRPr lang="ru-RU" sz="2000" kern="1200" baseline="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 baseline="0" dirty="0"/>
        </a:p>
      </dsp:txBody>
      <dsp:txXfrm>
        <a:off x="271968" y="1290790"/>
        <a:ext cx="5552063" cy="957846"/>
      </dsp:txXfrm>
    </dsp:sp>
    <dsp:sp modelId="{38D2A121-97B0-4190-B4C3-78EF7E1EDD42}">
      <dsp:nvSpPr>
        <dsp:cNvPr id="0" name=""/>
        <dsp:cNvSpPr/>
      </dsp:nvSpPr>
      <dsp:spPr>
        <a:xfrm>
          <a:off x="271968" y="2581416"/>
          <a:ext cx="5552063" cy="957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baseline="0" dirty="0" smtClean="0"/>
            <a:t>Вызов </a:t>
          </a:r>
          <a:r>
            <a:rPr lang="ru-RU" sz="2000" kern="1200" baseline="0" dirty="0" err="1" smtClean="0"/>
            <a:t>веб-сервисов</a:t>
          </a:r>
          <a:endParaRPr lang="ru-RU" sz="2000" kern="1200" baseline="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SOAP</a:t>
          </a:r>
          <a:endParaRPr lang="ru-RU" sz="2000" kern="1200" baseline="0" dirty="0"/>
        </a:p>
      </dsp:txBody>
      <dsp:txXfrm>
        <a:off x="271968" y="2581416"/>
        <a:ext cx="5552063" cy="957846"/>
      </dsp:txXfrm>
    </dsp:sp>
    <dsp:sp modelId="{F1619935-94D5-43F9-98E8-8A3773018C09}">
      <dsp:nvSpPr>
        <dsp:cNvPr id="0" name=""/>
        <dsp:cNvSpPr/>
      </dsp:nvSpPr>
      <dsp:spPr>
        <a:xfrm>
          <a:off x="271968" y="3872042"/>
          <a:ext cx="5552063" cy="957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baseline="0" dirty="0" smtClean="0"/>
            <a:t>Представление данных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XML, XML </a:t>
          </a:r>
          <a:r>
            <a:rPr lang="ru-RU" sz="2000" kern="1200" baseline="0" dirty="0" smtClean="0"/>
            <a:t>схема</a:t>
          </a:r>
        </a:p>
      </dsp:txBody>
      <dsp:txXfrm>
        <a:off x="271968" y="3872042"/>
        <a:ext cx="5552063" cy="957846"/>
      </dsp:txXfrm>
    </dsp:sp>
    <dsp:sp modelId="{552FFE1E-A0BF-4A92-96B3-37F492BB10E8}">
      <dsp:nvSpPr>
        <dsp:cNvPr id="0" name=""/>
        <dsp:cNvSpPr/>
      </dsp:nvSpPr>
      <dsp:spPr>
        <a:xfrm>
          <a:off x="271968" y="5162669"/>
          <a:ext cx="5552063" cy="957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baseline="0" dirty="0" smtClean="0"/>
            <a:t>Транспорт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HTTP, SMTP</a:t>
          </a:r>
          <a:endParaRPr lang="ru-RU" sz="2000" kern="1200" baseline="0" dirty="0"/>
        </a:p>
      </dsp:txBody>
      <dsp:txXfrm>
        <a:off x="271968" y="5162669"/>
        <a:ext cx="5552063" cy="957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5BD-CF79-4D9B-9981-B9C5458F1737}" type="datetimeFigureOut">
              <a:rPr lang="ru-RU" smtClean="0"/>
              <a:pPr/>
              <a:t>12.07.2017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5BD-CF79-4D9B-9981-B9C5458F1737}" type="datetimeFigureOut">
              <a:rPr lang="ru-RU" smtClean="0"/>
              <a:pPr/>
              <a:t>12.07.2017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5BD-CF79-4D9B-9981-B9C5458F1737}" type="datetimeFigureOut">
              <a:rPr lang="ru-RU" smtClean="0"/>
              <a:pPr/>
              <a:t>12.07.2017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5BD-CF79-4D9B-9981-B9C5458F1737}" type="datetimeFigureOut">
              <a:rPr lang="ru-RU" smtClean="0"/>
              <a:pPr/>
              <a:t>12.07.2017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5BD-CF79-4D9B-9981-B9C5458F1737}" type="datetimeFigureOut">
              <a:rPr lang="ru-RU" smtClean="0"/>
              <a:pPr/>
              <a:t>12.07.2017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5BD-CF79-4D9B-9981-B9C5458F1737}" type="datetimeFigureOut">
              <a:rPr lang="ru-RU" smtClean="0"/>
              <a:pPr/>
              <a:t>12.07.2017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5BD-CF79-4D9B-9981-B9C5458F1737}" type="datetimeFigureOut">
              <a:rPr lang="ru-RU" smtClean="0"/>
              <a:pPr/>
              <a:t>12.07.2017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5BD-CF79-4D9B-9981-B9C5458F1737}" type="datetimeFigureOut">
              <a:rPr lang="ru-RU" smtClean="0"/>
              <a:pPr/>
              <a:t>12.07.2017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5BD-CF79-4D9B-9981-B9C5458F1737}" type="datetimeFigureOut">
              <a:rPr lang="ru-RU" smtClean="0"/>
              <a:pPr/>
              <a:t>12.07.2017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5BD-CF79-4D9B-9981-B9C5458F1737}" type="datetimeFigureOut">
              <a:rPr lang="ru-RU" smtClean="0"/>
              <a:pPr/>
              <a:t>12.07.2017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5BD-CF79-4D9B-9981-B9C5458F1737}" type="datetimeFigureOut">
              <a:rPr lang="ru-RU" smtClean="0"/>
              <a:pPr/>
              <a:t>12.07.2017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2A5BD-CF79-4D9B-9981-B9C5458F1737}" type="datetimeFigureOut">
              <a:rPr lang="ru-RU" smtClean="0"/>
              <a:pPr/>
              <a:t>12.07.2017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691680" y="764704"/>
            <a:ext cx="5976664" cy="5616624"/>
          </a:xfrm>
          <a:prstGeom prst="round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779912" y="105273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Приложение</a:t>
            </a:r>
            <a:endParaRPr lang="ru-RU" sz="2200" dirty="0"/>
          </a:p>
        </p:txBody>
      </p:sp>
      <p:sp>
        <p:nvSpPr>
          <p:cNvPr id="6" name="Овал 5"/>
          <p:cNvSpPr/>
          <p:nvPr/>
        </p:nvSpPr>
        <p:spPr>
          <a:xfrm>
            <a:off x="3995936" y="1700808"/>
            <a:ext cx="129614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5724128" y="2924944"/>
            <a:ext cx="1296144" cy="10081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339752" y="2924944"/>
            <a:ext cx="1296144" cy="10081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5724128" y="4653136"/>
            <a:ext cx="1296144" cy="10081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2339752" y="4653136"/>
            <a:ext cx="1296144" cy="10081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Сервис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>
            <a:stCxn id="8" idx="7"/>
            <a:endCxn id="6" idx="3"/>
          </p:cNvCxnSpPr>
          <p:nvPr/>
        </p:nvCxnSpPr>
        <p:spPr>
          <a:xfrm flipV="1">
            <a:off x="3446080" y="2561286"/>
            <a:ext cx="739672" cy="511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8" idx="4"/>
            <a:endCxn id="10" idx="0"/>
          </p:cNvCxnSpPr>
          <p:nvPr/>
        </p:nvCxnSpPr>
        <p:spPr>
          <a:xfrm>
            <a:off x="2987824" y="3933056"/>
            <a:ext cx="0" cy="7200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8" idx="6"/>
            <a:endCxn id="7" idx="2"/>
          </p:cNvCxnSpPr>
          <p:nvPr/>
        </p:nvCxnSpPr>
        <p:spPr>
          <a:xfrm>
            <a:off x="3635896" y="3429000"/>
            <a:ext cx="20882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9" idx="0"/>
            <a:endCxn id="7" idx="4"/>
          </p:cNvCxnSpPr>
          <p:nvPr/>
        </p:nvCxnSpPr>
        <p:spPr>
          <a:xfrm flipV="1">
            <a:off x="6372200" y="3933056"/>
            <a:ext cx="0" cy="7200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1524000" y="404664"/>
          <a:ext cx="6096000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3888432" cy="6408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076056" y="260648"/>
            <a:ext cx="3888432" cy="6408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3326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76470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</a:t>
            </a:r>
            <a:r>
              <a:rPr lang="ru-RU" dirty="0" err="1" smtClean="0"/>
              <a:t>веб-сервис</a:t>
            </a:r>
            <a:r>
              <a:rPr lang="ru-RU" dirty="0" err="1" smtClean="0"/>
              <a:t>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220486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Прокси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3861048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544522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508104" y="76470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Веб-сервис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508104" y="220486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508104" y="3861048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508104" y="544522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3491880" y="5589240"/>
            <a:ext cx="20162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3491880" y="5949280"/>
            <a:ext cx="20162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6156176" y="1412776"/>
            <a:ext cx="0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7884368" y="1412776"/>
            <a:ext cx="0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6156176" y="2852936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7884368" y="2852936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V="1">
            <a:off x="6156176" y="4509120"/>
            <a:ext cx="0" cy="936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7884368" y="4509120"/>
            <a:ext cx="0" cy="936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1187624" y="1412776"/>
            <a:ext cx="0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1187624" y="2852936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2915816" y="2852936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187624" y="4509120"/>
            <a:ext cx="0" cy="936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2915816" y="4509120"/>
            <a:ext cx="0" cy="936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</Words>
  <Application>Microsoft Office PowerPoint</Application>
  <PresentationFormat>Экран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Слайд 1</vt:lpstr>
      <vt:lpstr>Слайд 2</vt:lpstr>
      <vt:lpstr>Слайд 3</vt:lpstr>
    </vt:vector>
  </TitlesOfParts>
  <Company>AKADO-Stolitsa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SVFrolov</dc:creator>
  <cp:lastModifiedBy>SVFrolov</cp:lastModifiedBy>
  <cp:revision>4</cp:revision>
  <dcterms:created xsi:type="dcterms:W3CDTF">2017-07-11T13:27:57Z</dcterms:created>
  <dcterms:modified xsi:type="dcterms:W3CDTF">2017-07-12T08:45:14Z</dcterms:modified>
</cp:coreProperties>
</file>