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6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7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8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8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8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570399" y="1091750"/>
            <a:ext cx="3630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C#. Уровень 3. Продвинутый курс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588732" y="1404392"/>
            <a:ext cx="3353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6</a:t>
            </a:r>
          </a:p>
        </p:txBody>
      </p:sp>
      <p:sp>
        <p:nvSpPr>
          <p:cNvPr id="89" name="Shape 89"/>
          <p:cNvSpPr/>
          <p:nvPr/>
        </p:nvSpPr>
        <p:spPr>
          <a:xfrm>
            <a:off x="3570400" y="2195475"/>
            <a:ext cx="47418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Параллельное программирование и TPL</a:t>
            </a:r>
          </a:p>
        </p:txBody>
      </p:sp>
      <p:pic>
        <p:nvPicPr>
          <p:cNvPr descr="C_.png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04399"/>
            <a:ext cx="2475651" cy="247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 урока</a:t>
            </a:r>
          </a:p>
        </p:txBody>
      </p:sp>
      <p:sp>
        <p:nvSpPr>
          <p:cNvPr id="96" name="Shape 96"/>
          <p:cNvSpPr/>
          <p:nvPr/>
        </p:nvSpPr>
        <p:spPr>
          <a:xfrm>
            <a:off x="1142375" y="1829576"/>
            <a:ext cx="68544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2000">
                <a:solidFill>
                  <a:srgbClr val="2C2D30"/>
                </a:solidFill>
              </a:rPr>
              <a:t>Параллельное программирование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2000">
                <a:solidFill>
                  <a:srgbClr val="2C2D30"/>
                </a:solidFill>
              </a:rPr>
              <a:t>Класс Task 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2000">
                <a:solidFill>
                  <a:srgbClr val="2C2D30"/>
                </a:solidFill>
              </a:rPr>
              <a:t>Класс Parallel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2000">
                <a:solidFill>
                  <a:srgbClr val="2C2D30"/>
                </a:solidFill>
              </a:rPr>
              <a:t>Применение TPL в приложении "Рассыльщик".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22050" y="455675"/>
            <a:ext cx="6854400" cy="41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Ответы на вопросы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122050" y="455675"/>
            <a:ext cx="6854400" cy="41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Параллельное программирование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Параллельное программирование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Еще один подход к построению многопоточных приложений</a:t>
            </a:r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Большая возможность контроля выполнения</a:t>
            </a:r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Эффективное использование ресурсов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5D6E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1122050" y="455675"/>
            <a:ext cx="6854400" cy="41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Класс Task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Класс Task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Task.Start()  </a:t>
            </a:r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Task.Factory.StartNew()  </a:t>
            </a:r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Массив задач. WaitAll()  </a:t>
            </a:r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Результат работы задачи. Result  </a:t>
            </a:r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ContinueWith()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5D6E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122050" y="455675"/>
            <a:ext cx="6854400" cy="41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Класс Parallel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Класс Parallel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133850" y="1714450"/>
            <a:ext cx="68592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Parallel.Invoke  </a:t>
            </a:r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Parallel.For  </a:t>
            </a:r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Parallel.ForEach  </a:t>
            </a:r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Выход из параллельного цикла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