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14"/>
  </p:notesMasterIdLst>
  <p:sldIdLst>
    <p:sldId id="293" r:id="rId2"/>
    <p:sldId id="325" r:id="rId3"/>
    <p:sldId id="353" r:id="rId4"/>
    <p:sldId id="355" r:id="rId5"/>
    <p:sldId id="336" r:id="rId6"/>
    <p:sldId id="361" r:id="rId7"/>
    <p:sldId id="362" r:id="rId8"/>
    <p:sldId id="363" r:id="rId9"/>
    <p:sldId id="364" r:id="rId10"/>
    <p:sldId id="358" r:id="rId11"/>
    <p:sldId id="359" r:id="rId12"/>
    <p:sldId id="360" r:id="rId13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78" d="100"/>
          <a:sy n="78" d="100"/>
        </p:scale>
        <p:origin x="-1506" y="-96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D77E3-662B-42F7-8BB1-63834D8214DF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C6E51-D39A-4A29-82DD-4F10F7DF9E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t="91000" r="9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D529-E69A-4C71-92A7-FC7AEE560923}" type="datetimeFigureOut">
              <a:rPr lang="ru-RU" smtClean="0"/>
              <a:pPr/>
              <a:t>03.12.2016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754296" y="565127"/>
            <a:ext cx="4875213" cy="1330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2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6000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51880" y="827509"/>
            <a:ext cx="756084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6984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/>
              <a:t>C# </a:t>
            </a:r>
            <a:r>
              <a:rPr lang="ru-RU" sz="4400" dirty="0" smtClean="0"/>
              <a:t>Уровень 3.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000" dirty="0" smtClean="0"/>
              <a:t> Продвинутый курс с  </a:t>
            </a:r>
            <a:r>
              <a:rPr lang="en-US" sz="4000" dirty="0" smtClean="0"/>
              <a:t>WPF.</a:t>
            </a:r>
            <a:endParaRPr lang="en-US" sz="4000" b="1" dirty="0" smtClean="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 dirty="0" smtClean="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000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048" y="2339677"/>
            <a:ext cx="4320480" cy="43204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/>
          <p:cNvSpPr txBox="1">
            <a:spLocks noChangeArrowheads="1"/>
          </p:cNvSpPr>
          <p:nvPr/>
        </p:nvSpPr>
        <p:spPr bwMode="auto">
          <a:xfrm>
            <a:off x="682625" y="755650"/>
            <a:ext cx="8429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endParaRPr lang="ru-RU" sz="3200" b="1">
              <a:solidFill>
                <a:schemeClr val="tx1"/>
              </a:solidFill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647700" y="827088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>
                <a:solidFill>
                  <a:schemeClr val="tx1"/>
                </a:solidFill>
              </a:rPr>
              <a:t>Ответы на вопросы</a:t>
            </a:r>
          </a:p>
        </p:txBody>
      </p:sp>
      <p:pic>
        <p:nvPicPr>
          <p:cNvPr id="4100" name="Picture 3" descr="ZGQzYWY5Z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1474788"/>
            <a:ext cx="65532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15" y="827509"/>
            <a:ext cx="8712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lang="ru-RU" sz="3200" dirty="0" smtClean="0"/>
          </a:p>
        </p:txBody>
      </p:sp>
      <p:sp>
        <p:nvSpPr>
          <p:cNvPr id="6" name="Shape 149"/>
          <p:cNvSpPr txBox="1">
            <a:spLocks/>
          </p:cNvSpPr>
          <p:nvPr/>
        </p:nvSpPr>
        <p:spPr>
          <a:xfrm>
            <a:off x="863848" y="1907629"/>
            <a:ext cx="7556500" cy="4199818"/>
          </a:xfrm>
          <a:prstGeom prst="rect">
            <a:avLst/>
          </a:prstGeom>
          <a:noFill/>
          <a:ln>
            <a:noFill/>
          </a:ln>
        </p:spPr>
        <p:txBody>
          <a:bodyPr lIns="112873" tIns="112873" rIns="112873" bIns="112873" anchor="ctr" anchorCtr="0">
            <a:noAutofit/>
          </a:bodyPr>
          <a:lstStyle/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Tx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ДЗ - в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методичке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прикрепленной к этому уроку. Достаточно решить 3 задачи. Старайтесь разбивать программы на подпрограммы. Переписывайте в начало программы условие и свою фамилию. Все программы делайте в одном решении.</a:t>
            </a: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Сдать ДЗ необходимо до начала следующего урока.</a:t>
            </a: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Сделанные ДЗ - это ваше будущее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Это Важно!</a:t>
            </a: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- основное, что интересует работодателя.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2C2D3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6" name="Shape 157"/>
          <p:cNvSpPr txBox="1">
            <a:spLocks/>
          </p:cNvSpPr>
          <p:nvPr/>
        </p:nvSpPr>
        <p:spPr>
          <a:xfrm>
            <a:off x="1259417" y="839964"/>
            <a:ext cx="7556500" cy="1679928"/>
          </a:xfrm>
          <a:prstGeom prst="rect">
            <a:avLst/>
          </a:prstGeom>
          <a:noFill/>
          <a:ln>
            <a:noFill/>
          </a:ln>
        </p:spPr>
        <p:txBody>
          <a:bodyPr lIns="112873" tIns="112873" rIns="112873" bIns="112873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rgbClr val="4C5D6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Организационные вопросы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4C5D6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83"/>
          <p:cNvSpPr txBox="1">
            <a:spLocks/>
          </p:cNvSpPr>
          <p:nvPr/>
        </p:nvSpPr>
        <p:spPr>
          <a:xfrm>
            <a:off x="1259389" y="2519819"/>
            <a:ext cx="7556500" cy="4199818"/>
          </a:xfrm>
          <a:prstGeom prst="rect">
            <a:avLst/>
          </a:prstGeom>
          <a:noFill/>
          <a:ln>
            <a:noFill/>
          </a:ln>
        </p:spPr>
        <p:txBody>
          <a:bodyPr lIns="112873" tIns="112873" rIns="112873" bIns="112873" anchor="ctr" anchorCtr="0">
            <a:noAutofit/>
          </a:bodyPr>
          <a:lstStyle/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Пишите в комментарии к уроку. Я буду отвечать на них каждый день;</a:t>
            </a: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Личные сообщения;</a:t>
            </a: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Видео буду выкладывать в день урока (самое позднее - на следующий день)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2C2D3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832" y="827509"/>
            <a:ext cx="84249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Урок </a:t>
            </a:r>
            <a:r>
              <a:rPr lang="en-US" sz="4000" b="1" dirty="0" smtClean="0"/>
              <a:t>2</a:t>
            </a:r>
            <a:endParaRPr lang="ru-RU" sz="4000" b="1" dirty="0" smtClean="0"/>
          </a:p>
          <a:p>
            <a:pPr algn="ctr"/>
            <a:endParaRPr lang="ru-RU" sz="4000" b="1" dirty="0" smtClean="0"/>
          </a:p>
          <a:p>
            <a:pPr algn="ctr"/>
            <a:r>
              <a:rPr lang="ru-RU" sz="3600" b="1" dirty="0" smtClean="0"/>
              <a:t>Введение в WPF. Продолжение</a:t>
            </a:r>
            <a:endParaRPr lang="ru-RU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848" y="3635821"/>
            <a:ext cx="823468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840" y="755501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План урока.</a:t>
            </a:r>
          </a:p>
          <a:p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Ответы на вопросы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Обзор </a:t>
            </a:r>
            <a:r>
              <a:rPr lang="ru-RU" sz="2800" dirty="0" err="1" smtClean="0"/>
              <a:t>контролов</a:t>
            </a:r>
            <a:r>
              <a:rPr lang="ru-RU" sz="2800" dirty="0" smtClean="0"/>
              <a:t> для </a:t>
            </a:r>
            <a:r>
              <a:rPr lang="en-US" sz="2800" dirty="0" smtClean="0"/>
              <a:t>WPF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 Создаем приложение </a:t>
            </a:r>
            <a:r>
              <a:rPr lang="ru-RU" sz="2800" dirty="0" err="1" smtClean="0"/>
              <a:t>рассыльщик</a:t>
            </a:r>
            <a:r>
              <a:rPr lang="ru-RU" sz="2800" dirty="0" smtClean="0"/>
              <a:t> на </a:t>
            </a:r>
            <a:r>
              <a:rPr lang="en-US" sz="2800" dirty="0" smtClean="0"/>
              <a:t>WPF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Взаимодействие классов проекта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/>
          <p:cNvSpPr txBox="1">
            <a:spLocks noChangeArrowheads="1"/>
          </p:cNvSpPr>
          <p:nvPr/>
        </p:nvSpPr>
        <p:spPr bwMode="auto">
          <a:xfrm>
            <a:off x="682625" y="755650"/>
            <a:ext cx="8429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endParaRPr lang="ru-RU" sz="3200" b="1">
              <a:solidFill>
                <a:schemeClr val="tx1"/>
              </a:solidFill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647700" y="827088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>
                <a:solidFill>
                  <a:schemeClr val="tx1"/>
                </a:solidFill>
              </a:rPr>
              <a:t>Ответы на вопросы</a:t>
            </a:r>
          </a:p>
        </p:txBody>
      </p:sp>
      <p:pic>
        <p:nvPicPr>
          <p:cNvPr id="4100" name="Picture 3" descr="ZGQzYWY5Z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1474788"/>
            <a:ext cx="65532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840" y="755501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Разберем </a:t>
            </a:r>
            <a:r>
              <a:rPr lang="ru-RU" sz="2800" dirty="0" err="1" smtClean="0"/>
              <a:t>контролы</a:t>
            </a:r>
            <a:r>
              <a:rPr lang="ru-RU" sz="2800" dirty="0" smtClean="0"/>
              <a:t> </a:t>
            </a:r>
            <a:r>
              <a:rPr lang="en-US" sz="2800" dirty="0" smtClean="0"/>
              <a:t>WPF</a:t>
            </a:r>
            <a:endParaRPr lang="ru-RU" sz="2800" dirty="0" smtClean="0"/>
          </a:p>
          <a:p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Menu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TabControl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 </a:t>
            </a:r>
            <a:r>
              <a:rPr lang="en-US" sz="2800" dirty="0" err="1" smtClean="0"/>
              <a:t>ToolBarTray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 err="1" smtClean="0"/>
              <a:t>ToolBar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ComboBox</a:t>
            </a:r>
            <a:r>
              <a:rPr lang="en-US" sz="2800" dirty="0" smtClean="0"/>
              <a:t>, Button </a:t>
            </a:r>
            <a:r>
              <a:rPr lang="ru-RU" sz="2800" dirty="0" smtClean="0"/>
              <a:t>и </a:t>
            </a:r>
            <a:r>
              <a:rPr lang="en-US" sz="2800" dirty="0" smtClean="0"/>
              <a:t>Image, Calendar </a:t>
            </a:r>
            <a:r>
              <a:rPr lang="ru-RU" sz="2800" dirty="0" smtClean="0"/>
              <a:t>и </a:t>
            </a:r>
            <a:r>
              <a:rPr lang="en-US" sz="2800" dirty="0" err="1" smtClean="0"/>
              <a:t>TimePicker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6" name="Picture 5" descr="56b953511830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888" y="899517"/>
            <a:ext cx="7560840" cy="4387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832" y="539477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Создаем базу данных с одной таблицей. Из которой берем сведения об адресатах.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pic>
        <p:nvPicPr>
          <p:cNvPr id="7" name="Picture 6" descr="downloads_microsoft_sql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9912" y="1979637"/>
            <a:ext cx="7134963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6" name="Picture 5" descr="56b953511830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968" y="2555701"/>
            <a:ext cx="5707531" cy="331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832" y="539477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Добавляем в проект возможность связи с базой данных и получение списка адресатов. 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6" name="Picture 5" descr="56b953511830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968" y="2555701"/>
            <a:ext cx="5707531" cy="331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832" y="539477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Добавляем таймер и возможность </a:t>
            </a:r>
            <a:r>
              <a:rPr lang="ru-RU" sz="2800" smtClean="0"/>
              <a:t>отправить письма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19365</TotalTime>
  <Words>209</Words>
  <Application>Microsoft Office PowerPoint</Application>
  <PresentationFormat>Custom</PresentationFormat>
  <Paragraphs>75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Dima</dc:creator>
  <cp:lastModifiedBy>Владимир</cp:lastModifiedBy>
  <cp:revision>913</cp:revision>
  <dcterms:modified xsi:type="dcterms:W3CDTF">2016-12-02T22:12:54Z</dcterms:modified>
</cp:coreProperties>
</file>