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23"/>
  </p:notesMasterIdLst>
  <p:sldIdLst>
    <p:sldId id="293" r:id="rId2"/>
    <p:sldId id="347" r:id="rId3"/>
    <p:sldId id="329" r:id="rId4"/>
    <p:sldId id="324" r:id="rId5"/>
    <p:sldId id="352" r:id="rId6"/>
    <p:sldId id="325" r:id="rId7"/>
    <p:sldId id="353" r:id="rId8"/>
    <p:sldId id="330" r:id="rId9"/>
    <p:sldId id="331" r:id="rId10"/>
    <p:sldId id="346" r:id="rId11"/>
    <p:sldId id="256" r:id="rId12"/>
    <p:sldId id="354" r:id="rId13"/>
    <p:sldId id="275" r:id="rId14"/>
    <p:sldId id="333" r:id="rId15"/>
    <p:sldId id="351" r:id="rId16"/>
    <p:sldId id="348" r:id="rId17"/>
    <p:sldId id="334" r:id="rId18"/>
    <p:sldId id="336" r:id="rId19"/>
    <p:sldId id="357" r:id="rId20"/>
    <p:sldId id="358" r:id="rId21"/>
    <p:sldId id="359" r:id="rId22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65" d="100"/>
          <a:sy n="65" d="100"/>
        </p:scale>
        <p:origin x="-888" y="-96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D77E3-662B-42F7-8BB1-63834D8214DF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C6E51-D39A-4A29-82DD-4F10F7DF9E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1287" cy="4102100"/>
          </a:xfrm>
          <a:noFill/>
          <a:ln/>
        </p:spPr>
        <p:txBody>
          <a:bodyPr wrap="none" anchor="ctr"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t="91000" r="9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D529-E69A-4C71-92A7-FC7AEE560923}" type="datetimeFigureOut">
              <a:rPr lang="ru-RU" smtClean="0"/>
              <a:pPr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B2D9-AAB1-4221-85BD-3B45537A23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754296" y="565127"/>
            <a:ext cx="4875213" cy="1330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2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6000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51880" y="827509"/>
            <a:ext cx="756084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6984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dirty="0" smtClean="0"/>
              <a:t>C# </a:t>
            </a:r>
            <a:r>
              <a:rPr lang="ru-RU" sz="4400" dirty="0" smtClean="0"/>
              <a:t>Уровень 3.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000" dirty="0" smtClean="0"/>
              <a:t> Продвинутый курс с  </a:t>
            </a:r>
            <a:r>
              <a:rPr lang="en-US" sz="4000" dirty="0" smtClean="0"/>
              <a:t>WPF.</a:t>
            </a:r>
            <a:endParaRPr lang="en-US" sz="4000" b="1" dirty="0" smtClean="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 dirty="0" smtClean="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000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048" y="2339677"/>
            <a:ext cx="4320480" cy="43204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754296" y="565127"/>
            <a:ext cx="4875213" cy="1330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2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6000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848" y="755501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Представляем в голове, как должно выглядеть и что должно делать ваше приложение.</a:t>
            </a:r>
            <a:endParaRPr lang="ru-RU" sz="2800" dirty="0"/>
          </a:p>
        </p:txBody>
      </p:sp>
      <p:pic>
        <p:nvPicPr>
          <p:cNvPr id="7" name="Picture 6" descr="1460978273_windowoffice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1960" y="2195661"/>
            <a:ext cx="6406841" cy="36038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848" y="755501"/>
            <a:ext cx="8064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В идеале использовать трехзвенную архитектуру</a:t>
            </a:r>
            <a:endParaRPr lang="ru-RU" sz="2800" dirty="0"/>
          </a:p>
        </p:txBody>
      </p:sp>
      <p:pic>
        <p:nvPicPr>
          <p:cNvPr id="4" name="Picture 3" descr="9390_html_mf7fc0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872" y="2771725"/>
            <a:ext cx="7769519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848" y="755501"/>
            <a:ext cx="8064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Мы будем делать приложение </a:t>
            </a:r>
            <a:r>
              <a:rPr lang="en-US" sz="2800" dirty="0" smtClean="0"/>
              <a:t>WPF </a:t>
            </a:r>
            <a:r>
              <a:rPr lang="ru-RU" sz="2800" dirty="0" smtClean="0"/>
              <a:t>с подключением к базе данных.</a:t>
            </a:r>
            <a:endParaRPr lang="ru-RU" sz="2800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863848" y="3707829"/>
            <a:ext cx="914400" cy="1296144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БД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99952" y="421188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76016" y="2555701"/>
            <a:ext cx="5256584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0032" y="3203773"/>
            <a:ext cx="122413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Блок работа с  БД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27944" y="45719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32200" y="4067869"/>
            <a:ext cx="1800200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Клиентский интерфейс (</a:t>
            </a:r>
            <a:r>
              <a:rPr lang="en-US" sz="2000" dirty="0" smtClean="0">
                <a:solidFill>
                  <a:schemeClr val="tx1"/>
                </a:solidFill>
              </a:rPr>
              <a:t>WPF)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20432" y="2915741"/>
            <a:ext cx="1368152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solidFill>
                  <a:schemeClr val="tx1"/>
                </a:solidFill>
              </a:rPr>
              <a:t>Рассыльщик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36056" y="6012085"/>
            <a:ext cx="1584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App.config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24088" y="1691605"/>
            <a:ext cx="28083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Web-service.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Служба точного времени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32600" y="219566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7785000" y="234806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7937400" y="250046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25" name="Rectangle 24"/>
          <p:cNvSpPr/>
          <p:nvPr/>
        </p:nvSpPr>
        <p:spPr>
          <a:xfrm>
            <a:off x="8089800" y="265286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26" name="Rectangle 25"/>
          <p:cNvSpPr/>
          <p:nvPr/>
        </p:nvSpPr>
        <p:spPr>
          <a:xfrm>
            <a:off x="8242200" y="280526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ru-RU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056536" y="2699717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128544" y="2699717"/>
            <a:ext cx="64807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72560" y="2915741"/>
            <a:ext cx="72008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44568" y="3203773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2280" y="2627709"/>
            <a:ext cx="1512168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248224" y="5652045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92440" y="4355901"/>
            <a:ext cx="1368152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Планировщик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832" y="1691605"/>
            <a:ext cx="8246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Стараемся делать так, что бы для каждого логического блока был свой класс.</a:t>
            </a:r>
          </a:p>
          <a:p>
            <a:pPr algn="ctr"/>
            <a:endParaRPr lang="ru-RU" sz="4000" dirty="0" smtClean="0"/>
          </a:p>
          <a:p>
            <a:pPr algn="ctr"/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683493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824" y="683493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Для лучшего понимания, что должно делать наше приложение. Можно использовать диаграммы </a:t>
            </a:r>
            <a:r>
              <a:rPr lang="en-US" sz="2400" dirty="0" smtClean="0"/>
              <a:t>UML.</a:t>
            </a:r>
          </a:p>
          <a:p>
            <a:pPr algn="ctr"/>
            <a:endParaRPr lang="en-US" sz="2400" dirty="0" smtClean="0"/>
          </a:p>
          <a:p>
            <a:r>
              <a:rPr lang="ru-RU" sz="2400" dirty="0" smtClean="0"/>
              <a:t>Нарисуем диаграмму классов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4" y="2267669"/>
            <a:ext cx="8496944" cy="446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840" y="827509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Разработайте эскиз интерфейса приложения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1835621"/>
            <a:ext cx="7924800" cy="569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262" y="1547589"/>
            <a:ext cx="8366505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15" y="827509"/>
            <a:ext cx="87129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Правила наименования классов и переменных.</a:t>
            </a:r>
          </a:p>
          <a:p>
            <a:pPr algn="ctr"/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Классы начинаем с заглавных букв. </a:t>
            </a:r>
          </a:p>
          <a:p>
            <a:pPr>
              <a:buFont typeface="Arial" pitchFamily="34" charset="0"/>
              <a:buChar char="•"/>
            </a:pP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Переменные с маленьких. </a:t>
            </a:r>
          </a:p>
          <a:p>
            <a:pPr>
              <a:buFont typeface="Arial" pitchFamily="34" charset="0"/>
              <a:buChar char="•"/>
            </a:pP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Без пробелов и подчеркиваний.</a:t>
            </a:r>
          </a:p>
          <a:p>
            <a:pPr>
              <a:buFont typeface="Arial" pitchFamily="34" charset="0"/>
              <a:buChar char="•"/>
            </a:pP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Каждое новое слово с заглавной буквы</a:t>
            </a:r>
          </a:p>
          <a:p>
            <a:pPr>
              <a:buFont typeface="Arial" pitchFamily="34" charset="0"/>
              <a:buChar char="•"/>
            </a:pP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Названия подробные и наглядные.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6" name="Picture 5" descr="56b953511830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888" y="899517"/>
            <a:ext cx="7560840" cy="4387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/>
          <p:cNvSpPr txBox="1">
            <a:spLocks noChangeArrowheads="1"/>
          </p:cNvSpPr>
          <p:nvPr/>
        </p:nvSpPr>
        <p:spPr bwMode="auto">
          <a:xfrm>
            <a:off x="682625" y="755650"/>
            <a:ext cx="8429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endParaRPr lang="ru-RU" sz="3200" b="1">
              <a:solidFill>
                <a:schemeClr val="tx1"/>
              </a:solidFill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647700" y="827088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>
                <a:solidFill>
                  <a:schemeClr val="tx1"/>
                </a:solidFill>
              </a:rPr>
              <a:t>Ответы на вопросы</a:t>
            </a:r>
          </a:p>
        </p:txBody>
      </p:sp>
      <p:pic>
        <p:nvPicPr>
          <p:cNvPr id="4100" name="Picture 3" descr="ZGQzYWY5Z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1474788"/>
            <a:ext cx="65532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6096" y="827509"/>
            <a:ext cx="4300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Регламент курса.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935856" y="2051645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8</a:t>
            </a:r>
            <a:r>
              <a:rPr lang="ru-RU" sz="2800" dirty="0" smtClean="0"/>
              <a:t> уроков по 2 часа с перерывом 10 минут</a:t>
            </a:r>
          </a:p>
          <a:p>
            <a:pPr marL="742950" indent="-742950">
              <a:buFont typeface="+mj-lt"/>
              <a:buAutoNum type="arabicPeriod"/>
            </a:pP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ru-RU" sz="2800" dirty="0" smtClean="0"/>
              <a:t>Домашние задания после каждого урока</a:t>
            </a:r>
          </a:p>
          <a:p>
            <a:pPr marL="742950" indent="-742950">
              <a:buFont typeface="+mj-lt"/>
              <a:buAutoNum type="arabicPeriod"/>
            </a:pP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ru-RU" sz="2800" dirty="0" smtClean="0"/>
              <a:t>Предоставляется видеозапись каждого урока</a:t>
            </a:r>
          </a:p>
          <a:p>
            <a:pPr marL="742950" indent="-742950">
              <a:buFont typeface="+mj-lt"/>
              <a:buAutoNum type="arabicPeriod"/>
            </a:pPr>
            <a:endParaRPr lang="ru-RU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ru-RU" sz="2800" dirty="0" smtClean="0"/>
              <a:t>Ответы на вопросы в отведенное время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15" y="827509"/>
            <a:ext cx="8712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lang="ru-RU" sz="3200" dirty="0" smtClean="0"/>
          </a:p>
        </p:txBody>
      </p:sp>
      <p:sp>
        <p:nvSpPr>
          <p:cNvPr id="6" name="Shape 149"/>
          <p:cNvSpPr txBox="1">
            <a:spLocks/>
          </p:cNvSpPr>
          <p:nvPr/>
        </p:nvSpPr>
        <p:spPr>
          <a:xfrm>
            <a:off x="863848" y="1907629"/>
            <a:ext cx="7556500" cy="4199818"/>
          </a:xfrm>
          <a:prstGeom prst="rect">
            <a:avLst/>
          </a:prstGeom>
          <a:noFill/>
          <a:ln>
            <a:noFill/>
          </a:ln>
        </p:spPr>
        <p:txBody>
          <a:bodyPr lIns="112873" tIns="112873" rIns="112873" bIns="112873" anchor="ctr" anchorCtr="0">
            <a:noAutofit/>
          </a:bodyPr>
          <a:lstStyle/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Tx/>
              <a:buChar char="●"/>
              <a:tabLst/>
              <a:defRPr/>
            </a:pPr>
            <a:r>
              <a:rPr kumimoji="0" lang="ru-RU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ДЗ - в </a:t>
            </a:r>
            <a:r>
              <a:rPr kumimoji="0" lang="ru-RU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методичке</a:t>
            </a:r>
            <a:r>
              <a:rPr kumimoji="0" lang="ru-RU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прикрепленной к этому уроку. </a:t>
            </a:r>
            <a:r>
              <a:rPr lang="ru-RU" sz="2000" dirty="0" smtClean="0">
                <a:solidFill>
                  <a:srgbClr val="2C2D30"/>
                </a:solidFill>
                <a:latin typeface="Arial" pitchFamily="34" charset="0"/>
                <a:ea typeface="+mj-ea"/>
                <a:cs typeface="Arial" pitchFamily="34" charset="0"/>
              </a:rPr>
              <a:t>Надо сделать все задания.</a:t>
            </a:r>
            <a:endParaRPr kumimoji="0" lang="ru-RU" sz="2000" i="0" u="none" strike="noStrike" kern="1200" cap="none" spc="0" normalizeH="0" baseline="0" noProof="0" dirty="0" smtClean="0">
              <a:ln>
                <a:noFill/>
              </a:ln>
              <a:solidFill>
                <a:srgbClr val="2C2D3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Сдать ДЗ необходимо до начала следующего урока.</a:t>
            </a: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Сделанные ДЗ - это ваше будущее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Это Важно!</a:t>
            </a: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- основное, что интересует работодателя.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2C2D3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9832" y="440871"/>
            <a:ext cx="8496944" cy="6737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73224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8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sz="24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6" name="Shape 157"/>
          <p:cNvSpPr txBox="1">
            <a:spLocks/>
          </p:cNvSpPr>
          <p:nvPr/>
        </p:nvSpPr>
        <p:spPr>
          <a:xfrm>
            <a:off x="1259417" y="839964"/>
            <a:ext cx="7556500" cy="1679928"/>
          </a:xfrm>
          <a:prstGeom prst="rect">
            <a:avLst/>
          </a:prstGeom>
          <a:noFill/>
          <a:ln>
            <a:noFill/>
          </a:ln>
        </p:spPr>
        <p:txBody>
          <a:bodyPr lIns="112873" tIns="112873" rIns="112873" bIns="112873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rgbClr val="4C5D6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Организационные вопросы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4C5D6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83"/>
          <p:cNvSpPr txBox="1">
            <a:spLocks/>
          </p:cNvSpPr>
          <p:nvPr/>
        </p:nvSpPr>
        <p:spPr>
          <a:xfrm>
            <a:off x="1259389" y="2519819"/>
            <a:ext cx="7556500" cy="4199818"/>
          </a:xfrm>
          <a:prstGeom prst="rect">
            <a:avLst/>
          </a:prstGeom>
          <a:noFill/>
          <a:ln>
            <a:noFill/>
          </a:ln>
        </p:spPr>
        <p:txBody>
          <a:bodyPr lIns="112873" tIns="112873" rIns="112873" bIns="112873" anchor="ctr" anchorCtr="0">
            <a:noAutofit/>
          </a:bodyPr>
          <a:lstStyle/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Пишите в комментарии к уроку. Я буду отвечать на них каждый день;</a:t>
            </a: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Личные сообщения;</a:t>
            </a:r>
          </a:p>
          <a:p>
            <a:pPr marL="564459" marR="0" lvl="0" indent="-407665" algn="l" defTabSz="914400" rtl="0" eaLnBrk="1" fontAlgn="auto" latinLnBrk="0" hangingPunct="1">
              <a:lnSpc>
                <a:spcPct val="115000"/>
              </a:lnSpc>
              <a:spcBef>
                <a:spcPts val="1235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2C2D3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Видео буду выкладывать в день урока (самое позднее - на следующий день)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2C2D3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0152" y="827509"/>
            <a:ext cx="2851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Цель курса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47824" y="1547589"/>
            <a:ext cx="85689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Улучшить знание </a:t>
            </a:r>
            <a:r>
              <a:rPr lang="en-US" sz="2800" dirty="0" smtClean="0"/>
              <a:t>C#</a:t>
            </a:r>
            <a:endParaRPr lang="ru-RU" sz="2800" dirty="0" smtClean="0"/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Изучить </a:t>
            </a:r>
            <a:r>
              <a:rPr lang="en-US" sz="2800" dirty="0" smtClean="0"/>
              <a:t>WPF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en-US" sz="2800" dirty="0" smtClean="0"/>
              <a:t>Unit-</a:t>
            </a:r>
            <a:r>
              <a:rPr lang="ru-RU" sz="2800" dirty="0" smtClean="0"/>
              <a:t>тесты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Многопоточное и параллельное программирование</a:t>
            </a:r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Базы данных</a:t>
            </a:r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Научиться проходить собеседования</a:t>
            </a:r>
          </a:p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6908" y="636565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План курса</a:t>
            </a:r>
          </a:p>
          <a:p>
            <a:pPr algn="ctr"/>
            <a:endParaRPr lang="ru-RU" sz="4000" dirty="0" smtClean="0"/>
          </a:p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35856" y="1475581"/>
          <a:ext cx="8136906" cy="530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3528392"/>
                <a:gridCol w="3456385"/>
              </a:tblGrid>
              <a:tr h="1060843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Часть 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Часть  2</a:t>
                      </a:r>
                      <a:endParaRPr lang="ru-RU" sz="2000" dirty="0"/>
                    </a:p>
                  </a:txBody>
                  <a:tcPr/>
                </a:tc>
              </a:tr>
              <a:tr h="1060843"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Урок  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Введение в WPF. И архитектура  создания приложений на C#.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ru-RU" sz="2000" dirty="0" smtClean="0"/>
                        <a:t>Практика</a:t>
                      </a:r>
                      <a:endParaRPr lang="ru-RU" sz="2000" dirty="0"/>
                    </a:p>
                  </a:txBody>
                  <a:tcPr/>
                </a:tc>
              </a:tr>
              <a:tr h="1060843"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Урок  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Введение в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WPF.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pPr algn="ctr"/>
                      <a:r>
                        <a:rPr lang="ru-RU" sz="2000" dirty="0" smtClean="0"/>
                        <a:t>Практика</a:t>
                      </a:r>
                      <a:endParaRPr lang="ru-RU" sz="2000" dirty="0"/>
                    </a:p>
                  </a:txBody>
                  <a:tcPr/>
                </a:tc>
              </a:tr>
              <a:tr h="1060843"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Урок</a:t>
                      </a:r>
                      <a:r>
                        <a:rPr lang="ru-RU" sz="2000" baseline="0" dirty="0" smtClean="0"/>
                        <a:t> 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Создание </a:t>
                      </a:r>
                      <a:r>
                        <a:rPr lang="ru-RU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контролов</a:t>
                      </a:r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сборок. 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Практика</a:t>
                      </a:r>
                      <a:endParaRPr lang="ru-RU" sz="2000" dirty="0"/>
                    </a:p>
                  </a:txBody>
                  <a:tcPr/>
                </a:tc>
              </a:tr>
              <a:tr h="1060843"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Урок 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Практика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6908" y="636565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План курса</a:t>
            </a:r>
          </a:p>
          <a:p>
            <a:pPr algn="ctr"/>
            <a:endParaRPr lang="ru-RU" sz="4000" dirty="0" smtClean="0"/>
          </a:p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35856" y="1475581"/>
          <a:ext cx="8136906" cy="530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3528391"/>
                <a:gridCol w="3456386"/>
              </a:tblGrid>
              <a:tr h="1060843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Часть 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Часть  2</a:t>
                      </a:r>
                      <a:endParaRPr lang="ru-RU" sz="2000" dirty="0"/>
                    </a:p>
                  </a:txBody>
                  <a:tcPr/>
                </a:tc>
              </a:tr>
              <a:tr h="1060843"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Урок  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Многопоточное </a:t>
                      </a: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программирование.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ru-RU" sz="2000" dirty="0" smtClean="0"/>
                        <a:t>Практика</a:t>
                      </a:r>
                      <a:endParaRPr lang="ru-RU" sz="2000" dirty="0"/>
                    </a:p>
                  </a:txBody>
                  <a:tcPr/>
                </a:tc>
              </a:tr>
              <a:tr h="1060843"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Урок  6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Параллельное </a:t>
                      </a: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программирование и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pPr algn="ctr"/>
                      <a:r>
                        <a:rPr lang="ru-RU" sz="2000" dirty="0" smtClean="0"/>
                        <a:t>Практика</a:t>
                      </a:r>
                      <a:endParaRPr lang="ru-RU" sz="2000" dirty="0"/>
                    </a:p>
                  </a:txBody>
                  <a:tcPr/>
                </a:tc>
              </a:tr>
              <a:tr h="1060843"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Урок</a:t>
                      </a:r>
                      <a:r>
                        <a:rPr lang="ru-RU" sz="2000" baseline="0" dirty="0" smtClean="0"/>
                        <a:t> 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Базы данных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Практика</a:t>
                      </a:r>
                      <a:endParaRPr lang="ru-RU" sz="2000" dirty="0"/>
                    </a:p>
                  </a:txBody>
                  <a:tcPr/>
                </a:tc>
              </a:tr>
              <a:tr h="1060843"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Урок 8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Прохождение собеседования на вакансию "разработчик на языке C#"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 smtClean="0"/>
                    </a:p>
                    <a:p>
                      <a:pPr algn="ctr"/>
                      <a:r>
                        <a:rPr lang="ru-RU" sz="2000" dirty="0" smtClean="0"/>
                        <a:t>Практика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832" y="827509"/>
            <a:ext cx="84249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Урок 1</a:t>
            </a:r>
          </a:p>
          <a:p>
            <a:pPr algn="ctr"/>
            <a:endParaRPr lang="ru-RU" sz="4000" b="1" dirty="0" smtClean="0"/>
          </a:p>
          <a:p>
            <a:pPr algn="ctr"/>
            <a:r>
              <a:rPr lang="ru-RU" sz="3600" b="1" dirty="0" smtClean="0"/>
              <a:t>Введение в WPF. И архитектура  создания приложений на C#.</a:t>
            </a:r>
            <a:endParaRPr lang="ru-RU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848" y="3635821"/>
            <a:ext cx="823468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840" y="755501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План урока.</a:t>
            </a:r>
          </a:p>
          <a:p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Рекомендации по созданию приложений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Отличие </a:t>
            </a:r>
            <a:r>
              <a:rPr lang="en-US" sz="2800" dirty="0" smtClean="0"/>
              <a:t>WPF </a:t>
            </a:r>
            <a:r>
              <a:rPr lang="ru-RU" sz="2800" dirty="0" smtClean="0"/>
              <a:t>от </a:t>
            </a:r>
            <a:r>
              <a:rPr lang="en-US" sz="2800" dirty="0" smtClean="0"/>
              <a:t>WinForms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 Создаем приложение </a:t>
            </a:r>
            <a:r>
              <a:rPr lang="ru-RU" sz="2800" dirty="0" err="1" smtClean="0"/>
              <a:t>рассыльщик</a:t>
            </a:r>
            <a:r>
              <a:rPr lang="ru-RU" sz="2800" dirty="0" smtClean="0"/>
              <a:t> на </a:t>
            </a:r>
            <a:r>
              <a:rPr lang="en-US" sz="2800" dirty="0" smtClean="0"/>
              <a:t>WPF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Основные </a:t>
            </a:r>
            <a:r>
              <a:rPr lang="ru-RU" sz="2800" dirty="0" err="1" smtClean="0"/>
              <a:t>контролы</a:t>
            </a:r>
            <a:r>
              <a:rPr lang="ru-RU" sz="2800" dirty="0" smtClean="0"/>
              <a:t> </a:t>
            </a:r>
            <a:r>
              <a:rPr lang="en-US" sz="2800" dirty="0" smtClean="0"/>
              <a:t>WPF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864" y="827509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Пришла идея рассылать электронную почту программно на </a:t>
            </a:r>
            <a:r>
              <a:rPr lang="en-US" sz="2800" dirty="0" smtClean="0"/>
              <a:t>C#.</a:t>
            </a:r>
          </a:p>
          <a:p>
            <a:pPr algn="ctr"/>
            <a:endParaRPr lang="en-US" sz="2800" dirty="0" smtClean="0"/>
          </a:p>
          <a:p>
            <a:r>
              <a:rPr lang="ru-RU" sz="2800" dirty="0" smtClean="0"/>
              <a:t>Проверим</a:t>
            </a:r>
            <a:r>
              <a:rPr lang="ru-RU" sz="2800" dirty="0"/>
              <a:t> </a:t>
            </a:r>
            <a:r>
              <a:rPr lang="ru-RU" sz="2800" dirty="0" smtClean="0"/>
              <a:t>в Интернете </a:t>
            </a:r>
          </a:p>
          <a:p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Реализуемо ли технически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Делал ли кто-то и если да то как.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000" y="4067869"/>
            <a:ext cx="489115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848" y="539477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ru-RU" sz="2800" dirty="0" smtClean="0"/>
              <a:t>Создаем простое приложение на </a:t>
            </a:r>
            <a:r>
              <a:rPr lang="en-US" sz="2800" dirty="0" smtClean="0"/>
              <a:t>WPF </a:t>
            </a:r>
            <a:r>
              <a:rPr lang="ru-RU" sz="2800" dirty="0" smtClean="0"/>
              <a:t>и точно такое же на </a:t>
            </a:r>
            <a:r>
              <a:rPr lang="en-US" sz="2800" dirty="0" err="1" smtClean="0"/>
              <a:t>WinForms</a:t>
            </a:r>
            <a:r>
              <a:rPr lang="en-US" sz="2800" dirty="0" smtClean="0"/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ru-RU" sz="2800" b="1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ru-RU" sz="2800" dirty="0" smtClean="0"/>
              <a:t>Проверяем, отправится ли письмо.</a:t>
            </a:r>
          </a:p>
          <a:p>
            <a:pPr marL="514350" indent="-514350">
              <a:buFont typeface="Arial" pitchFamily="34" charset="0"/>
              <a:buChar char="•"/>
            </a:pPr>
            <a:endParaRPr lang="ru-RU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ru-RU" sz="2800" dirty="0" smtClean="0"/>
              <a:t>Смотрим на отличия </a:t>
            </a:r>
            <a:r>
              <a:rPr lang="en-US" sz="2800" dirty="0" smtClean="0"/>
              <a:t>WinForms </a:t>
            </a:r>
            <a:r>
              <a:rPr lang="ru-RU" sz="2800" dirty="0" smtClean="0"/>
              <a:t>от </a:t>
            </a:r>
            <a:r>
              <a:rPr lang="en-US" sz="2800" dirty="0" smtClean="0"/>
              <a:t>WPF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2" y="3851845"/>
            <a:ext cx="3685777" cy="245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360" y="3828381"/>
            <a:ext cx="2664296" cy="265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20256</TotalTime>
  <Words>439</Words>
  <Application>Microsoft Office PowerPoint</Application>
  <PresentationFormat>Произвольный</PresentationFormat>
  <Paragraphs>177</Paragraphs>
  <Slides>21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Custom Design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Dima</dc:creator>
  <cp:lastModifiedBy>SVFrolov</cp:lastModifiedBy>
  <cp:revision>996</cp:revision>
  <dcterms:modified xsi:type="dcterms:W3CDTF">2017-08-17T10:00:48Z</dcterms:modified>
</cp:coreProperties>
</file>