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21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B000-7D74-594C-810E-41B62A8E6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59147"/>
            <a:ext cx="8825658" cy="2353848"/>
          </a:xfrm>
        </p:spPr>
        <p:txBody>
          <a:bodyPr/>
          <a:lstStyle/>
          <a:p>
            <a:pPr algn="ctr"/>
            <a:r>
              <a:rPr lang="en-GB" sz="2800" b="1" dirty="0" err="1"/>
              <a:t>Elektroničko</a:t>
            </a:r>
            <a:r>
              <a:rPr lang="en-GB" sz="2800" b="1" dirty="0"/>
              <a:t> </a:t>
            </a:r>
            <a:r>
              <a:rPr lang="en-GB" sz="2800" b="1" dirty="0" err="1"/>
              <a:t>poslovanje</a:t>
            </a:r>
            <a:br>
              <a:rPr lang="en-GB" sz="2800" b="1" dirty="0"/>
            </a:br>
            <a:r>
              <a:rPr lang="en-GB" sz="2800" b="1" dirty="0" err="1"/>
              <a:t>Konferencije</a:t>
            </a:r>
            <a:r>
              <a:rPr lang="en-GB" sz="2800" b="1" dirty="0"/>
              <a:t> </a:t>
            </a:r>
            <a:r>
              <a:rPr lang="en-GB" sz="2800" b="1" dirty="0" err="1"/>
              <a:t>i</a:t>
            </a:r>
            <a:r>
              <a:rPr lang="en-GB" sz="2800" b="1" dirty="0"/>
              <a:t> </a:t>
            </a:r>
            <a:r>
              <a:rPr lang="en-GB" sz="2800" b="1" dirty="0" err="1"/>
              <a:t>predavači</a:t>
            </a:r>
            <a:r>
              <a:rPr lang="en-GB" sz="2800" b="1" dirty="0"/>
              <a:t> – mini web </a:t>
            </a:r>
            <a:r>
              <a:rPr lang="en-GB" sz="2800" b="1" dirty="0" err="1"/>
              <a:t>aplikacija</a:t>
            </a:r>
            <a:r>
              <a:rPr lang="en-GB" sz="2800" b="1" dirty="0"/>
              <a:t> </a:t>
            </a:r>
            <a:r>
              <a:rPr lang="en-GB" sz="2800" b="1" dirty="0" err="1"/>
              <a:t>povezana</a:t>
            </a:r>
            <a:r>
              <a:rPr lang="en-GB" sz="2800" b="1" dirty="0"/>
              <a:t> </a:t>
            </a:r>
            <a:r>
              <a:rPr lang="en-GB" sz="2800" b="1" dirty="0" err="1"/>
              <a:t>sa</a:t>
            </a:r>
            <a:r>
              <a:rPr lang="en-GB" sz="2800" b="1" dirty="0"/>
              <a:t> Genesis </a:t>
            </a:r>
            <a:r>
              <a:rPr lang="en-GB" sz="2800" b="1" dirty="0" err="1"/>
              <a:t>bazom</a:t>
            </a:r>
            <a:r>
              <a:rPr lang="en-GB" sz="2800" b="1" dirty="0"/>
              <a:t> </a:t>
            </a:r>
            <a:r>
              <a:rPr lang="en-GB" sz="2800" b="1" dirty="0" err="1"/>
              <a:t>podataka</a:t>
            </a:r>
            <a:br>
              <a:rPr lang="en-BA" sz="2800" dirty="0"/>
            </a:br>
            <a:endParaRPr lang="en-BA" sz="28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6194EB0-63C5-A64C-8121-915BC63FA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A" dirty="0"/>
              <a:t>esaa121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08D1B-9B38-8B46-BC9C-28778EC73DF6}"/>
              </a:ext>
            </a:extLst>
          </p:cNvPr>
          <p:cNvSpPr txBox="1"/>
          <p:nvPr/>
        </p:nvSpPr>
        <p:spPr>
          <a:xfrm>
            <a:off x="1154955" y="4352138"/>
            <a:ext cx="9416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Profesor</a:t>
            </a:r>
            <a:r>
              <a:rPr lang="en-GB" dirty="0"/>
              <a:t>: </a:t>
            </a:r>
            <a:r>
              <a:rPr lang="en-GB" dirty="0" err="1"/>
              <a:t>izv.prof.dr.sc</a:t>
            </a:r>
            <a:r>
              <a:rPr lang="en-GB" dirty="0"/>
              <a:t>. </a:t>
            </a:r>
            <a:r>
              <a:rPr lang="en-GB" dirty="0" err="1"/>
              <a:t>Željko</a:t>
            </a:r>
            <a:r>
              <a:rPr lang="en-GB" dirty="0"/>
              <a:t> </a:t>
            </a:r>
            <a:r>
              <a:rPr lang="en-GB" dirty="0" err="1"/>
              <a:t>Stojkić</a:t>
            </a:r>
            <a:r>
              <a:rPr lang="en-GB" dirty="0"/>
              <a:t>                                                                    </a:t>
            </a:r>
            <a:r>
              <a:rPr lang="en-GB" dirty="0" err="1"/>
              <a:t>Studenti</a:t>
            </a:r>
            <a:r>
              <a:rPr lang="en-GB" dirty="0"/>
              <a:t>:</a:t>
            </a:r>
            <a:endParaRPr lang="en-BA" dirty="0"/>
          </a:p>
          <a:p>
            <a:pPr algn="r"/>
            <a:r>
              <a:rPr lang="en-GB" dirty="0"/>
              <a:t>Vlado </a:t>
            </a:r>
            <a:r>
              <a:rPr lang="en-GB" dirty="0" err="1"/>
              <a:t>Boškić</a:t>
            </a:r>
            <a:endParaRPr lang="en-BA" dirty="0"/>
          </a:p>
          <a:p>
            <a:pPr algn="r"/>
            <a:r>
              <a:rPr lang="en-GB" dirty="0"/>
              <a:t>Ivan </a:t>
            </a:r>
            <a:r>
              <a:rPr lang="en-GB" dirty="0" err="1"/>
              <a:t>Sesar</a:t>
            </a:r>
            <a:endParaRPr lang="en-BA" dirty="0"/>
          </a:p>
          <a:p>
            <a:endParaRPr lang="en-BA" dirty="0"/>
          </a:p>
          <a:p>
            <a:endParaRPr lang="en-BA" dirty="0"/>
          </a:p>
          <a:p>
            <a:endParaRPr lang="en-BA" dirty="0"/>
          </a:p>
        </p:txBody>
      </p:sp>
    </p:spTree>
    <p:extLst>
      <p:ext uri="{BB962C8B-B14F-4D97-AF65-F5344CB8AC3E}">
        <p14:creationId xmlns:p14="http://schemas.microsoft.com/office/powerpoint/2010/main" val="2374731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DBBD-6CE7-DB44-8139-164A6B1C9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97" y="441567"/>
            <a:ext cx="9404723" cy="1400530"/>
          </a:xfrm>
        </p:spPr>
        <p:txBody>
          <a:bodyPr/>
          <a:lstStyle/>
          <a:p>
            <a:r>
              <a:rPr lang="en-BA" dirty="0"/>
              <a:t>Popis predavača na konferenciji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B4D389-BC49-0842-B889-B3B5803BA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683" y="2000291"/>
            <a:ext cx="8947150" cy="3015613"/>
          </a:xfrm>
        </p:spPr>
      </p:pic>
    </p:spTree>
    <p:extLst>
      <p:ext uri="{BB962C8B-B14F-4D97-AF65-F5344CB8AC3E}">
        <p14:creationId xmlns:p14="http://schemas.microsoft.com/office/powerpoint/2010/main" val="136541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1CDF5-FAC0-7247-A769-7070F9F4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A" dirty="0"/>
              <a:t>Tema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56FED-F8E0-9247-B570-1326662A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A" dirty="0"/>
              <a:t>Konferencije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predavači</a:t>
            </a:r>
            <a:endParaRPr lang="en-GB" dirty="0"/>
          </a:p>
          <a:p>
            <a:r>
              <a:rPr lang="en-GB" dirty="0" err="1"/>
              <a:t>Prijava</a:t>
            </a:r>
            <a:r>
              <a:rPr lang="en-GB" dirty="0"/>
              <a:t> </a:t>
            </a:r>
            <a:r>
              <a:rPr lang="en-GB" dirty="0" err="1"/>
              <a:t>predavača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konferencije</a:t>
            </a:r>
            <a:endParaRPr lang="en-BA" dirty="0"/>
          </a:p>
          <a:p>
            <a:r>
              <a:rPr lang="en-BA" dirty="0"/>
              <a:t>Mini web aplikacija povezana sa genesis bazom podataka</a:t>
            </a:r>
          </a:p>
          <a:p>
            <a:r>
              <a:rPr lang="en-BA" dirty="0"/>
              <a:t>Spremanje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mjenjanje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u </a:t>
            </a:r>
            <a:r>
              <a:rPr lang="en-GB" dirty="0" err="1"/>
              <a:t>bazi</a:t>
            </a:r>
            <a:endParaRPr lang="en-GB" dirty="0"/>
          </a:p>
          <a:p>
            <a:r>
              <a:rPr lang="en-GB" dirty="0" err="1"/>
              <a:t>Korištenje</a:t>
            </a:r>
            <a:r>
              <a:rPr lang="en-GB" dirty="0"/>
              <a:t> REST </a:t>
            </a:r>
            <a:r>
              <a:rPr lang="en-GB" dirty="0" err="1"/>
              <a:t>servisa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BA" dirty="0"/>
          </a:p>
        </p:txBody>
      </p:sp>
    </p:spTree>
    <p:extLst>
      <p:ext uri="{BB962C8B-B14F-4D97-AF65-F5344CB8AC3E}">
        <p14:creationId xmlns:p14="http://schemas.microsoft.com/office/powerpoint/2010/main" val="338030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C998-FFCC-E348-BA57-54A0DE9B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A" dirty="0"/>
              <a:t>Spajanje na genesis bazu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64232-0398-5641-A1F1-A66C6A5A7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024818"/>
          </a:xfrm>
        </p:spPr>
        <p:txBody>
          <a:bodyPr>
            <a:normAutofit/>
          </a:bodyPr>
          <a:lstStyle/>
          <a:p>
            <a:r>
              <a:rPr lang="en-GB" dirty="0"/>
              <a:t>Da </a:t>
            </a:r>
            <a:r>
              <a:rPr lang="en-GB" dirty="0" err="1"/>
              <a:t>bismo</a:t>
            </a:r>
            <a:r>
              <a:rPr lang="en-GB" dirty="0"/>
              <a:t> </a:t>
            </a:r>
            <a:r>
              <a:rPr lang="en-GB" dirty="0" err="1"/>
              <a:t>pristupili</a:t>
            </a:r>
            <a:r>
              <a:rPr lang="en-GB" dirty="0"/>
              <a:t> Genesis </a:t>
            </a:r>
            <a:r>
              <a:rPr lang="en-GB" dirty="0" err="1"/>
              <a:t>bazi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, </a:t>
            </a:r>
            <a:r>
              <a:rPr lang="en-GB" dirty="0" err="1"/>
              <a:t>prvo</a:t>
            </a:r>
            <a:r>
              <a:rPr lang="en-GB" dirty="0"/>
              <a:t> se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nju</a:t>
            </a:r>
            <a:r>
              <a:rPr lang="en-GB" dirty="0"/>
              <a:t> </a:t>
            </a:r>
            <a:r>
              <a:rPr lang="en-GB" dirty="0" err="1"/>
              <a:t>moramo</a:t>
            </a:r>
            <a:r>
              <a:rPr lang="en-GB" dirty="0"/>
              <a:t> </a:t>
            </a:r>
            <a:r>
              <a:rPr lang="en-GB" dirty="0" err="1"/>
              <a:t>povezati</a:t>
            </a:r>
            <a:r>
              <a:rPr lang="en-GB" dirty="0"/>
              <a:t>. </a:t>
            </a:r>
            <a:r>
              <a:rPr lang="de-DE" dirty="0"/>
              <a:t>Na </a:t>
            </a:r>
            <a:r>
              <a:rPr lang="de-DE" dirty="0" err="1"/>
              <a:t>bazu</a:t>
            </a:r>
            <a:r>
              <a:rPr lang="de-DE" dirty="0"/>
              <a:t> se </a:t>
            </a:r>
            <a:r>
              <a:rPr lang="de-DE" dirty="0" err="1"/>
              <a:t>spajamo</a:t>
            </a:r>
            <a:r>
              <a:rPr lang="de-DE" dirty="0"/>
              <a:t> </a:t>
            </a:r>
            <a:r>
              <a:rPr lang="de-DE" dirty="0" err="1"/>
              <a:t>preko</a:t>
            </a:r>
            <a:r>
              <a:rPr lang="de-DE" dirty="0"/>
              <a:t> </a:t>
            </a:r>
            <a:r>
              <a:rPr lang="de-DE" dirty="0" err="1"/>
              <a:t>definiranog</a:t>
            </a:r>
            <a:r>
              <a:rPr lang="de-DE" dirty="0"/>
              <a:t> </a:t>
            </a:r>
            <a:r>
              <a:rPr lang="de-DE" dirty="0" err="1"/>
              <a:t>linka</a:t>
            </a:r>
            <a:r>
              <a:rPr lang="de-DE" dirty="0"/>
              <a:t> i </a:t>
            </a:r>
            <a:r>
              <a:rPr lang="de-DE" dirty="0" err="1"/>
              <a:t>korisničkog</a:t>
            </a:r>
            <a:r>
              <a:rPr lang="de-DE" dirty="0"/>
              <a:t> </a:t>
            </a:r>
            <a:r>
              <a:rPr lang="de-DE" dirty="0" err="1"/>
              <a:t>imena</a:t>
            </a:r>
            <a:r>
              <a:rPr lang="de-DE" dirty="0"/>
              <a:t> i </a:t>
            </a:r>
            <a:r>
              <a:rPr lang="de-DE" dirty="0" err="1"/>
              <a:t>lozinke</a:t>
            </a:r>
            <a:r>
              <a:rPr lang="de-DE" dirty="0"/>
              <a:t> </a:t>
            </a:r>
            <a:r>
              <a:rPr lang="de-DE" dirty="0" err="1"/>
              <a:t>te</a:t>
            </a:r>
            <a:r>
              <a:rPr lang="de-DE" dirty="0"/>
              <a:t> </a:t>
            </a:r>
            <a:r>
              <a:rPr lang="de-DE" dirty="0" err="1"/>
              <a:t>produkt</a:t>
            </a:r>
            <a:r>
              <a:rPr lang="de-DE" dirty="0"/>
              <a:t> </a:t>
            </a:r>
            <a:r>
              <a:rPr lang="de-DE" dirty="0" err="1"/>
              <a:t>ključa</a:t>
            </a:r>
            <a:r>
              <a:rPr lang="de-DE" dirty="0"/>
              <a:t>.</a:t>
            </a:r>
            <a:endParaRPr lang="en-B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05606-41D1-D84A-9C7E-5C6C241F4E7A}"/>
              </a:ext>
            </a:extLst>
          </p:cNvPr>
          <p:cNvSpPr txBox="1"/>
          <p:nvPr/>
        </p:nvSpPr>
        <p:spPr>
          <a:xfrm>
            <a:off x="1622729" y="3242904"/>
            <a:ext cx="894654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"</a:t>
            </a:r>
            <a:r>
              <a:rPr lang="en-GB" sz="1400" dirty="0" err="1"/>
              <a:t>HttpSettings</a:t>
            </a:r>
            <a:r>
              <a:rPr lang="en-GB" sz="1400" dirty="0"/>
              <a:t>": {</a:t>
            </a:r>
            <a:endParaRPr lang="en-BA" sz="1400" dirty="0"/>
          </a:p>
          <a:p>
            <a:r>
              <a:rPr lang="en-GB" sz="1400" dirty="0"/>
              <a:t> </a:t>
            </a:r>
            <a:endParaRPr lang="en-BA" sz="1400" dirty="0"/>
          </a:p>
          <a:p>
            <a:r>
              <a:rPr lang="en-GB" sz="1400" dirty="0"/>
              <a:t>    "Username": "Student1",</a:t>
            </a:r>
            <a:endParaRPr lang="en-BA" sz="1400" dirty="0"/>
          </a:p>
          <a:p>
            <a:r>
              <a:rPr lang="en-GB" sz="1400" dirty="0"/>
              <a:t> </a:t>
            </a:r>
            <a:endParaRPr lang="en-BA" sz="1400" dirty="0"/>
          </a:p>
          <a:p>
            <a:r>
              <a:rPr lang="en-GB" sz="1400" dirty="0"/>
              <a:t>    "Password": "student1",</a:t>
            </a:r>
            <a:endParaRPr lang="en-BA" sz="1400" dirty="0"/>
          </a:p>
          <a:p>
            <a:r>
              <a:rPr lang="en-GB" sz="1400" dirty="0"/>
              <a:t> </a:t>
            </a:r>
            <a:endParaRPr lang="en-BA" sz="1400" dirty="0"/>
          </a:p>
          <a:p>
            <a:r>
              <a:rPr lang="en-GB" sz="1400" dirty="0"/>
              <a:t>    "</a:t>
            </a:r>
            <a:r>
              <a:rPr lang="en-GB" sz="1400" dirty="0" err="1"/>
              <a:t>Url</a:t>
            </a:r>
            <a:r>
              <a:rPr lang="en-GB" sz="1400" dirty="0"/>
              <a:t>": "http://212.39.115.5:8585/</a:t>
            </a:r>
            <a:r>
              <a:rPr lang="en-GB" sz="1400" dirty="0" err="1"/>
              <a:t>genesisrest.svc</a:t>
            </a:r>
            <a:r>
              <a:rPr lang="en-GB" sz="1400" dirty="0"/>
              <a:t>",</a:t>
            </a:r>
            <a:endParaRPr lang="en-BA" sz="1400" dirty="0"/>
          </a:p>
          <a:p>
            <a:r>
              <a:rPr lang="en-GB" sz="1400" dirty="0"/>
              <a:t> </a:t>
            </a:r>
            <a:endParaRPr lang="en-BA" sz="1400" dirty="0"/>
          </a:p>
          <a:p>
            <a:r>
              <a:rPr lang="en-GB" sz="1400" dirty="0"/>
              <a:t>    "</a:t>
            </a:r>
            <a:r>
              <a:rPr lang="en-GB" sz="1400" dirty="0" err="1"/>
              <a:t>ProductKey</a:t>
            </a:r>
            <a:r>
              <a:rPr lang="en-GB" sz="1400" dirty="0"/>
              <a:t>": </a:t>
            </a:r>
            <a:endParaRPr lang="en-BA" sz="1400" dirty="0"/>
          </a:p>
          <a:p>
            <a:r>
              <a:rPr lang="en-GB" sz="1400" dirty="0"/>
              <a:t> </a:t>
            </a:r>
            <a:endParaRPr lang="en-BA" sz="1400" dirty="0"/>
          </a:p>
          <a:p>
            <a:r>
              <a:rPr lang="en-GB" sz="1400" dirty="0"/>
              <a:t>"Test_REST+SOAP_20200401_B1B3_zqwdd4UfCGoxW8EUQ7EaV0Y4P39yTTBwfXGEVaRP/PmMLcq7633ZQ1FsZQxqAwBEchgs3Wrg7kQ/uWtOj3EPQg=="</a:t>
            </a:r>
            <a:endParaRPr lang="en-BA" sz="1400" dirty="0"/>
          </a:p>
          <a:p>
            <a:endParaRPr lang="en-BA" sz="1400" dirty="0"/>
          </a:p>
        </p:txBody>
      </p:sp>
    </p:spTree>
    <p:extLst>
      <p:ext uri="{BB962C8B-B14F-4D97-AF65-F5344CB8AC3E}">
        <p14:creationId xmlns:p14="http://schemas.microsoft.com/office/powerpoint/2010/main" val="415767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0436-A76E-9147-B8A5-F68124D1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A" dirty="0"/>
              <a:t>Omogućene funkcije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5B73-113F-204B-BA8E-BC2740888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53936"/>
            <a:ext cx="8946541" cy="798624"/>
          </a:xfrm>
        </p:spPr>
        <p:txBody>
          <a:bodyPr/>
          <a:lstStyle/>
          <a:p>
            <a:r>
              <a:rPr lang="en-GB" dirty="0"/>
              <a:t>U </a:t>
            </a:r>
            <a:r>
              <a:rPr lang="en-GB" dirty="0" err="1"/>
              <a:t>klasama</a:t>
            </a:r>
            <a:r>
              <a:rPr lang="en-GB" dirty="0"/>
              <a:t> </a:t>
            </a:r>
            <a:r>
              <a:rPr lang="en-GB" i="1" dirty="0" err="1"/>
              <a:t>IGenesisService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i="1" dirty="0" err="1"/>
              <a:t>GenesisService</a:t>
            </a:r>
            <a:r>
              <a:rPr lang="en-GB" i="1" dirty="0"/>
              <a:t> </a:t>
            </a:r>
            <a:r>
              <a:rPr lang="en-GB" dirty="0" err="1"/>
              <a:t>definirane</a:t>
            </a:r>
            <a:r>
              <a:rPr lang="en-GB" dirty="0"/>
              <a:t> 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funkcije</a:t>
            </a:r>
            <a:r>
              <a:rPr lang="en-GB" dirty="0"/>
              <a:t> za </a:t>
            </a:r>
            <a:r>
              <a:rPr lang="en-GB" dirty="0" err="1"/>
              <a:t>pristup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uređivanje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u </a:t>
            </a:r>
            <a:r>
              <a:rPr lang="en-GB" dirty="0" err="1"/>
              <a:t>bazi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.</a:t>
            </a:r>
            <a:endParaRPr lang="en-BA" dirty="0"/>
          </a:p>
          <a:p>
            <a:endParaRPr lang="en-B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19C58-57E7-0F4F-AA91-9E46C3419069}"/>
              </a:ext>
            </a:extLst>
          </p:cNvPr>
          <p:cNvSpPr txBox="1"/>
          <p:nvPr/>
        </p:nvSpPr>
        <p:spPr>
          <a:xfrm>
            <a:off x="1416205" y="2731790"/>
            <a:ext cx="600677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#region Speakers</a:t>
            </a:r>
            <a:endParaRPr lang="en-BA" sz="1400" dirty="0"/>
          </a:p>
          <a:p>
            <a:r>
              <a:rPr lang="en-GB" sz="1400" dirty="0"/>
              <a:t>        Task&lt;List&lt;</a:t>
            </a:r>
            <a:r>
              <a:rPr lang="en-GB" sz="1400" dirty="0" err="1"/>
              <a:t>SpeakerViewModel</a:t>
            </a:r>
            <a:r>
              <a:rPr lang="en-GB" sz="1400" dirty="0"/>
              <a:t>&gt;&gt; </a:t>
            </a:r>
            <a:r>
              <a:rPr lang="en-GB" sz="1400" dirty="0" err="1"/>
              <a:t>GetSpeakersAsync</a:t>
            </a:r>
            <a:r>
              <a:rPr lang="en-GB" sz="1400" dirty="0"/>
              <a:t>()</a:t>
            </a:r>
            <a:endParaRPr lang="en-BA" sz="1400" dirty="0"/>
          </a:p>
          <a:p>
            <a:r>
              <a:rPr lang="en-GB" sz="1400" dirty="0"/>
              <a:t>        Task&lt;</a:t>
            </a:r>
            <a:r>
              <a:rPr lang="en-GB" sz="1400" dirty="0" err="1"/>
              <a:t>ExtendedSpeakersField</a:t>
            </a:r>
            <a:r>
              <a:rPr lang="en-GB" sz="1400" dirty="0"/>
              <a:t>&gt; </a:t>
            </a:r>
            <a:r>
              <a:rPr lang="en-GB" sz="1400" dirty="0" err="1"/>
              <a:t>GetSpeakerAsync</a:t>
            </a:r>
            <a:r>
              <a:rPr lang="en-GB" sz="1400" dirty="0"/>
              <a:t>(string id);</a:t>
            </a:r>
            <a:endParaRPr lang="en-BA" sz="1400" dirty="0"/>
          </a:p>
          <a:p>
            <a:r>
              <a:rPr lang="en-GB" sz="1400" dirty="0"/>
              <a:t>        Task </a:t>
            </a:r>
            <a:r>
              <a:rPr lang="en-GB" sz="1400" dirty="0" err="1"/>
              <a:t>UpdateSpeakerAsync</a:t>
            </a:r>
            <a:r>
              <a:rPr lang="en-GB" sz="1400" dirty="0"/>
              <a:t>(</a:t>
            </a:r>
            <a:r>
              <a:rPr lang="en-GB" sz="1400" dirty="0" err="1"/>
              <a:t>ExtendedSpeakersField</a:t>
            </a:r>
            <a:r>
              <a:rPr lang="en-GB" sz="1400" dirty="0"/>
              <a:t> model);</a:t>
            </a:r>
            <a:endParaRPr lang="en-BA" sz="1400" dirty="0"/>
          </a:p>
          <a:p>
            <a:r>
              <a:rPr lang="en-GB" sz="1400" dirty="0"/>
              <a:t>        Task </a:t>
            </a:r>
            <a:r>
              <a:rPr lang="en-GB" sz="1400" dirty="0" err="1"/>
              <a:t>CreateSpeakerAsync</a:t>
            </a:r>
            <a:r>
              <a:rPr lang="en-GB" sz="1400" dirty="0"/>
              <a:t>(</a:t>
            </a:r>
            <a:r>
              <a:rPr lang="en-GB" sz="1400" dirty="0" err="1"/>
              <a:t>SpeakerFields</a:t>
            </a:r>
            <a:r>
              <a:rPr lang="en-GB" sz="1400" dirty="0"/>
              <a:t> model);</a:t>
            </a:r>
            <a:endParaRPr lang="en-BA" sz="1400" dirty="0"/>
          </a:p>
          <a:p>
            <a:r>
              <a:rPr lang="en-GB" sz="1400" dirty="0"/>
              <a:t>        Task </a:t>
            </a:r>
            <a:r>
              <a:rPr lang="en-GB" sz="1400" dirty="0" err="1"/>
              <a:t>DeleteSpeakerAsync</a:t>
            </a:r>
            <a:r>
              <a:rPr lang="en-GB" sz="1400" dirty="0"/>
              <a:t>(string id);</a:t>
            </a:r>
            <a:endParaRPr lang="en-BA" sz="1400" dirty="0"/>
          </a:p>
          <a:p>
            <a:r>
              <a:rPr lang="en-GB" sz="1400" dirty="0"/>
              <a:t>        #</a:t>
            </a:r>
            <a:r>
              <a:rPr lang="en-GB" sz="1400" dirty="0" err="1"/>
              <a:t>endregion</a:t>
            </a:r>
            <a:endParaRPr lang="en-BA" sz="1400" dirty="0"/>
          </a:p>
          <a:p>
            <a:r>
              <a:rPr lang="en-GB" sz="1400" dirty="0"/>
              <a:t>#region Conference</a:t>
            </a:r>
            <a:endParaRPr lang="en-BA" sz="1400" dirty="0"/>
          </a:p>
          <a:p>
            <a:r>
              <a:rPr lang="en-GB" sz="1400" dirty="0"/>
              <a:t>        Task </a:t>
            </a:r>
            <a:r>
              <a:rPr lang="en-GB" sz="1400" dirty="0" err="1"/>
              <a:t>DeleteConferenceAsync</a:t>
            </a:r>
            <a:r>
              <a:rPr lang="en-GB" sz="1400" dirty="0"/>
              <a:t>(string id);</a:t>
            </a:r>
            <a:endParaRPr lang="en-BA" sz="1400" dirty="0"/>
          </a:p>
          <a:p>
            <a:r>
              <a:rPr lang="en-GB" sz="1400" dirty="0"/>
              <a:t>        Task </a:t>
            </a:r>
            <a:r>
              <a:rPr lang="en-GB" sz="1400" dirty="0" err="1"/>
              <a:t>UpdateConferenceAsync</a:t>
            </a:r>
            <a:r>
              <a:rPr lang="en-GB" sz="1400" dirty="0"/>
              <a:t>(</a:t>
            </a:r>
            <a:r>
              <a:rPr lang="en-GB" sz="1400" dirty="0" err="1"/>
              <a:t>ConferenceFields</a:t>
            </a:r>
            <a:r>
              <a:rPr lang="en-GB" sz="1400" dirty="0"/>
              <a:t> model);</a:t>
            </a:r>
            <a:endParaRPr lang="en-BA" sz="1400" dirty="0"/>
          </a:p>
          <a:p>
            <a:r>
              <a:rPr lang="en-GB" sz="1400" dirty="0"/>
              <a:t>        Task </a:t>
            </a:r>
            <a:r>
              <a:rPr lang="en-GB" sz="1400" dirty="0" err="1"/>
              <a:t>CreateConferenceAsync</a:t>
            </a:r>
            <a:r>
              <a:rPr lang="en-GB" sz="1400" dirty="0"/>
              <a:t>(</a:t>
            </a:r>
            <a:r>
              <a:rPr lang="en-GB" sz="1400" dirty="0" err="1"/>
              <a:t>ConferenceFields</a:t>
            </a:r>
            <a:r>
              <a:rPr lang="en-GB" sz="1400" dirty="0"/>
              <a:t> model);</a:t>
            </a:r>
            <a:endParaRPr lang="en-BA" sz="1400" dirty="0"/>
          </a:p>
          <a:p>
            <a:r>
              <a:rPr lang="en-GB" sz="1400" dirty="0"/>
              <a:t>        Task&lt;List&lt;</a:t>
            </a:r>
            <a:r>
              <a:rPr lang="en-GB" sz="1400" dirty="0" err="1"/>
              <a:t>ConferenceViewModel</a:t>
            </a:r>
            <a:r>
              <a:rPr lang="en-GB" sz="1400" dirty="0"/>
              <a:t>&gt;&gt; </a:t>
            </a:r>
            <a:r>
              <a:rPr lang="en-GB" sz="1400" dirty="0" err="1"/>
              <a:t>GetConferencesAsync</a:t>
            </a:r>
            <a:r>
              <a:rPr lang="en-GB" sz="1400" dirty="0"/>
              <a:t>();</a:t>
            </a:r>
            <a:endParaRPr lang="en-BA" sz="1400" dirty="0"/>
          </a:p>
          <a:p>
            <a:r>
              <a:rPr lang="en-GB" sz="1400" dirty="0"/>
              <a:t>        Task&lt;</a:t>
            </a:r>
            <a:r>
              <a:rPr lang="en-GB" sz="1400" dirty="0" err="1"/>
              <a:t>ConferenceViewModel</a:t>
            </a:r>
            <a:r>
              <a:rPr lang="en-GB" sz="1400" dirty="0"/>
              <a:t>&gt; </a:t>
            </a:r>
            <a:r>
              <a:rPr lang="en-GB" sz="1400" dirty="0" err="1"/>
              <a:t>GetConferenceAsync</a:t>
            </a:r>
            <a:r>
              <a:rPr lang="en-GB" sz="1400" dirty="0"/>
              <a:t>(string id);</a:t>
            </a:r>
            <a:endParaRPr lang="en-BA" sz="1400" dirty="0"/>
          </a:p>
          <a:p>
            <a:r>
              <a:rPr lang="en-GB" sz="1400" dirty="0"/>
              <a:t>        </a:t>
            </a:r>
            <a:endParaRPr lang="en-BA" sz="1400" dirty="0"/>
          </a:p>
        </p:txBody>
      </p:sp>
    </p:spTree>
    <p:extLst>
      <p:ext uri="{BB962C8B-B14F-4D97-AF65-F5344CB8AC3E}">
        <p14:creationId xmlns:p14="http://schemas.microsoft.com/office/powerpoint/2010/main" val="370510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8BF5-CA3A-C54F-A1B4-7251EC3B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A" dirty="0"/>
              <a:t>REST metode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275B-AD8E-0C4F-9F44-AC9B08BC5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28811"/>
            <a:ext cx="8946541" cy="846399"/>
          </a:xfrm>
        </p:spPr>
        <p:txBody>
          <a:bodyPr/>
          <a:lstStyle/>
          <a:p>
            <a:r>
              <a:rPr lang="de-DE" dirty="0" err="1"/>
              <a:t>Funkcija</a:t>
            </a:r>
            <a:r>
              <a:rPr lang="de-DE" dirty="0"/>
              <a:t> </a:t>
            </a:r>
            <a:r>
              <a:rPr lang="de-DE" dirty="0" err="1"/>
              <a:t>za</a:t>
            </a:r>
            <a:r>
              <a:rPr lang="de-DE" dirty="0"/>
              <a:t> </a:t>
            </a:r>
            <a:r>
              <a:rPr lang="de-DE" dirty="0" err="1"/>
              <a:t>kreiranje</a:t>
            </a:r>
            <a:r>
              <a:rPr lang="de-DE" dirty="0"/>
              <a:t> </a:t>
            </a:r>
            <a:r>
              <a:rPr lang="de-DE" dirty="0" err="1"/>
              <a:t>konferencije</a:t>
            </a:r>
            <a:r>
              <a:rPr lang="de-DE" dirty="0"/>
              <a:t> </a:t>
            </a:r>
            <a:r>
              <a:rPr lang="de-DE" dirty="0" err="1"/>
              <a:t>koristi</a:t>
            </a:r>
            <a:r>
              <a:rPr lang="de-DE" dirty="0"/>
              <a:t> POST </a:t>
            </a:r>
            <a:r>
              <a:rPr lang="de-DE" dirty="0" err="1"/>
              <a:t>metodu</a:t>
            </a:r>
            <a:r>
              <a:rPr lang="de-DE" dirty="0"/>
              <a:t> i </a:t>
            </a:r>
            <a:r>
              <a:rPr lang="de-DE" dirty="0" err="1"/>
              <a:t>pohranjuje</a:t>
            </a:r>
            <a:r>
              <a:rPr lang="de-DE" dirty="0"/>
              <a:t> se </a:t>
            </a:r>
            <a:r>
              <a:rPr lang="de-DE" dirty="0" err="1"/>
              <a:t>u</a:t>
            </a:r>
            <a:r>
              <a:rPr lang="de-DE" dirty="0"/>
              <a:t> EVENT </a:t>
            </a:r>
            <a:r>
              <a:rPr lang="de-DE" dirty="0" err="1"/>
              <a:t>objekt</a:t>
            </a:r>
            <a:r>
              <a:rPr lang="de-DE" dirty="0"/>
              <a:t> </a:t>
            </a:r>
            <a:r>
              <a:rPr lang="de-DE" dirty="0" err="1"/>
              <a:t>u</a:t>
            </a:r>
            <a:r>
              <a:rPr lang="de-DE" dirty="0"/>
              <a:t> </a:t>
            </a:r>
            <a:r>
              <a:rPr lang="de-DE" dirty="0" err="1"/>
              <a:t>Genesisu</a:t>
            </a:r>
            <a:r>
              <a:rPr lang="de-DE" dirty="0"/>
              <a:t>.</a:t>
            </a:r>
            <a:endParaRPr lang="en-BA" dirty="0"/>
          </a:p>
          <a:p>
            <a:endParaRPr lang="en-B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C7C4D-8E42-4E40-A99F-5DA967BF7697}"/>
              </a:ext>
            </a:extLst>
          </p:cNvPr>
          <p:cNvSpPr txBox="1"/>
          <p:nvPr/>
        </p:nvSpPr>
        <p:spPr>
          <a:xfrm>
            <a:off x="1247028" y="2665141"/>
            <a:ext cx="820288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public async Task </a:t>
            </a:r>
            <a:r>
              <a:rPr lang="en-GB" sz="1400" dirty="0" err="1"/>
              <a:t>CreateConferenceAsync</a:t>
            </a:r>
            <a:r>
              <a:rPr lang="en-GB" sz="1400" dirty="0"/>
              <a:t>(</a:t>
            </a:r>
            <a:r>
              <a:rPr lang="en-GB" sz="1400" dirty="0" err="1"/>
              <a:t>ConferenceFields</a:t>
            </a:r>
            <a:r>
              <a:rPr lang="en-GB" sz="1400" dirty="0"/>
              <a:t> model)</a:t>
            </a:r>
            <a:endParaRPr lang="en-BA" sz="1400" dirty="0"/>
          </a:p>
          <a:p>
            <a:r>
              <a:rPr lang="en-GB" sz="1400" dirty="0"/>
              <a:t>        {</a:t>
            </a:r>
            <a:endParaRPr lang="en-BA" sz="1400" dirty="0"/>
          </a:p>
          <a:p>
            <a:r>
              <a:rPr lang="en-GB" sz="1400" dirty="0"/>
              <a:t>            var client = _</a:t>
            </a:r>
            <a:r>
              <a:rPr lang="en-GB" sz="1400" dirty="0" err="1"/>
              <a:t>factory.GetGenesisClient</a:t>
            </a:r>
            <a:r>
              <a:rPr lang="en-GB" sz="1400" dirty="0"/>
              <a:t>();</a:t>
            </a:r>
            <a:endParaRPr lang="en-BA" sz="1400" dirty="0"/>
          </a:p>
          <a:p>
            <a:r>
              <a:rPr lang="en-GB" sz="1400" dirty="0"/>
              <a:t>            var </a:t>
            </a:r>
            <a:r>
              <a:rPr lang="en-GB" sz="1400" dirty="0" err="1"/>
              <a:t>cancellationTokenSource</a:t>
            </a:r>
            <a:r>
              <a:rPr lang="en-GB" sz="1400" dirty="0"/>
              <a:t> = new </a:t>
            </a:r>
            <a:r>
              <a:rPr lang="en-GB" sz="1400" dirty="0" err="1"/>
              <a:t>CancellationTokenSource</a:t>
            </a:r>
            <a:r>
              <a:rPr lang="en-GB" sz="1400" dirty="0"/>
              <a:t>();</a:t>
            </a:r>
            <a:endParaRPr lang="en-BA" sz="1400" dirty="0"/>
          </a:p>
          <a:p>
            <a:r>
              <a:rPr lang="en-GB" sz="1400" dirty="0"/>
              <a:t>            var request = new </a:t>
            </a:r>
            <a:r>
              <a:rPr lang="en-GB" sz="1400" dirty="0" err="1"/>
              <a:t>RestRequest</a:t>
            </a:r>
            <a:r>
              <a:rPr lang="en-GB" sz="1400" dirty="0"/>
              <a:t>($"/v3.0/type/EVENT", </a:t>
            </a:r>
            <a:r>
              <a:rPr lang="en-GB" sz="1400" dirty="0" err="1"/>
              <a:t>Method.POST</a:t>
            </a:r>
            <a:r>
              <a:rPr lang="en-GB" sz="1400" dirty="0"/>
              <a:t>, </a:t>
            </a:r>
            <a:r>
              <a:rPr lang="en-GB" sz="1400" dirty="0" err="1"/>
              <a:t>DataFormat.Json</a:t>
            </a:r>
            <a:r>
              <a:rPr lang="en-GB" sz="1400" dirty="0"/>
              <a:t>);</a:t>
            </a:r>
            <a:endParaRPr lang="en-BA" sz="1400" dirty="0"/>
          </a:p>
          <a:p>
            <a:r>
              <a:rPr lang="en-GB" sz="1400" dirty="0"/>
              <a:t>            var body = _</a:t>
            </a:r>
            <a:r>
              <a:rPr lang="en-GB" sz="1400" dirty="0" err="1"/>
              <a:t>mapper.Map</a:t>
            </a:r>
            <a:r>
              <a:rPr lang="en-GB" sz="1400" dirty="0"/>
              <a:t>&lt;</a:t>
            </a:r>
            <a:r>
              <a:rPr lang="en-GB" sz="1400" dirty="0" err="1"/>
              <a:t>ConferenceFields</a:t>
            </a:r>
            <a:r>
              <a:rPr lang="en-GB" sz="1400" dirty="0"/>
              <a:t>, </a:t>
            </a:r>
            <a:r>
              <a:rPr lang="en-GB" sz="1400" dirty="0" err="1"/>
              <a:t>ConferenceRequest</a:t>
            </a:r>
            <a:r>
              <a:rPr lang="en-GB" sz="1400" dirty="0"/>
              <a:t>&gt;(model);</a:t>
            </a:r>
            <a:endParaRPr lang="en-BA" sz="1400" dirty="0"/>
          </a:p>
          <a:p>
            <a:r>
              <a:rPr lang="en-GB" sz="1400" dirty="0"/>
              <a:t>            var data = new {fields = body};</a:t>
            </a:r>
            <a:endParaRPr lang="en-BA" sz="1400" dirty="0"/>
          </a:p>
          <a:p>
            <a:r>
              <a:rPr lang="en-GB" sz="1400" dirty="0"/>
              <a:t>            var serialized = </a:t>
            </a:r>
            <a:r>
              <a:rPr lang="en-GB" sz="1400" dirty="0" err="1"/>
              <a:t>JsonConvert.SerializeObject</a:t>
            </a:r>
            <a:r>
              <a:rPr lang="en-GB" sz="1400" dirty="0"/>
              <a:t>(data);</a:t>
            </a:r>
            <a:endParaRPr lang="en-BA" sz="1400" dirty="0"/>
          </a:p>
          <a:p>
            <a:r>
              <a:rPr lang="en-GB" sz="1400" dirty="0"/>
              <a:t>            </a:t>
            </a:r>
            <a:r>
              <a:rPr lang="en-GB" sz="1400" dirty="0" err="1"/>
              <a:t>request.AddJsonBody</a:t>
            </a:r>
            <a:r>
              <a:rPr lang="en-GB" sz="1400" dirty="0"/>
              <a:t>(serialized);</a:t>
            </a:r>
            <a:endParaRPr lang="en-BA" sz="1400" dirty="0"/>
          </a:p>
          <a:p>
            <a:r>
              <a:rPr lang="en-GB" sz="1400" dirty="0"/>
              <a:t>            await </a:t>
            </a:r>
            <a:r>
              <a:rPr lang="en-GB" sz="1400" dirty="0" err="1"/>
              <a:t>client.ExecuteAsync</a:t>
            </a:r>
            <a:r>
              <a:rPr lang="en-GB" sz="1400" dirty="0"/>
              <a:t>(request, </a:t>
            </a:r>
            <a:r>
              <a:rPr lang="en-GB" sz="1400" dirty="0" err="1"/>
              <a:t>cancellationTokenSource.Token</a:t>
            </a:r>
            <a:r>
              <a:rPr lang="en-GB" sz="1400" dirty="0"/>
              <a:t>);</a:t>
            </a:r>
            <a:endParaRPr lang="en-BA" sz="1400" dirty="0"/>
          </a:p>
          <a:p>
            <a:r>
              <a:rPr lang="en-GB" sz="1400" dirty="0"/>
              <a:t>        }</a:t>
            </a:r>
            <a:r>
              <a:rPr lang="en-BA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255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25AB-0EE5-4B4C-AEA6-65A46A0A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A" dirty="0"/>
              <a:t>REST metode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04918-DF2B-5040-82BA-3F9822469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73415"/>
            <a:ext cx="8946541" cy="757189"/>
          </a:xfrm>
        </p:spPr>
        <p:txBody>
          <a:bodyPr/>
          <a:lstStyle/>
          <a:p>
            <a:r>
              <a:rPr lang="en-GB" dirty="0" err="1"/>
              <a:t>Funkcija</a:t>
            </a:r>
            <a:r>
              <a:rPr lang="en-GB" dirty="0"/>
              <a:t> za </a:t>
            </a:r>
            <a:r>
              <a:rPr lang="en-GB" dirty="0" err="1"/>
              <a:t>brisanje</a:t>
            </a:r>
            <a:r>
              <a:rPr lang="en-GB" dirty="0"/>
              <a:t> </a:t>
            </a:r>
            <a:r>
              <a:rPr lang="en-GB" dirty="0" err="1"/>
              <a:t>konferencije</a:t>
            </a:r>
            <a:r>
              <a:rPr lang="en-GB" dirty="0"/>
              <a:t> </a:t>
            </a:r>
            <a:r>
              <a:rPr lang="en-GB" dirty="0" err="1"/>
              <a:t>naziva</a:t>
            </a:r>
            <a:r>
              <a:rPr lang="en-GB" dirty="0"/>
              <a:t> </a:t>
            </a:r>
            <a:r>
              <a:rPr lang="en-GB" i="1" dirty="0" err="1"/>
              <a:t>DeleteConferenceAsync</a:t>
            </a:r>
            <a:r>
              <a:rPr lang="en-GB" dirty="0"/>
              <a:t> se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koristi</a:t>
            </a:r>
            <a:r>
              <a:rPr lang="en-GB" dirty="0"/>
              <a:t> DELETE </a:t>
            </a:r>
            <a:r>
              <a:rPr lang="en-GB" dirty="0" err="1"/>
              <a:t>metodu</a:t>
            </a:r>
            <a:r>
              <a:rPr lang="en-BA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1CF08-93D8-7C4D-8BF8-C25184200647}"/>
              </a:ext>
            </a:extLst>
          </p:cNvPr>
          <p:cNvSpPr txBox="1"/>
          <p:nvPr/>
        </p:nvSpPr>
        <p:spPr>
          <a:xfrm>
            <a:off x="1193180" y="2687444"/>
            <a:ext cx="89465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public async Task </a:t>
            </a:r>
            <a:r>
              <a:rPr lang="en-GB" sz="1600" dirty="0" err="1"/>
              <a:t>DeleteConferenceAsync</a:t>
            </a:r>
            <a:r>
              <a:rPr lang="en-GB" sz="1600" dirty="0"/>
              <a:t>(string id)</a:t>
            </a:r>
            <a:endParaRPr lang="en-BA" sz="1600" dirty="0"/>
          </a:p>
          <a:p>
            <a:r>
              <a:rPr lang="en-GB" sz="1600" dirty="0"/>
              <a:t>        {</a:t>
            </a:r>
            <a:endParaRPr lang="en-BA" sz="1600" dirty="0"/>
          </a:p>
          <a:p>
            <a:r>
              <a:rPr lang="en-GB" sz="1600" dirty="0"/>
              <a:t>            var client = _</a:t>
            </a:r>
            <a:r>
              <a:rPr lang="en-GB" sz="1600" dirty="0" err="1"/>
              <a:t>factory.GetGenesisClient</a:t>
            </a:r>
            <a:r>
              <a:rPr lang="en-GB" sz="1600" dirty="0"/>
              <a:t>();</a:t>
            </a:r>
            <a:endParaRPr lang="en-BA" sz="1600" dirty="0"/>
          </a:p>
          <a:p>
            <a:r>
              <a:rPr lang="en-GB" sz="1600" dirty="0"/>
              <a:t>            var </a:t>
            </a:r>
            <a:r>
              <a:rPr lang="en-GB" sz="1600" dirty="0" err="1"/>
              <a:t>cancellationTokenSource</a:t>
            </a:r>
            <a:r>
              <a:rPr lang="en-GB" sz="1600" dirty="0"/>
              <a:t> = new </a:t>
            </a:r>
            <a:r>
              <a:rPr lang="en-GB" sz="1600" dirty="0" err="1"/>
              <a:t>CancellationTokenSource</a:t>
            </a:r>
            <a:r>
              <a:rPr lang="en-GB" sz="1600" dirty="0"/>
              <a:t>();</a:t>
            </a:r>
            <a:endParaRPr lang="en-BA" sz="1600" dirty="0"/>
          </a:p>
          <a:p>
            <a:r>
              <a:rPr lang="en-GB" sz="1600" dirty="0"/>
              <a:t>            var request = new </a:t>
            </a:r>
            <a:r>
              <a:rPr lang="en-GB" sz="1600" dirty="0" err="1"/>
              <a:t>RestRequest</a:t>
            </a:r>
            <a:r>
              <a:rPr lang="en-GB" sz="1600" dirty="0"/>
              <a:t>($"/v3.0/type/EVENT/{id}", </a:t>
            </a:r>
            <a:r>
              <a:rPr lang="en-GB" sz="1600" dirty="0" err="1"/>
              <a:t>Method.DELETE</a:t>
            </a:r>
            <a:r>
              <a:rPr lang="en-GB" sz="1600" dirty="0"/>
              <a:t>, </a:t>
            </a:r>
            <a:r>
              <a:rPr lang="en-GB" sz="1600" dirty="0" err="1"/>
              <a:t>DataFormat.Json</a:t>
            </a:r>
            <a:r>
              <a:rPr lang="en-GB" sz="1600" dirty="0"/>
              <a:t>);</a:t>
            </a:r>
            <a:endParaRPr lang="en-BA" sz="1600" dirty="0"/>
          </a:p>
          <a:p>
            <a:r>
              <a:rPr lang="en-GB" sz="1600" dirty="0"/>
              <a:t>            await </a:t>
            </a:r>
            <a:r>
              <a:rPr lang="en-GB" sz="1600" dirty="0" err="1"/>
              <a:t>client.ExecuteAsync</a:t>
            </a:r>
            <a:r>
              <a:rPr lang="en-GB" sz="1600" dirty="0"/>
              <a:t>(request, </a:t>
            </a:r>
            <a:r>
              <a:rPr lang="en-GB" sz="1600" dirty="0" err="1"/>
              <a:t>cancellationTokenSource.Token</a:t>
            </a:r>
            <a:r>
              <a:rPr lang="en-GB" sz="1600" dirty="0"/>
              <a:t>);</a:t>
            </a:r>
            <a:endParaRPr lang="en-BA" sz="1600" dirty="0"/>
          </a:p>
          <a:p>
            <a:r>
              <a:rPr lang="en-GB" sz="1600" dirty="0"/>
              <a:t>        }</a:t>
            </a:r>
            <a:r>
              <a:rPr lang="en-BA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496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BA51-826C-774C-B77C-A30075DB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A" dirty="0"/>
              <a:t>Početna stranica aplikacije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5BC61-222D-6843-8800-B5DA8FACE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02" y="1853248"/>
            <a:ext cx="10318595" cy="23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3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2744CF-CC56-0648-A9AA-3C5C6C7AD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80" y="1595727"/>
            <a:ext cx="10720039" cy="4670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1581C9-B978-4641-A3C0-C182195AD080}"/>
              </a:ext>
            </a:extLst>
          </p:cNvPr>
          <p:cNvSpPr txBox="1"/>
          <p:nvPr/>
        </p:nvSpPr>
        <p:spPr>
          <a:xfrm>
            <a:off x="735980" y="412594"/>
            <a:ext cx="5748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A" sz="4000" dirty="0"/>
              <a:t>Popis svih konferencija</a:t>
            </a:r>
          </a:p>
        </p:txBody>
      </p:sp>
    </p:spTree>
    <p:extLst>
      <p:ext uri="{BB962C8B-B14F-4D97-AF65-F5344CB8AC3E}">
        <p14:creationId xmlns:p14="http://schemas.microsoft.com/office/powerpoint/2010/main" val="159650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529D39-407E-2E45-9224-31BEEAF92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425" y="2088188"/>
            <a:ext cx="8947150" cy="39309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07021C-39A3-A34C-B580-DE13E07CB4A4}"/>
              </a:ext>
            </a:extLst>
          </p:cNvPr>
          <p:cNvSpPr txBox="1"/>
          <p:nvPr/>
        </p:nvSpPr>
        <p:spPr>
          <a:xfrm>
            <a:off x="1622425" y="613318"/>
            <a:ext cx="60436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A" sz="4400" dirty="0"/>
              <a:t>Popis svih predavača</a:t>
            </a:r>
          </a:p>
        </p:txBody>
      </p:sp>
    </p:spTree>
    <p:extLst>
      <p:ext uri="{BB962C8B-B14F-4D97-AF65-F5344CB8AC3E}">
        <p14:creationId xmlns:p14="http://schemas.microsoft.com/office/powerpoint/2010/main" val="1898144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</TotalTime>
  <Words>472</Words>
  <Application>Microsoft Macintosh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Arial</vt:lpstr>
      <vt:lpstr>Wingdings 3</vt:lpstr>
      <vt:lpstr>Ion</vt:lpstr>
      <vt:lpstr>Elektroničko poslovanje Konferencije i predavači – mini web aplikacija povezana sa Genesis bazom podataka </vt:lpstr>
      <vt:lpstr>Tema</vt:lpstr>
      <vt:lpstr>Spajanje na genesis bazu podataka</vt:lpstr>
      <vt:lpstr>Omogućene funkcije</vt:lpstr>
      <vt:lpstr>REST metode</vt:lpstr>
      <vt:lpstr>REST metode</vt:lpstr>
      <vt:lpstr>Početna stranica aplikacije</vt:lpstr>
      <vt:lpstr>PowerPoint Presentation</vt:lpstr>
      <vt:lpstr>PowerPoint Presentation</vt:lpstr>
      <vt:lpstr>Popis predavača na konferenciji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Elektroničko poslovanje Konferencije i predavači – mini web aplikacija povezana sa Genesis bazom podataka </dc:title>
  <dc:creator>Microsoft Office User</dc:creator>
  <cp:lastModifiedBy>Microsoft Office User</cp:lastModifiedBy>
  <cp:revision>8</cp:revision>
  <dcterms:created xsi:type="dcterms:W3CDTF">2020-02-15T14:39:38Z</dcterms:created>
  <dcterms:modified xsi:type="dcterms:W3CDTF">2020-02-15T17:56:14Z</dcterms:modified>
</cp:coreProperties>
</file>