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  <p:sldId id="276" r:id="rId26"/>
    <p:sldId id="27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E7341-4518-4CA9-B6C9-9C16E908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4610A-FAAD-4B3A-A564-B18D3CC0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5FC41-8605-4D86-B979-4EBE5F78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1F561-4261-4475-BEBC-4DD6E1A5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48AB9-45F0-4008-B2F9-4D4B8A1B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BF623-F30D-40F9-BAC3-58E478F6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59C9BD-56B0-42B3-92CA-EED54443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973C13-643B-4513-8661-35FAC74F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8B758-B0C6-4D51-9348-97F88210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AD54F-DD92-432B-8BCC-79CA95CC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2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34E493-9937-4FD0-9055-C3AA3DE9B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08D60C-C4B6-4EDD-95E4-D9351B61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229DE-1DFF-48E9-9614-04C246F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EFBA5-F39C-4B08-AF09-11F3FFDC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0EAE8-2D2B-4E33-B965-B148B9BF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B7FB0-101E-4912-BE94-44C82972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58182-B129-4F50-89EB-5558CA15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13060-80B7-40EA-A16F-4871F5EF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DA7F6-F362-463D-A9FB-949EAB61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09434-9201-4E86-A7CA-B17B1F28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1451D-5607-4497-AF46-45A63F19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5C727A-E4F6-4B16-967C-B807DD709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9BA34-33C3-44D9-B47A-29975952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8764C-F08D-4517-99A7-2CBBDB94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F0883-3A2F-4EA2-87E4-CE2438D1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DAA4C-F6BC-40F9-92DB-CF3B84F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20DAD-AF09-448C-B1F4-6201CA787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1C8D2F-FD12-4695-9120-4E9356872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5B6A22-7A29-4CEC-9C52-6FD6DB32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E3B6E-AE86-4955-A469-B877A55C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3BBAC3-2B85-470A-AF99-F0146C6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6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FD5A-9759-4BDC-96BE-82F06907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74ECF9-85A8-4D95-888E-661BC721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D91928-976A-43E0-9AA3-6E2B8E869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F83082-1293-4018-A807-3C8C0CA8D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4252A6-DB9F-42AE-95B2-393B6472F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EF9462-511F-414E-83E9-6606E185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D511C1-3731-482C-82BD-12982F5A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83B732-AEC9-4534-8140-E6BBE2DF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23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B99B3-B24E-4AE6-B4DF-1CA33171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5AD217-957E-4174-A0DA-BB99851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3D27AA-DB6A-4681-87E1-20BC2EC6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443C74-5FA3-4537-8442-A667F9A5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45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E50615-83EB-43FE-A560-B20F8735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5C7AC0-457D-45B7-97C8-6FCE3191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124D5C-7A34-4819-8DA5-7617A817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6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AE9D9-AA5A-4425-B62B-3C8B0E99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E3353-A5E7-4B2B-AAD2-91DA84E9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453D78-2038-4F9F-AA99-7D3851871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043AC2-FD0D-4AB4-83FC-EB26658D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BB3A34-5930-40A4-BF3C-8194A54D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1B7CE4-9BF0-474D-9DBF-9D7F841C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3118-C431-47B8-8831-D2BA4773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65D45E-7FB5-4E04-8DA7-7875FAA2C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1F50B-72AE-48A6-AAC0-904BD49EC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41BF4-5C5E-4DCD-9925-2E7D86A7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CFF64-2D06-4859-8F15-8293FAF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D808C-FAA9-4D0A-858B-D663E78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EFF0CE-C190-42BF-8ACA-9410C150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2DE06B-A7CA-40A9-8D4B-404527E0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522E26-69A3-4BBC-B3CC-3C408C1F2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4061-56F6-4CC0-B77A-C93FEB73484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CFCAE-9BA2-4D89-AE5C-04BF5292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95E35-719F-4D25-9A63-A7EC78CA5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C102-C6EA-4D33-877F-AD211642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4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7CCD-D7CA-4733-999D-13F66FB33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Prática com </a:t>
            </a:r>
            <a:r>
              <a:rPr lang="pt-BR" dirty="0" err="1"/>
              <a:t>jenkins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ED9B53-2815-4676-B6E1-1A376CAA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261" y="3509963"/>
            <a:ext cx="4936866" cy="13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3FDC4AE-7972-409F-9E4D-C966777D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82"/>
            <a:ext cx="7138346" cy="375740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9166D3C-0AC5-4F8F-8167-6C207638B6EF}"/>
              </a:ext>
            </a:extLst>
          </p:cNvPr>
          <p:cNvSpPr/>
          <p:nvPr/>
        </p:nvSpPr>
        <p:spPr>
          <a:xfrm>
            <a:off x="100013" y="2721665"/>
            <a:ext cx="2690191" cy="2001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880293-AC6C-417C-9484-3855998F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71" y="2822712"/>
            <a:ext cx="7699816" cy="27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1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8E1AEA-7209-4CBE-A600-028B75AF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47762"/>
            <a:ext cx="10648950" cy="456247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9166D3C-0AC5-4F8F-8167-6C207638B6EF}"/>
              </a:ext>
            </a:extLst>
          </p:cNvPr>
          <p:cNvSpPr/>
          <p:nvPr/>
        </p:nvSpPr>
        <p:spPr>
          <a:xfrm>
            <a:off x="2670935" y="3609560"/>
            <a:ext cx="2690191" cy="2001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82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FF0AA0B-1BEF-4142-9C02-9822934E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826"/>
            <a:ext cx="12192000" cy="49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88DBCF0-C25F-4D4F-B788-2D83BF22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1" y="186865"/>
            <a:ext cx="11449878" cy="42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5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DD1484-4B09-4EE2-8B07-3DCC1D00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952500"/>
            <a:ext cx="100488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5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BCA562E-C687-4DE6-A596-8C355D79C57E}"/>
              </a:ext>
            </a:extLst>
          </p:cNvPr>
          <p:cNvSpPr txBox="1"/>
          <p:nvPr/>
        </p:nvSpPr>
        <p:spPr>
          <a:xfrm>
            <a:off x="2001078" y="1868557"/>
            <a:ext cx="7726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Build ainda está Manual!</a:t>
            </a:r>
          </a:p>
          <a:p>
            <a:endParaRPr lang="pt-BR" sz="3600" dirty="0"/>
          </a:p>
          <a:p>
            <a:r>
              <a:rPr lang="pt-BR" sz="3600" dirty="0"/>
              <a:t>Como configurar para disparar o Build do </a:t>
            </a:r>
            <a:r>
              <a:rPr lang="pt-BR" sz="3600" dirty="0" err="1"/>
              <a:t>Job</a:t>
            </a:r>
            <a:r>
              <a:rPr lang="pt-BR" sz="3600" dirty="0"/>
              <a:t> de Test automaticamente?</a:t>
            </a:r>
          </a:p>
        </p:txBody>
      </p:sp>
      <p:pic>
        <p:nvPicPr>
          <p:cNvPr id="5" name="Gráfico 4" descr="Perguntas com preenchimento sólido">
            <a:extLst>
              <a:ext uri="{FF2B5EF4-FFF2-40B4-BE49-F238E27FC236}">
                <a16:creationId xmlns:a16="http://schemas.microsoft.com/office/drawing/2014/main" id="{4CB04489-12FA-43B9-A6B7-6D7FBF91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896" y="624244"/>
            <a:ext cx="914400" cy="914400"/>
          </a:xfrm>
          <a:prstGeom prst="rect">
            <a:avLst/>
          </a:prstGeom>
        </p:spPr>
      </p:pic>
      <p:pic>
        <p:nvPicPr>
          <p:cNvPr id="7" name="Gráfico 6" descr="Perguntas com preenchimento sólido">
            <a:extLst>
              <a:ext uri="{FF2B5EF4-FFF2-40B4-BE49-F238E27FC236}">
                <a16:creationId xmlns:a16="http://schemas.microsoft.com/office/drawing/2014/main" id="{A3089019-15B0-4E55-A4CD-CA0B6A98B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462" y="5202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1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27E986-18BA-4189-BABD-562E533D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066800"/>
            <a:ext cx="8782050" cy="472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6353BCE-B323-4D2B-863C-D717E4FDAF38}"/>
              </a:ext>
            </a:extLst>
          </p:cNvPr>
          <p:cNvSpPr txBox="1"/>
          <p:nvPr/>
        </p:nvSpPr>
        <p:spPr>
          <a:xfrm>
            <a:off x="2610678" y="5977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https://www.hostinger.com.br/tutoriais/cron-job-guia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1265582" y="3556551"/>
            <a:ext cx="2690191" cy="2001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FE39C5B-C577-4911-A2EE-FDA218CDEB85}"/>
              </a:ext>
            </a:extLst>
          </p:cNvPr>
          <p:cNvCxnSpPr/>
          <p:nvPr/>
        </p:nvCxnSpPr>
        <p:spPr>
          <a:xfrm>
            <a:off x="3790122" y="5168348"/>
            <a:ext cx="477078" cy="809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4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FE39C5B-C577-4911-A2EE-FDA218CDEB85}"/>
              </a:ext>
            </a:extLst>
          </p:cNvPr>
          <p:cNvCxnSpPr/>
          <p:nvPr/>
        </p:nvCxnSpPr>
        <p:spPr>
          <a:xfrm>
            <a:off x="3790122" y="5168348"/>
            <a:ext cx="477078" cy="809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91581F9-19D6-4886-A48B-D22012D9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7" y="404812"/>
            <a:ext cx="6010275" cy="2638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92A1801-6C72-4C81-B9A7-C3682A5F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591" y="1857893"/>
            <a:ext cx="8122131" cy="44958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3564834" y="2104715"/>
            <a:ext cx="2690191" cy="2001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2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4964154-4AA2-4245-B863-0DB0BAC4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1421939"/>
            <a:ext cx="11542644" cy="394605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FE39C5B-C577-4911-A2EE-FDA218CDEB85}"/>
              </a:ext>
            </a:extLst>
          </p:cNvPr>
          <p:cNvCxnSpPr>
            <a:cxnSpLocks/>
          </p:cNvCxnSpPr>
          <p:nvPr/>
        </p:nvCxnSpPr>
        <p:spPr>
          <a:xfrm flipH="1">
            <a:off x="4479235" y="3551583"/>
            <a:ext cx="4638261" cy="14842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7977808" y="2671178"/>
            <a:ext cx="2690191" cy="2001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3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88E96B-6D35-4E08-99A7-E7D432EB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928687"/>
            <a:ext cx="10906125" cy="500062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FE39C5B-C577-4911-A2EE-FDA218CDEB85}"/>
              </a:ext>
            </a:extLst>
          </p:cNvPr>
          <p:cNvCxnSpPr>
            <a:cxnSpLocks/>
          </p:cNvCxnSpPr>
          <p:nvPr/>
        </p:nvCxnSpPr>
        <p:spPr>
          <a:xfrm flipH="1">
            <a:off x="4929809" y="3551583"/>
            <a:ext cx="4187688" cy="1120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7977808" y="2671178"/>
            <a:ext cx="2690191" cy="2001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400080-BD07-4C2E-A51C-55BAB4A3FD16}"/>
              </a:ext>
            </a:extLst>
          </p:cNvPr>
          <p:cNvSpPr txBox="1"/>
          <p:nvPr/>
        </p:nvSpPr>
        <p:spPr>
          <a:xfrm>
            <a:off x="477078" y="251791"/>
            <a:ext cx="1007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highlight>
                  <a:srgbClr val="C0C0C0"/>
                </a:highlight>
              </a:rPr>
              <a:t>Instalando o Jenkins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7BB680-DDF1-4808-8550-77E4C6FF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575583"/>
            <a:ext cx="11954616" cy="21185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BCDDB4-C9CA-47E3-8A61-AC5520E5B711}"/>
              </a:ext>
            </a:extLst>
          </p:cNvPr>
          <p:cNvSpPr txBox="1"/>
          <p:nvPr/>
        </p:nvSpPr>
        <p:spPr>
          <a:xfrm>
            <a:off x="1000970" y="3998809"/>
            <a:ext cx="68769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/>
              <a:t>No Terminal acessar a pasta de download e localização do </a:t>
            </a:r>
            <a:r>
              <a:rPr lang="pt-BR" sz="2800" dirty="0" err="1"/>
              <a:t>jenkins.war</a:t>
            </a:r>
            <a:endParaRPr lang="pt-BR" sz="2800" dirty="0"/>
          </a:p>
          <a:p>
            <a:pPr marL="342900" indent="-342900">
              <a:buAutoNum type="arabicPeriod"/>
            </a:pPr>
            <a:r>
              <a:rPr lang="pt-BR" sz="2800" dirty="0"/>
              <a:t>Nesta pasta executar o comando:</a:t>
            </a:r>
          </a:p>
          <a:p>
            <a:pPr lvl="1"/>
            <a:endParaRPr lang="pt-BR" sz="2800" dirty="0"/>
          </a:p>
          <a:p>
            <a:pPr marL="342900" indent="-342900">
              <a:buAutoNum type="arabicPeriod"/>
            </a:pPr>
            <a:endParaRPr lang="pt-BR" sz="2800" dirty="0"/>
          </a:p>
          <a:p>
            <a:pPr marL="342900" indent="-342900">
              <a:buAutoNum type="arabicPeriod"/>
            </a:pPr>
            <a:r>
              <a:rPr lang="pt-BR" sz="2800" dirty="0"/>
              <a:t>Evitar a porta 8080, force a 8180.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A72DA1-374F-456A-BC1F-E151FF09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78" y="5460937"/>
            <a:ext cx="7268308" cy="430887"/>
          </a:xfrm>
          <a:prstGeom prst="rect">
            <a:avLst/>
          </a:prstGeom>
          <a:solidFill>
            <a:srgbClr val="F0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java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-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jar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jenkins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war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--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httpPort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Arial Unicode MS"/>
              </a:rPr>
              <a:t>8180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04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F586DD-0DA0-4F2A-9D7F-006EECD7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72841"/>
            <a:ext cx="9334500" cy="391477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5155096" y="3429000"/>
            <a:ext cx="6162260" cy="3598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B87996-CA0F-4604-A754-646C0567F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27" y="0"/>
            <a:ext cx="8524875" cy="2724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86623D-4393-4759-AFDC-A494EA84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4" y="2594762"/>
            <a:ext cx="4001632" cy="30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6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F16271-98CC-4670-9C6A-68C446A1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24" y="3429000"/>
            <a:ext cx="9488032" cy="3259248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1736035" y="4929808"/>
            <a:ext cx="9581321" cy="20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86623D-4393-4759-AFDC-A494EA84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97" y="350822"/>
            <a:ext cx="4001632" cy="30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FAEAF42-A23E-4187-AE96-AA88940E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8" y="403412"/>
            <a:ext cx="7833526" cy="534246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4285129" y="3827149"/>
            <a:ext cx="2662518" cy="20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CA0121-27B8-45B5-82B7-4B295EF7502D}"/>
              </a:ext>
            </a:extLst>
          </p:cNvPr>
          <p:cNvSpPr txBox="1"/>
          <p:nvPr/>
        </p:nvSpPr>
        <p:spPr>
          <a:xfrm>
            <a:off x="8606118" y="1703294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INTEGRAÇÃO COM JACOCO</a:t>
            </a:r>
          </a:p>
        </p:txBody>
      </p:sp>
    </p:spTree>
    <p:extLst>
      <p:ext uri="{BB962C8B-B14F-4D97-AF65-F5344CB8AC3E}">
        <p14:creationId xmlns:p14="http://schemas.microsoft.com/office/powerpoint/2010/main" val="215326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CA0121-27B8-45B5-82B7-4B295EF7502D}"/>
              </a:ext>
            </a:extLst>
          </p:cNvPr>
          <p:cNvSpPr txBox="1"/>
          <p:nvPr/>
        </p:nvSpPr>
        <p:spPr>
          <a:xfrm>
            <a:off x="9117106" y="80682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INTEGRAÇÃO COM JACOCO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3C689-CE41-46B6-9728-92C2B7D6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1048696"/>
            <a:ext cx="11849992" cy="464613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2052919" y="1487360"/>
            <a:ext cx="8256494" cy="2950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5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CA0121-27B8-45B5-82B7-4B295EF7502D}"/>
              </a:ext>
            </a:extLst>
          </p:cNvPr>
          <p:cNvSpPr txBox="1"/>
          <p:nvPr/>
        </p:nvSpPr>
        <p:spPr>
          <a:xfrm>
            <a:off x="9117106" y="80682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INTEGRAÇÃO COM JACOCO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726141" y="1303583"/>
            <a:ext cx="10829365" cy="547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184E91-839F-4410-A50D-D423C7FE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68" y="2096541"/>
            <a:ext cx="7398913" cy="43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9055FD-0E79-43BE-8458-8747BDED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395412"/>
            <a:ext cx="11096625" cy="406717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1643270" y="2379988"/>
            <a:ext cx="9581321" cy="20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2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9055FD-0E79-43BE-8458-8747BDED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607398"/>
            <a:ext cx="11096625" cy="406717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9793659-49C5-4D38-ACAF-1FFC3CDD8F2E}"/>
              </a:ext>
            </a:extLst>
          </p:cNvPr>
          <p:cNvSpPr/>
          <p:nvPr/>
        </p:nvSpPr>
        <p:spPr>
          <a:xfrm>
            <a:off x="2385392" y="4165785"/>
            <a:ext cx="9581321" cy="20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2D088A-9546-4CD4-AD38-7D823301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2" y="0"/>
            <a:ext cx="8781861" cy="26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A4CD06-0420-46B4-B04F-BEE96E97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1141589"/>
            <a:ext cx="11767930" cy="47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5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3EDD657-6DF0-4D44-8924-C92B78AC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833437"/>
            <a:ext cx="10982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4E13D-325D-491B-AA5D-C7E2EDDE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208921"/>
            <a:ext cx="11714922" cy="462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4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830D3D-6349-414C-9817-6D8D3AE8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966787"/>
            <a:ext cx="114490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79F161-4091-424C-A330-38E2B60F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28700"/>
            <a:ext cx="11944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9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4067E6-9B7C-4175-B9CA-C834C46D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2037"/>
            <a:ext cx="11125200" cy="47339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9166D3C-0AC5-4F8F-8167-6C207638B6EF}"/>
              </a:ext>
            </a:extLst>
          </p:cNvPr>
          <p:cNvSpPr/>
          <p:nvPr/>
        </p:nvSpPr>
        <p:spPr>
          <a:xfrm>
            <a:off x="132522" y="4333461"/>
            <a:ext cx="2690191" cy="2001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8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4067E6-9B7C-4175-B9CA-C834C46D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2037"/>
            <a:ext cx="11125200" cy="47339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9166D3C-0AC5-4F8F-8167-6C207638B6EF}"/>
              </a:ext>
            </a:extLst>
          </p:cNvPr>
          <p:cNvSpPr/>
          <p:nvPr/>
        </p:nvSpPr>
        <p:spPr>
          <a:xfrm>
            <a:off x="132522" y="4333461"/>
            <a:ext cx="2690191" cy="2001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6C1675-4B59-42B2-A862-60D23B90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69" y="3746430"/>
            <a:ext cx="2924175" cy="2181225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9A28402A-9E75-40E3-A7DA-7BB9104ABAE2}"/>
              </a:ext>
            </a:extLst>
          </p:cNvPr>
          <p:cNvCxnSpPr/>
          <p:nvPr/>
        </p:nvCxnSpPr>
        <p:spPr>
          <a:xfrm flipV="1">
            <a:off x="940904" y="3975652"/>
            <a:ext cx="7606748" cy="172278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3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83</Words>
  <Application>Microsoft Office PowerPoint</Application>
  <PresentationFormat>Widescreen</PresentationFormat>
  <Paragraphs>15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Tema do Office</vt:lpstr>
      <vt:lpstr>Prática com jenkins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com jenkins</dc:title>
  <dc:creator>Andreia</dc:creator>
  <cp:lastModifiedBy>Lenovo</cp:lastModifiedBy>
  <cp:revision>20</cp:revision>
  <dcterms:created xsi:type="dcterms:W3CDTF">2022-04-24T22:34:33Z</dcterms:created>
  <dcterms:modified xsi:type="dcterms:W3CDTF">2023-05-08T20:02:28Z</dcterms:modified>
</cp:coreProperties>
</file>