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1" r:id="rId4"/>
    <p:sldId id="262" r:id="rId5"/>
    <p:sldId id="257" r:id="rId6"/>
    <p:sldId id="258" r:id="rId7"/>
    <p:sldId id="259" r:id="rId8"/>
    <p:sldId id="261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855C0-EEF0-42B9-9F05-EDCE2AB16092}" type="doc">
      <dgm:prSet loTypeId="urn:microsoft.com/office/officeart/2005/8/layout/StepDownProcess#1" loCatId="process" qsTypeId="urn:microsoft.com/office/officeart/2005/8/quickstyle/3d1#1" qsCatId="3D" csTypeId="urn:microsoft.com/office/officeart/2005/8/colors/colorful3#1" csCatId="colorful" phldr="1"/>
      <dgm:spPr/>
      <dgm:t>
        <a:bodyPr/>
        <a:lstStyle/>
        <a:p>
          <a:endParaRPr lang="en-US"/>
        </a:p>
      </dgm:t>
    </dgm:pt>
    <dgm:pt modelId="{A4343BEA-CEF6-4DAC-9380-27D3D2C99BF7}">
      <dgm:prSet phldrT="[Text]"/>
      <dgm:spPr/>
      <dgm:t>
        <a:bodyPr/>
        <a:lstStyle/>
        <a:p>
          <a:r>
            <a:rPr lang="en-US" dirty="0" smtClean="0"/>
            <a:t>Extraction from the file</a:t>
          </a:r>
          <a:endParaRPr lang="en-US" dirty="0"/>
        </a:p>
      </dgm:t>
    </dgm:pt>
    <dgm:pt modelId="{1A3DECC1-2F77-42E7-A5DC-B6848C78A8B5}" type="parTrans" cxnId="{17A52DFA-A835-42F0-A28E-798558763FF1}">
      <dgm:prSet/>
      <dgm:spPr/>
      <dgm:t>
        <a:bodyPr/>
        <a:lstStyle/>
        <a:p>
          <a:endParaRPr lang="en-US"/>
        </a:p>
      </dgm:t>
    </dgm:pt>
    <dgm:pt modelId="{D852D365-6DD0-4005-A087-D63305ABF360}" type="sibTrans" cxnId="{17A52DFA-A835-42F0-A28E-798558763FF1}">
      <dgm:prSet/>
      <dgm:spPr/>
      <dgm:t>
        <a:bodyPr/>
        <a:lstStyle/>
        <a:p>
          <a:endParaRPr lang="en-US"/>
        </a:p>
      </dgm:t>
    </dgm:pt>
    <dgm:pt modelId="{244DCCFC-0E5B-4482-A89B-48D980DC059A}">
      <dgm:prSet phldrT="[Text]" phldr="1"/>
      <dgm:spPr/>
      <dgm:t>
        <a:bodyPr/>
        <a:lstStyle/>
        <a:p>
          <a:endParaRPr lang="en-US"/>
        </a:p>
      </dgm:t>
    </dgm:pt>
    <dgm:pt modelId="{A2C3FF52-AFB5-4EBA-BFE1-1AC1AB09EA87}" type="parTrans" cxnId="{8BDAF1DC-7037-4DC0-8CC0-E76FC4ACB130}">
      <dgm:prSet/>
      <dgm:spPr/>
      <dgm:t>
        <a:bodyPr/>
        <a:lstStyle/>
        <a:p>
          <a:endParaRPr lang="en-US"/>
        </a:p>
      </dgm:t>
    </dgm:pt>
    <dgm:pt modelId="{03F4215F-D027-4CDD-ABB0-9BFC7993EB62}" type="sibTrans" cxnId="{8BDAF1DC-7037-4DC0-8CC0-E76FC4ACB130}">
      <dgm:prSet/>
      <dgm:spPr/>
      <dgm:t>
        <a:bodyPr/>
        <a:lstStyle/>
        <a:p>
          <a:endParaRPr lang="en-US"/>
        </a:p>
      </dgm:t>
    </dgm:pt>
    <dgm:pt modelId="{8CA83347-A9C7-4C7E-8654-47C266AEB2AE}">
      <dgm:prSet phldrT="[Text]"/>
      <dgm:spPr/>
      <dgm:t>
        <a:bodyPr/>
        <a:lstStyle/>
        <a:p>
          <a:r>
            <a:rPr lang="en-US" dirty="0" smtClean="0"/>
            <a:t>Checking Required</a:t>
          </a:r>
          <a:endParaRPr lang="en-US" dirty="0"/>
        </a:p>
      </dgm:t>
    </dgm:pt>
    <dgm:pt modelId="{C7580A4C-9BC0-4F5D-B081-1B9EF6FD7BA5}" type="parTrans" cxnId="{92CD55D7-AC8E-4AAC-A29B-A6B0897C7788}">
      <dgm:prSet/>
      <dgm:spPr/>
      <dgm:t>
        <a:bodyPr/>
        <a:lstStyle/>
        <a:p>
          <a:endParaRPr lang="en-US"/>
        </a:p>
      </dgm:t>
    </dgm:pt>
    <dgm:pt modelId="{76713AA8-2691-47E5-A928-1A281E8A1DFB}" type="sibTrans" cxnId="{92CD55D7-AC8E-4AAC-A29B-A6B0897C7788}">
      <dgm:prSet/>
      <dgm:spPr/>
      <dgm:t>
        <a:bodyPr/>
        <a:lstStyle/>
        <a:p>
          <a:endParaRPr lang="en-US"/>
        </a:p>
      </dgm:t>
    </dgm:pt>
    <dgm:pt modelId="{3117C299-FECE-413C-BC85-281A6ED5D0B3}">
      <dgm:prSet phldrT="[Text]" phldr="1"/>
      <dgm:spPr/>
      <dgm:t>
        <a:bodyPr/>
        <a:lstStyle/>
        <a:p>
          <a:endParaRPr lang="en-US"/>
        </a:p>
      </dgm:t>
    </dgm:pt>
    <dgm:pt modelId="{F46FD0E6-59F3-4641-962A-D0E31E504BF1}" type="parTrans" cxnId="{9C27144F-568C-433B-ABEC-1982D8344BCF}">
      <dgm:prSet/>
      <dgm:spPr/>
      <dgm:t>
        <a:bodyPr/>
        <a:lstStyle/>
        <a:p>
          <a:endParaRPr lang="en-US"/>
        </a:p>
      </dgm:t>
    </dgm:pt>
    <dgm:pt modelId="{4D0E1934-800F-44F1-9E15-DB964DFF8431}" type="sibTrans" cxnId="{9C27144F-568C-433B-ABEC-1982D8344BCF}">
      <dgm:prSet/>
      <dgm:spPr/>
      <dgm:t>
        <a:bodyPr/>
        <a:lstStyle/>
        <a:p>
          <a:endParaRPr lang="en-US"/>
        </a:p>
      </dgm:t>
    </dgm:pt>
    <dgm:pt modelId="{ABD018DC-81A6-4D5C-B9F7-328EF94DB00D}">
      <dgm:prSet phldrT="[Text]"/>
      <dgm:spPr/>
      <dgm:t>
        <a:bodyPr/>
        <a:lstStyle/>
        <a:p>
          <a:r>
            <a:rPr lang="en-US" dirty="0" smtClean="0"/>
            <a:t>Input of the fields </a:t>
          </a:r>
          <a:r>
            <a:rPr lang="en-US" smtClean="0"/>
            <a:t>to  </a:t>
          </a:r>
          <a:r>
            <a:rPr lang="en-US" dirty="0" smtClean="0"/>
            <a:t>as per signature</a:t>
          </a:r>
          <a:endParaRPr lang="en-US" dirty="0"/>
        </a:p>
      </dgm:t>
    </dgm:pt>
    <dgm:pt modelId="{CF5C39F6-2D26-4A24-B261-826265A3BFA5}" type="parTrans" cxnId="{CBEBA089-953C-4F7E-AE57-EB25D5123881}">
      <dgm:prSet/>
      <dgm:spPr/>
      <dgm:t>
        <a:bodyPr/>
        <a:lstStyle/>
        <a:p>
          <a:endParaRPr lang="en-US"/>
        </a:p>
      </dgm:t>
    </dgm:pt>
    <dgm:pt modelId="{0A37B86B-E071-4F84-985B-7454D90699CF}" type="sibTrans" cxnId="{CBEBA089-953C-4F7E-AE57-EB25D5123881}">
      <dgm:prSet/>
      <dgm:spPr/>
      <dgm:t>
        <a:bodyPr/>
        <a:lstStyle/>
        <a:p>
          <a:endParaRPr lang="en-US"/>
        </a:p>
      </dgm:t>
    </dgm:pt>
    <dgm:pt modelId="{68AFC539-4FF8-4508-B935-D7D07D2BBEC0}">
      <dgm:prSet phldrT="[Text]" phldr="1"/>
      <dgm:spPr/>
      <dgm:t>
        <a:bodyPr/>
        <a:lstStyle/>
        <a:p>
          <a:endParaRPr lang="en-US" dirty="0"/>
        </a:p>
      </dgm:t>
    </dgm:pt>
    <dgm:pt modelId="{B6E6B308-6A04-4BD7-876B-7E4D99C9E853}" type="parTrans" cxnId="{8D9D540E-D37F-4709-9D72-2099CBE44A7D}">
      <dgm:prSet/>
      <dgm:spPr/>
      <dgm:t>
        <a:bodyPr/>
        <a:lstStyle/>
        <a:p>
          <a:endParaRPr lang="en-US"/>
        </a:p>
      </dgm:t>
    </dgm:pt>
    <dgm:pt modelId="{337F9B65-E125-4D10-AA1C-A12C1E70BCF0}" type="sibTrans" cxnId="{8D9D540E-D37F-4709-9D72-2099CBE44A7D}">
      <dgm:prSet/>
      <dgm:spPr/>
      <dgm:t>
        <a:bodyPr/>
        <a:lstStyle/>
        <a:p>
          <a:endParaRPr lang="en-US"/>
        </a:p>
      </dgm:t>
    </dgm:pt>
    <dgm:pt modelId="{46D35865-DCC6-4631-9342-0002B0DF1326}">
      <dgm:prSet/>
      <dgm:spPr/>
      <dgm:t>
        <a:bodyPr/>
        <a:lstStyle/>
        <a:p>
          <a:r>
            <a:rPr lang="en-US" smtClean="0"/>
            <a:t>STORAGE INSIDE THE BST </a:t>
          </a:r>
          <a:endParaRPr lang="en-US" dirty="0"/>
        </a:p>
      </dgm:t>
    </dgm:pt>
    <dgm:pt modelId="{6E13AE0C-8342-4B27-BB74-3810B907FB6A}" type="parTrans" cxnId="{26CD0A5E-BE1C-42FE-94DA-E26B6B5B85E3}">
      <dgm:prSet/>
      <dgm:spPr/>
      <dgm:t>
        <a:bodyPr/>
        <a:lstStyle/>
        <a:p>
          <a:endParaRPr lang="en-US"/>
        </a:p>
      </dgm:t>
    </dgm:pt>
    <dgm:pt modelId="{FACAC741-0810-40DC-99DA-A22440A41823}" type="sibTrans" cxnId="{26CD0A5E-BE1C-42FE-94DA-E26B6B5B85E3}">
      <dgm:prSet/>
      <dgm:spPr/>
      <dgm:t>
        <a:bodyPr/>
        <a:lstStyle/>
        <a:p>
          <a:endParaRPr lang="en-US"/>
        </a:p>
      </dgm:t>
    </dgm:pt>
    <dgm:pt modelId="{2E0316FC-2DE5-403E-BE48-675840C1E41B}" type="pres">
      <dgm:prSet presAssocID="{D74855C0-EEF0-42B9-9F05-EDCE2AB160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ECB77E6-D4D4-4006-AED1-671090C8451E}" type="pres">
      <dgm:prSet presAssocID="{A4343BEA-CEF6-4DAC-9380-27D3D2C99BF7}" presName="composite" presStyleCnt="0"/>
      <dgm:spPr/>
    </dgm:pt>
    <dgm:pt modelId="{D3670D7D-EB37-4B52-9245-0D9FD01E039A}" type="pres">
      <dgm:prSet presAssocID="{A4343BEA-CEF6-4DAC-9380-27D3D2C99BF7}" presName="bentUpArrow1" presStyleLbl="alignImgPlace1" presStyleIdx="0" presStyleCnt="3"/>
      <dgm:spPr/>
    </dgm:pt>
    <dgm:pt modelId="{370CF9D8-3A66-4033-8AD3-51602AD160DC}" type="pres">
      <dgm:prSet presAssocID="{A4343BEA-CEF6-4DAC-9380-27D3D2C99BF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7EF43-8588-4A6C-8EE2-E06E34B5FC9C}" type="pres">
      <dgm:prSet presAssocID="{A4343BEA-CEF6-4DAC-9380-27D3D2C99BF7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79075-907B-40F6-BD68-29DC58DDCC66}" type="pres">
      <dgm:prSet presAssocID="{D852D365-6DD0-4005-A087-D63305ABF360}" presName="sibTrans" presStyleCnt="0"/>
      <dgm:spPr/>
    </dgm:pt>
    <dgm:pt modelId="{DE19D29E-A5B9-4DC1-B6DD-12B8A6686838}" type="pres">
      <dgm:prSet presAssocID="{8CA83347-A9C7-4C7E-8654-47C266AEB2AE}" presName="composite" presStyleCnt="0"/>
      <dgm:spPr/>
    </dgm:pt>
    <dgm:pt modelId="{F9C9E9EA-9E6B-4A3E-86CF-742F3E462C10}" type="pres">
      <dgm:prSet presAssocID="{8CA83347-A9C7-4C7E-8654-47C266AEB2AE}" presName="bentUpArrow1" presStyleLbl="alignImgPlace1" presStyleIdx="1" presStyleCnt="3"/>
      <dgm:spPr/>
    </dgm:pt>
    <dgm:pt modelId="{C178A22A-9F92-4A70-8C3F-C09E7CC79931}" type="pres">
      <dgm:prSet presAssocID="{8CA83347-A9C7-4C7E-8654-47C266AEB2A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17AF-F226-49AC-92BD-8DAD747DAD98}" type="pres">
      <dgm:prSet presAssocID="{8CA83347-A9C7-4C7E-8654-47C266AEB2A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01E11-D1BE-4D61-82F4-CFE844A249EF}" type="pres">
      <dgm:prSet presAssocID="{76713AA8-2691-47E5-A928-1A281E8A1DFB}" presName="sibTrans" presStyleCnt="0"/>
      <dgm:spPr/>
    </dgm:pt>
    <dgm:pt modelId="{E13BD357-5947-40C3-91C7-7F942F12C74D}" type="pres">
      <dgm:prSet presAssocID="{ABD018DC-81A6-4D5C-B9F7-328EF94DB00D}" presName="composite" presStyleCnt="0"/>
      <dgm:spPr/>
    </dgm:pt>
    <dgm:pt modelId="{558BBFA5-1FC4-41A7-86E1-74CCF1110710}" type="pres">
      <dgm:prSet presAssocID="{ABD018DC-81A6-4D5C-B9F7-328EF94DB00D}" presName="bentUpArrow1" presStyleLbl="alignImgPlace1" presStyleIdx="2" presStyleCnt="3"/>
      <dgm:spPr/>
    </dgm:pt>
    <dgm:pt modelId="{A9FC5A6C-58F9-4D95-8D81-FFD6183FF796}" type="pres">
      <dgm:prSet presAssocID="{ABD018DC-81A6-4D5C-B9F7-328EF94DB00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10D16-6305-42C8-ADB2-3402EB54C661}" type="pres">
      <dgm:prSet presAssocID="{ABD018DC-81A6-4D5C-B9F7-328EF94DB00D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2D94B-2A6D-4F20-BB5B-5ACB74805C97}" type="pres">
      <dgm:prSet presAssocID="{0A37B86B-E071-4F84-985B-7454D90699CF}" presName="sibTrans" presStyleCnt="0"/>
      <dgm:spPr/>
    </dgm:pt>
    <dgm:pt modelId="{3335DACF-5D98-4D54-8D43-0057A2E8ADD7}" type="pres">
      <dgm:prSet presAssocID="{46D35865-DCC6-4631-9342-0002B0DF1326}" presName="composite" presStyleCnt="0"/>
      <dgm:spPr/>
    </dgm:pt>
    <dgm:pt modelId="{AE0904DF-AE42-4DEE-96CF-BE9D57177D07}" type="pres">
      <dgm:prSet presAssocID="{46D35865-DCC6-4631-9342-0002B0DF1326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D08E22-5A2F-4358-8124-420190CFF95A}" type="presOf" srcId="{3117C299-FECE-413C-BC85-281A6ED5D0B3}" destId="{EA9417AF-F226-49AC-92BD-8DAD747DAD98}" srcOrd="0" destOrd="0" presId="urn:microsoft.com/office/officeart/2005/8/layout/StepDownProcess#1"/>
    <dgm:cxn modelId="{E8CA14E4-CB90-41D8-91D4-E9625467141B}" type="presOf" srcId="{68AFC539-4FF8-4508-B935-D7D07D2BBEC0}" destId="{89710D16-6305-42C8-ADB2-3402EB54C661}" srcOrd="0" destOrd="0" presId="urn:microsoft.com/office/officeart/2005/8/layout/StepDownProcess#1"/>
    <dgm:cxn modelId="{56BEE7B8-6F63-4270-972F-7E9D41C8C74C}" type="presOf" srcId="{8CA83347-A9C7-4C7E-8654-47C266AEB2AE}" destId="{C178A22A-9F92-4A70-8C3F-C09E7CC79931}" srcOrd="0" destOrd="0" presId="urn:microsoft.com/office/officeart/2005/8/layout/StepDownProcess#1"/>
    <dgm:cxn modelId="{CD2A1946-9F4E-4185-85A6-9A82975291C4}" type="presOf" srcId="{46D35865-DCC6-4631-9342-0002B0DF1326}" destId="{AE0904DF-AE42-4DEE-96CF-BE9D57177D07}" srcOrd="0" destOrd="0" presId="urn:microsoft.com/office/officeart/2005/8/layout/StepDownProcess#1"/>
    <dgm:cxn modelId="{2B8229DA-3E32-4C76-997F-7FF7270FA387}" type="presOf" srcId="{244DCCFC-0E5B-4482-A89B-48D980DC059A}" destId="{7607EF43-8588-4A6C-8EE2-E06E34B5FC9C}" srcOrd="0" destOrd="0" presId="urn:microsoft.com/office/officeart/2005/8/layout/StepDownProcess#1"/>
    <dgm:cxn modelId="{8BDAF1DC-7037-4DC0-8CC0-E76FC4ACB130}" srcId="{A4343BEA-CEF6-4DAC-9380-27D3D2C99BF7}" destId="{244DCCFC-0E5B-4482-A89B-48D980DC059A}" srcOrd="0" destOrd="0" parTransId="{A2C3FF52-AFB5-4EBA-BFE1-1AC1AB09EA87}" sibTransId="{03F4215F-D027-4CDD-ABB0-9BFC7993EB62}"/>
    <dgm:cxn modelId="{9C27144F-568C-433B-ABEC-1982D8344BCF}" srcId="{8CA83347-A9C7-4C7E-8654-47C266AEB2AE}" destId="{3117C299-FECE-413C-BC85-281A6ED5D0B3}" srcOrd="0" destOrd="0" parTransId="{F46FD0E6-59F3-4641-962A-D0E31E504BF1}" sibTransId="{4D0E1934-800F-44F1-9E15-DB964DFF8431}"/>
    <dgm:cxn modelId="{B099DEBE-35A0-4FFF-BE54-A71F90688C39}" type="presOf" srcId="{ABD018DC-81A6-4D5C-B9F7-328EF94DB00D}" destId="{A9FC5A6C-58F9-4D95-8D81-FFD6183FF796}" srcOrd="0" destOrd="0" presId="urn:microsoft.com/office/officeart/2005/8/layout/StepDownProcess#1"/>
    <dgm:cxn modelId="{26CD0A5E-BE1C-42FE-94DA-E26B6B5B85E3}" srcId="{D74855C0-EEF0-42B9-9F05-EDCE2AB16092}" destId="{46D35865-DCC6-4631-9342-0002B0DF1326}" srcOrd="3" destOrd="0" parTransId="{6E13AE0C-8342-4B27-BB74-3810B907FB6A}" sibTransId="{FACAC741-0810-40DC-99DA-A22440A41823}"/>
    <dgm:cxn modelId="{8D9D540E-D37F-4709-9D72-2099CBE44A7D}" srcId="{ABD018DC-81A6-4D5C-B9F7-328EF94DB00D}" destId="{68AFC539-4FF8-4508-B935-D7D07D2BBEC0}" srcOrd="0" destOrd="0" parTransId="{B6E6B308-6A04-4BD7-876B-7E4D99C9E853}" sibTransId="{337F9B65-E125-4D10-AA1C-A12C1E70BCF0}"/>
    <dgm:cxn modelId="{17A52DFA-A835-42F0-A28E-798558763FF1}" srcId="{D74855C0-EEF0-42B9-9F05-EDCE2AB16092}" destId="{A4343BEA-CEF6-4DAC-9380-27D3D2C99BF7}" srcOrd="0" destOrd="0" parTransId="{1A3DECC1-2F77-42E7-A5DC-B6848C78A8B5}" sibTransId="{D852D365-6DD0-4005-A087-D63305ABF360}"/>
    <dgm:cxn modelId="{CBEBA089-953C-4F7E-AE57-EB25D5123881}" srcId="{D74855C0-EEF0-42B9-9F05-EDCE2AB16092}" destId="{ABD018DC-81A6-4D5C-B9F7-328EF94DB00D}" srcOrd="2" destOrd="0" parTransId="{CF5C39F6-2D26-4A24-B261-826265A3BFA5}" sibTransId="{0A37B86B-E071-4F84-985B-7454D90699CF}"/>
    <dgm:cxn modelId="{2A8E56EC-EE22-4A2F-B08F-6588DD8A78E8}" type="presOf" srcId="{D74855C0-EEF0-42B9-9F05-EDCE2AB16092}" destId="{2E0316FC-2DE5-403E-BE48-675840C1E41B}" srcOrd="0" destOrd="0" presId="urn:microsoft.com/office/officeart/2005/8/layout/StepDownProcess#1"/>
    <dgm:cxn modelId="{377FA37D-DAE9-44FF-BA78-409536B2A326}" type="presOf" srcId="{A4343BEA-CEF6-4DAC-9380-27D3D2C99BF7}" destId="{370CF9D8-3A66-4033-8AD3-51602AD160DC}" srcOrd="0" destOrd="0" presId="urn:microsoft.com/office/officeart/2005/8/layout/StepDownProcess#1"/>
    <dgm:cxn modelId="{92CD55D7-AC8E-4AAC-A29B-A6B0897C7788}" srcId="{D74855C0-EEF0-42B9-9F05-EDCE2AB16092}" destId="{8CA83347-A9C7-4C7E-8654-47C266AEB2AE}" srcOrd="1" destOrd="0" parTransId="{C7580A4C-9BC0-4F5D-B081-1B9EF6FD7BA5}" sibTransId="{76713AA8-2691-47E5-A928-1A281E8A1DFB}"/>
    <dgm:cxn modelId="{D46B5070-4334-43FB-99DD-3AD15F48DF35}" type="presParOf" srcId="{2E0316FC-2DE5-403E-BE48-675840C1E41B}" destId="{6ECB77E6-D4D4-4006-AED1-671090C8451E}" srcOrd="0" destOrd="0" presId="urn:microsoft.com/office/officeart/2005/8/layout/StepDownProcess#1"/>
    <dgm:cxn modelId="{50A89012-1F31-4B54-A71E-636763EF5199}" type="presParOf" srcId="{6ECB77E6-D4D4-4006-AED1-671090C8451E}" destId="{D3670D7D-EB37-4B52-9245-0D9FD01E039A}" srcOrd="0" destOrd="0" presId="urn:microsoft.com/office/officeart/2005/8/layout/StepDownProcess#1"/>
    <dgm:cxn modelId="{9E4BB1FA-183A-42CF-9815-BBAF90C0F779}" type="presParOf" srcId="{6ECB77E6-D4D4-4006-AED1-671090C8451E}" destId="{370CF9D8-3A66-4033-8AD3-51602AD160DC}" srcOrd="1" destOrd="0" presId="urn:microsoft.com/office/officeart/2005/8/layout/StepDownProcess#1"/>
    <dgm:cxn modelId="{15373CE4-2E85-4567-BCC5-B3CC31774E5C}" type="presParOf" srcId="{6ECB77E6-D4D4-4006-AED1-671090C8451E}" destId="{7607EF43-8588-4A6C-8EE2-E06E34B5FC9C}" srcOrd="2" destOrd="0" presId="urn:microsoft.com/office/officeart/2005/8/layout/StepDownProcess#1"/>
    <dgm:cxn modelId="{4EAF7557-1D97-4B44-9E5B-F51F78B696CC}" type="presParOf" srcId="{2E0316FC-2DE5-403E-BE48-675840C1E41B}" destId="{CE879075-907B-40F6-BD68-29DC58DDCC66}" srcOrd="1" destOrd="0" presId="urn:microsoft.com/office/officeart/2005/8/layout/StepDownProcess#1"/>
    <dgm:cxn modelId="{366FDEF4-7E10-4E6F-82C3-4C9239B2CF7A}" type="presParOf" srcId="{2E0316FC-2DE5-403E-BE48-675840C1E41B}" destId="{DE19D29E-A5B9-4DC1-B6DD-12B8A6686838}" srcOrd="2" destOrd="0" presId="urn:microsoft.com/office/officeart/2005/8/layout/StepDownProcess#1"/>
    <dgm:cxn modelId="{80577D8A-114F-48A3-9EA5-642970595707}" type="presParOf" srcId="{DE19D29E-A5B9-4DC1-B6DD-12B8A6686838}" destId="{F9C9E9EA-9E6B-4A3E-86CF-742F3E462C10}" srcOrd="0" destOrd="0" presId="urn:microsoft.com/office/officeart/2005/8/layout/StepDownProcess#1"/>
    <dgm:cxn modelId="{B520C1C2-6BAA-407B-899F-63C723C9AE7F}" type="presParOf" srcId="{DE19D29E-A5B9-4DC1-B6DD-12B8A6686838}" destId="{C178A22A-9F92-4A70-8C3F-C09E7CC79931}" srcOrd="1" destOrd="0" presId="urn:microsoft.com/office/officeart/2005/8/layout/StepDownProcess#1"/>
    <dgm:cxn modelId="{4D104FB8-02DB-41BC-8C96-AA2B95A22D1D}" type="presParOf" srcId="{DE19D29E-A5B9-4DC1-B6DD-12B8A6686838}" destId="{EA9417AF-F226-49AC-92BD-8DAD747DAD98}" srcOrd="2" destOrd="0" presId="urn:microsoft.com/office/officeart/2005/8/layout/StepDownProcess#1"/>
    <dgm:cxn modelId="{CBBAADFA-AA7B-40D5-88C2-9D532DB4B33E}" type="presParOf" srcId="{2E0316FC-2DE5-403E-BE48-675840C1E41B}" destId="{F6001E11-D1BE-4D61-82F4-CFE844A249EF}" srcOrd="3" destOrd="0" presId="urn:microsoft.com/office/officeart/2005/8/layout/StepDownProcess#1"/>
    <dgm:cxn modelId="{874DB01E-03D5-4D54-9D08-9A3821A0F17F}" type="presParOf" srcId="{2E0316FC-2DE5-403E-BE48-675840C1E41B}" destId="{E13BD357-5947-40C3-91C7-7F942F12C74D}" srcOrd="4" destOrd="0" presId="urn:microsoft.com/office/officeart/2005/8/layout/StepDownProcess#1"/>
    <dgm:cxn modelId="{4CC7E1F3-64C3-4F3F-A0FF-AFB128BD7BF5}" type="presParOf" srcId="{E13BD357-5947-40C3-91C7-7F942F12C74D}" destId="{558BBFA5-1FC4-41A7-86E1-74CCF1110710}" srcOrd="0" destOrd="0" presId="urn:microsoft.com/office/officeart/2005/8/layout/StepDownProcess#1"/>
    <dgm:cxn modelId="{E50E5EE7-2DC9-4C07-BF66-1272F6515EAA}" type="presParOf" srcId="{E13BD357-5947-40C3-91C7-7F942F12C74D}" destId="{A9FC5A6C-58F9-4D95-8D81-FFD6183FF796}" srcOrd="1" destOrd="0" presId="urn:microsoft.com/office/officeart/2005/8/layout/StepDownProcess#1"/>
    <dgm:cxn modelId="{0EF42D26-CC4A-4489-B7CB-C7798017364E}" type="presParOf" srcId="{E13BD357-5947-40C3-91C7-7F942F12C74D}" destId="{89710D16-6305-42C8-ADB2-3402EB54C661}" srcOrd="2" destOrd="0" presId="urn:microsoft.com/office/officeart/2005/8/layout/StepDownProcess#1"/>
    <dgm:cxn modelId="{653FCC59-D75F-4D1E-9AF9-38AD31D94512}" type="presParOf" srcId="{2E0316FC-2DE5-403E-BE48-675840C1E41B}" destId="{A992D94B-2A6D-4F20-BB5B-5ACB74805C97}" srcOrd="5" destOrd="0" presId="urn:microsoft.com/office/officeart/2005/8/layout/StepDownProcess#1"/>
    <dgm:cxn modelId="{12AC465B-0113-4D1C-A015-9DBF74842495}" type="presParOf" srcId="{2E0316FC-2DE5-403E-BE48-675840C1E41B}" destId="{3335DACF-5D98-4D54-8D43-0057A2E8ADD7}" srcOrd="6" destOrd="0" presId="urn:microsoft.com/office/officeart/2005/8/layout/StepDownProcess#1"/>
    <dgm:cxn modelId="{73BF453E-3DAE-4FDE-A683-278212A75490}" type="presParOf" srcId="{3335DACF-5D98-4D54-8D43-0057A2E8ADD7}" destId="{AE0904DF-AE42-4DEE-96CF-BE9D57177D07}" srcOrd="0" destOrd="0" presId="urn:microsoft.com/office/officeart/2005/8/layout/StepDown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473450-F6A9-403F-AF60-0CB49826A7C3}" type="doc">
      <dgm:prSet loTypeId="urn:microsoft.com/office/officeart/2005/8/layout/cycle2" loCatId="cycle" qsTypeId="urn:microsoft.com/office/officeart/2005/8/quickstyle/simple1#7" qsCatId="simple" csTypeId="urn:microsoft.com/office/officeart/2005/8/colors/accent1_2#8" csCatId="accent1" phldr="1"/>
      <dgm:spPr/>
      <dgm:t>
        <a:bodyPr/>
        <a:lstStyle/>
        <a:p>
          <a:endParaRPr lang="en-US"/>
        </a:p>
      </dgm:t>
    </dgm:pt>
    <dgm:pt modelId="{DAF4CFBC-89FC-4C48-8B24-F1B828E51C72}">
      <dgm:prSet phldrT="[Text]"/>
      <dgm:spPr/>
      <dgm:t>
        <a:bodyPr/>
        <a:lstStyle/>
        <a:p>
          <a:r>
            <a:rPr lang="en-US" dirty="0" smtClean="0"/>
            <a:t>Get the file </a:t>
          </a:r>
          <a:endParaRPr lang="en-US" dirty="0"/>
        </a:p>
      </dgm:t>
    </dgm:pt>
    <dgm:pt modelId="{BF720666-4E98-4BB9-83AD-39AC88F5567A}" type="parTrans" cxnId="{E99BFA08-FA62-40EC-BAA8-D5AE5FF885BA}">
      <dgm:prSet/>
      <dgm:spPr/>
      <dgm:t>
        <a:bodyPr/>
        <a:lstStyle/>
        <a:p>
          <a:endParaRPr lang="en-US"/>
        </a:p>
      </dgm:t>
    </dgm:pt>
    <dgm:pt modelId="{528A8C54-139A-43B3-8C0E-1F10D1250E83}" type="sibTrans" cxnId="{E99BFA08-FA62-40EC-BAA8-D5AE5FF885BA}">
      <dgm:prSet/>
      <dgm:spPr/>
      <dgm:t>
        <a:bodyPr/>
        <a:lstStyle/>
        <a:p>
          <a:endParaRPr lang="en-US"/>
        </a:p>
      </dgm:t>
    </dgm:pt>
    <dgm:pt modelId="{ED6A6F5F-0728-4D2E-995D-847CDC5C698F}">
      <dgm:prSet phldrT="[Text]"/>
      <dgm:spPr/>
      <dgm:t>
        <a:bodyPr/>
        <a:lstStyle/>
        <a:p>
          <a:r>
            <a:rPr lang="en-US" dirty="0" smtClean="0"/>
            <a:t>Go to properties </a:t>
          </a:r>
          <a:endParaRPr lang="en-US" dirty="0"/>
        </a:p>
      </dgm:t>
    </dgm:pt>
    <dgm:pt modelId="{32DCA984-A7DA-4ED8-AE5B-77EA8D8121C8}" type="parTrans" cxnId="{7098F57C-D58A-4241-B170-F4489B37211C}">
      <dgm:prSet/>
      <dgm:spPr/>
      <dgm:t>
        <a:bodyPr/>
        <a:lstStyle/>
        <a:p>
          <a:endParaRPr lang="en-US"/>
        </a:p>
      </dgm:t>
    </dgm:pt>
    <dgm:pt modelId="{371EB31F-5D2D-41A8-AABD-6F0B78E6D131}" type="sibTrans" cxnId="{7098F57C-D58A-4241-B170-F4489B37211C}">
      <dgm:prSet/>
      <dgm:spPr/>
      <dgm:t>
        <a:bodyPr/>
        <a:lstStyle/>
        <a:p>
          <a:endParaRPr lang="en-US"/>
        </a:p>
      </dgm:t>
    </dgm:pt>
    <dgm:pt modelId="{35AAE974-C490-4441-BD8A-B8B2D7A4A17B}">
      <dgm:prSet phldrT="[Text]"/>
      <dgm:spPr/>
      <dgm:t>
        <a:bodyPr/>
        <a:lstStyle/>
        <a:p>
          <a:r>
            <a:rPr lang="en-US" dirty="0" smtClean="0"/>
            <a:t>Checking for id name and braces</a:t>
          </a:r>
          <a:endParaRPr lang="en-US" dirty="0"/>
        </a:p>
      </dgm:t>
    </dgm:pt>
    <dgm:pt modelId="{AF343AA6-BD35-44C6-90FA-BA6D4D9B8096}" type="parTrans" cxnId="{7F65D8B8-A9C0-4D88-8455-E3B811A2AEE6}">
      <dgm:prSet/>
      <dgm:spPr/>
      <dgm:t>
        <a:bodyPr/>
        <a:lstStyle/>
        <a:p>
          <a:endParaRPr lang="en-US"/>
        </a:p>
      </dgm:t>
    </dgm:pt>
    <dgm:pt modelId="{96E061E7-13F3-4E9C-B790-813C2F1099D9}" type="sibTrans" cxnId="{7F65D8B8-A9C0-4D88-8455-E3B811A2AEE6}">
      <dgm:prSet/>
      <dgm:spPr/>
      <dgm:t>
        <a:bodyPr/>
        <a:lstStyle/>
        <a:p>
          <a:endParaRPr lang="en-US"/>
        </a:p>
      </dgm:t>
    </dgm:pt>
    <dgm:pt modelId="{1FC8C6CF-962A-48E7-BC52-CB769AB83791}">
      <dgm:prSet phldrT="[Text]"/>
      <dgm:spPr/>
      <dgm:t>
        <a:bodyPr/>
        <a:lstStyle/>
        <a:p>
          <a:r>
            <a:rPr lang="en-US" dirty="0" smtClean="0"/>
            <a:t>Checking for id : {</a:t>
          </a:r>
          <a:endParaRPr lang="en-US" dirty="0"/>
        </a:p>
      </dgm:t>
    </dgm:pt>
    <dgm:pt modelId="{6B38418F-7D9A-4535-AB26-C6E927C51C91}" type="parTrans" cxnId="{7534C697-EAAD-44DC-843F-753F74F80BC6}">
      <dgm:prSet/>
      <dgm:spPr/>
      <dgm:t>
        <a:bodyPr/>
        <a:lstStyle/>
        <a:p>
          <a:endParaRPr lang="en-US"/>
        </a:p>
      </dgm:t>
    </dgm:pt>
    <dgm:pt modelId="{FA167C32-3DC5-4EC0-A0F0-94771F12582C}" type="sibTrans" cxnId="{7534C697-EAAD-44DC-843F-753F74F80BC6}">
      <dgm:prSet/>
      <dgm:spPr/>
      <dgm:t>
        <a:bodyPr/>
        <a:lstStyle/>
        <a:p>
          <a:endParaRPr lang="en-US"/>
        </a:p>
      </dgm:t>
    </dgm:pt>
    <dgm:pt modelId="{D9C8D3B6-5F85-42FD-B393-977240C7BEC3}">
      <dgm:prSet phldrT="[Text]"/>
      <dgm:spPr/>
      <dgm:t>
        <a:bodyPr/>
        <a:lstStyle/>
        <a:p>
          <a:r>
            <a:rPr lang="en-US" dirty="0" smtClean="0"/>
            <a:t>If found stored</a:t>
          </a:r>
          <a:endParaRPr lang="en-US" dirty="0"/>
        </a:p>
      </dgm:t>
    </dgm:pt>
    <dgm:pt modelId="{F3333265-5867-465C-BAA7-92B5B6F9489D}" type="parTrans" cxnId="{1556E8B7-D88A-4B0E-8987-329148FAD6CB}">
      <dgm:prSet/>
      <dgm:spPr/>
      <dgm:t>
        <a:bodyPr/>
        <a:lstStyle/>
        <a:p>
          <a:endParaRPr lang="en-US"/>
        </a:p>
      </dgm:t>
    </dgm:pt>
    <dgm:pt modelId="{97EFDF57-AEE6-4331-B3D7-FF1D54085C49}" type="sibTrans" cxnId="{1556E8B7-D88A-4B0E-8987-329148FAD6CB}">
      <dgm:prSet/>
      <dgm:spPr/>
      <dgm:t>
        <a:bodyPr/>
        <a:lstStyle/>
        <a:p>
          <a:endParaRPr lang="en-US"/>
        </a:p>
      </dgm:t>
    </dgm:pt>
    <dgm:pt modelId="{5FA29B4F-0E69-48FD-B8ED-E7EDCF749366}">
      <dgm:prSet phldrT="[Text]"/>
      <dgm:spPr/>
      <dgm:t>
        <a:bodyPr/>
        <a:lstStyle/>
        <a:p>
          <a:r>
            <a:rPr lang="en-US" dirty="0" smtClean="0"/>
            <a:t>Else repeat the procedure till file ends</a:t>
          </a:r>
          <a:endParaRPr lang="en-US" dirty="0"/>
        </a:p>
      </dgm:t>
    </dgm:pt>
    <dgm:pt modelId="{B28DE43A-E1F5-485B-A35A-BD0B8FB39C17}" type="parTrans" cxnId="{A5B42A62-DE14-4E1A-A28D-E4F4AEA3C5E9}">
      <dgm:prSet/>
      <dgm:spPr/>
      <dgm:t>
        <a:bodyPr/>
        <a:lstStyle/>
        <a:p>
          <a:endParaRPr lang="en-US"/>
        </a:p>
      </dgm:t>
    </dgm:pt>
    <dgm:pt modelId="{ECEE2EA2-81CA-42C1-BDFB-D667B2B3B922}" type="sibTrans" cxnId="{A5B42A62-DE14-4E1A-A28D-E4F4AEA3C5E9}">
      <dgm:prSet/>
      <dgm:spPr/>
      <dgm:t>
        <a:bodyPr/>
        <a:lstStyle/>
        <a:p>
          <a:endParaRPr lang="en-US"/>
        </a:p>
      </dgm:t>
    </dgm:pt>
    <dgm:pt modelId="{7D52036E-7CC7-4455-90A7-E8095EBC38F6}" type="pres">
      <dgm:prSet presAssocID="{54473450-F6A9-403F-AF60-0CB49826A7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8C3E68-AB46-4FB4-8546-AD1D9EFB5AE9}" type="pres">
      <dgm:prSet presAssocID="{DAF4CFBC-89FC-4C48-8B24-F1B828E51C7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EC32B-3EE8-4848-83E4-903383F25958}" type="pres">
      <dgm:prSet presAssocID="{528A8C54-139A-43B3-8C0E-1F10D1250E8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0870F58-5526-489F-B202-C68222F48EBB}" type="pres">
      <dgm:prSet presAssocID="{528A8C54-139A-43B3-8C0E-1F10D1250E8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ACC14A8C-9C8D-4098-9F81-22A985EEEF94}" type="pres">
      <dgm:prSet presAssocID="{ED6A6F5F-0728-4D2E-995D-847CDC5C698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2836D-4E86-4843-86F8-C6D6AE356CB5}" type="pres">
      <dgm:prSet presAssocID="{371EB31F-5D2D-41A8-AABD-6F0B78E6D1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1837C34-A759-41E0-B767-EAA7B2810888}" type="pres">
      <dgm:prSet presAssocID="{371EB31F-5D2D-41A8-AABD-6F0B78E6D1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B23E73C0-00D2-4199-A99F-FCE8952369D0}" type="pres">
      <dgm:prSet presAssocID="{35AAE974-C490-4441-BD8A-B8B2D7A4A17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8B863-403D-4824-87A3-35FDE07B9408}" type="pres">
      <dgm:prSet presAssocID="{96E061E7-13F3-4E9C-B790-813C2F1099D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A1D14C5-FD73-419A-80F5-847B46DFBD36}" type="pres">
      <dgm:prSet presAssocID="{96E061E7-13F3-4E9C-B790-813C2F1099D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8C82072-32A3-458E-9307-9B757FF4E5F6}" type="pres">
      <dgm:prSet presAssocID="{1FC8C6CF-962A-48E7-BC52-CB769AB8379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F5CD1-1702-4E3C-B804-34D29DA9D0BC}" type="pres">
      <dgm:prSet presAssocID="{FA167C32-3DC5-4EC0-A0F0-94771F12582C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CE1C718-5A5F-4FAF-892D-F89A509B15ED}" type="pres">
      <dgm:prSet presAssocID="{FA167C32-3DC5-4EC0-A0F0-94771F12582C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32B1977-1343-4A3E-9658-5B287E474FE5}" type="pres">
      <dgm:prSet presAssocID="{D9C8D3B6-5F85-42FD-B393-977240C7BEC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7EF3C-7A50-448F-A3C6-874AE4697411}" type="pres">
      <dgm:prSet presAssocID="{97EFDF57-AEE6-4331-B3D7-FF1D54085C4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FB382F5-0344-492A-AE29-9241983B2014}" type="pres">
      <dgm:prSet presAssocID="{97EFDF57-AEE6-4331-B3D7-FF1D54085C4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5557433-5894-49B6-ABDF-E90065DD5B6F}" type="pres">
      <dgm:prSet presAssocID="{5FA29B4F-0E69-48FD-B8ED-E7EDCF7493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C7B03-5BB0-4B01-81F2-48C7D67E8811}" type="pres">
      <dgm:prSet presAssocID="{ECEE2EA2-81CA-42C1-BDFB-D667B2B3B922}" presName="sibTrans" presStyleLbl="sibTrans2D1" presStyleIdx="5" presStyleCnt="6"/>
      <dgm:spPr/>
      <dgm:t>
        <a:bodyPr/>
        <a:lstStyle/>
        <a:p>
          <a:endParaRPr lang="en-US"/>
        </a:p>
      </dgm:t>
    </dgm:pt>
    <dgm:pt modelId="{A133D4B1-A1F9-462E-8D22-74988F623050}" type="pres">
      <dgm:prSet presAssocID="{ECEE2EA2-81CA-42C1-BDFB-D667B2B3B922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A44A9385-EF7B-48DD-A7EE-FE259518DA55}" type="presOf" srcId="{35AAE974-C490-4441-BD8A-B8B2D7A4A17B}" destId="{B23E73C0-00D2-4199-A99F-FCE8952369D0}" srcOrd="0" destOrd="0" presId="urn:microsoft.com/office/officeart/2005/8/layout/cycle2"/>
    <dgm:cxn modelId="{4C3D34CB-2FC5-4937-AC4C-03B1A4955148}" type="presOf" srcId="{97EFDF57-AEE6-4331-B3D7-FF1D54085C49}" destId="{6FB382F5-0344-492A-AE29-9241983B2014}" srcOrd="1" destOrd="0" presId="urn:microsoft.com/office/officeart/2005/8/layout/cycle2"/>
    <dgm:cxn modelId="{4C95BEB8-8D79-4D7A-95CC-461BBF321C2C}" type="presOf" srcId="{FA167C32-3DC5-4EC0-A0F0-94771F12582C}" destId="{8CE1C718-5A5F-4FAF-892D-F89A509B15ED}" srcOrd="1" destOrd="0" presId="urn:microsoft.com/office/officeart/2005/8/layout/cycle2"/>
    <dgm:cxn modelId="{7098F57C-D58A-4241-B170-F4489B37211C}" srcId="{54473450-F6A9-403F-AF60-0CB49826A7C3}" destId="{ED6A6F5F-0728-4D2E-995D-847CDC5C698F}" srcOrd="1" destOrd="0" parTransId="{32DCA984-A7DA-4ED8-AE5B-77EA8D8121C8}" sibTransId="{371EB31F-5D2D-41A8-AABD-6F0B78E6D131}"/>
    <dgm:cxn modelId="{A5B42A62-DE14-4E1A-A28D-E4F4AEA3C5E9}" srcId="{54473450-F6A9-403F-AF60-0CB49826A7C3}" destId="{5FA29B4F-0E69-48FD-B8ED-E7EDCF749366}" srcOrd="5" destOrd="0" parTransId="{B28DE43A-E1F5-485B-A35A-BD0B8FB39C17}" sibTransId="{ECEE2EA2-81CA-42C1-BDFB-D667B2B3B922}"/>
    <dgm:cxn modelId="{BE74CBE2-0B59-412D-AD96-4E80DD671B01}" type="presOf" srcId="{371EB31F-5D2D-41A8-AABD-6F0B78E6D131}" destId="{81837C34-A759-41E0-B767-EAA7B2810888}" srcOrd="1" destOrd="0" presId="urn:microsoft.com/office/officeart/2005/8/layout/cycle2"/>
    <dgm:cxn modelId="{B5D542FA-F0F2-4ADB-8750-87E820B46C80}" type="presOf" srcId="{96E061E7-13F3-4E9C-B790-813C2F1099D9}" destId="{5B38B863-403D-4824-87A3-35FDE07B9408}" srcOrd="0" destOrd="0" presId="urn:microsoft.com/office/officeart/2005/8/layout/cycle2"/>
    <dgm:cxn modelId="{2DDA1604-E2DB-4CED-836A-0CEAB7C05737}" type="presOf" srcId="{54473450-F6A9-403F-AF60-0CB49826A7C3}" destId="{7D52036E-7CC7-4455-90A7-E8095EBC38F6}" srcOrd="0" destOrd="0" presId="urn:microsoft.com/office/officeart/2005/8/layout/cycle2"/>
    <dgm:cxn modelId="{B87F25A4-1517-4770-A646-C75F3682D1B4}" type="presOf" srcId="{528A8C54-139A-43B3-8C0E-1F10D1250E83}" destId="{44FEC32B-3EE8-4848-83E4-903383F25958}" srcOrd="0" destOrd="0" presId="urn:microsoft.com/office/officeart/2005/8/layout/cycle2"/>
    <dgm:cxn modelId="{E99BFA08-FA62-40EC-BAA8-D5AE5FF885BA}" srcId="{54473450-F6A9-403F-AF60-0CB49826A7C3}" destId="{DAF4CFBC-89FC-4C48-8B24-F1B828E51C72}" srcOrd="0" destOrd="0" parTransId="{BF720666-4E98-4BB9-83AD-39AC88F5567A}" sibTransId="{528A8C54-139A-43B3-8C0E-1F10D1250E83}"/>
    <dgm:cxn modelId="{7F65D8B8-A9C0-4D88-8455-E3B811A2AEE6}" srcId="{54473450-F6A9-403F-AF60-0CB49826A7C3}" destId="{35AAE974-C490-4441-BD8A-B8B2D7A4A17B}" srcOrd="2" destOrd="0" parTransId="{AF343AA6-BD35-44C6-90FA-BA6D4D9B8096}" sibTransId="{96E061E7-13F3-4E9C-B790-813C2F1099D9}"/>
    <dgm:cxn modelId="{7B82D0B1-634F-448F-AC72-00961C65E4F0}" type="presOf" srcId="{96E061E7-13F3-4E9C-B790-813C2F1099D9}" destId="{EA1D14C5-FD73-419A-80F5-847B46DFBD36}" srcOrd="1" destOrd="0" presId="urn:microsoft.com/office/officeart/2005/8/layout/cycle2"/>
    <dgm:cxn modelId="{286FA81F-E1ED-4F31-8244-B2EC556EFB5F}" type="presOf" srcId="{ED6A6F5F-0728-4D2E-995D-847CDC5C698F}" destId="{ACC14A8C-9C8D-4098-9F81-22A985EEEF94}" srcOrd="0" destOrd="0" presId="urn:microsoft.com/office/officeart/2005/8/layout/cycle2"/>
    <dgm:cxn modelId="{2776D84A-EC9D-4F54-B1BA-010CFE0C4EA4}" type="presOf" srcId="{5FA29B4F-0E69-48FD-B8ED-E7EDCF749366}" destId="{95557433-5894-49B6-ABDF-E90065DD5B6F}" srcOrd="0" destOrd="0" presId="urn:microsoft.com/office/officeart/2005/8/layout/cycle2"/>
    <dgm:cxn modelId="{12CB1F75-3BCC-4368-B5A4-D36BDCAA3151}" type="presOf" srcId="{371EB31F-5D2D-41A8-AABD-6F0B78E6D131}" destId="{5CF2836D-4E86-4843-86F8-C6D6AE356CB5}" srcOrd="0" destOrd="0" presId="urn:microsoft.com/office/officeart/2005/8/layout/cycle2"/>
    <dgm:cxn modelId="{C350A436-710D-41BF-8F54-6A611E6DA157}" type="presOf" srcId="{528A8C54-139A-43B3-8C0E-1F10D1250E83}" destId="{20870F58-5526-489F-B202-C68222F48EBB}" srcOrd="1" destOrd="0" presId="urn:microsoft.com/office/officeart/2005/8/layout/cycle2"/>
    <dgm:cxn modelId="{D91D6BF7-14B9-4EE8-AE83-6E4E8FBC9A76}" type="presOf" srcId="{ECEE2EA2-81CA-42C1-BDFB-D667B2B3B922}" destId="{BABC7B03-5BB0-4B01-81F2-48C7D67E8811}" srcOrd="0" destOrd="0" presId="urn:microsoft.com/office/officeart/2005/8/layout/cycle2"/>
    <dgm:cxn modelId="{7534C697-EAAD-44DC-843F-753F74F80BC6}" srcId="{54473450-F6A9-403F-AF60-0CB49826A7C3}" destId="{1FC8C6CF-962A-48E7-BC52-CB769AB83791}" srcOrd="3" destOrd="0" parTransId="{6B38418F-7D9A-4535-AB26-C6E927C51C91}" sibTransId="{FA167C32-3DC5-4EC0-A0F0-94771F12582C}"/>
    <dgm:cxn modelId="{74EF6EF1-6BF2-428D-8678-614593AD41F9}" type="presOf" srcId="{ECEE2EA2-81CA-42C1-BDFB-D667B2B3B922}" destId="{A133D4B1-A1F9-462E-8D22-74988F623050}" srcOrd="1" destOrd="0" presId="urn:microsoft.com/office/officeart/2005/8/layout/cycle2"/>
    <dgm:cxn modelId="{1556E8B7-D88A-4B0E-8987-329148FAD6CB}" srcId="{54473450-F6A9-403F-AF60-0CB49826A7C3}" destId="{D9C8D3B6-5F85-42FD-B393-977240C7BEC3}" srcOrd="4" destOrd="0" parTransId="{F3333265-5867-465C-BAA7-92B5B6F9489D}" sibTransId="{97EFDF57-AEE6-4331-B3D7-FF1D54085C49}"/>
    <dgm:cxn modelId="{1C1770E7-230B-495D-8831-E5CFB69D9181}" type="presOf" srcId="{FA167C32-3DC5-4EC0-A0F0-94771F12582C}" destId="{0DEF5CD1-1702-4E3C-B804-34D29DA9D0BC}" srcOrd="0" destOrd="0" presId="urn:microsoft.com/office/officeart/2005/8/layout/cycle2"/>
    <dgm:cxn modelId="{87D167F5-CC31-4B79-A914-D3A90A4E223B}" type="presOf" srcId="{DAF4CFBC-89FC-4C48-8B24-F1B828E51C72}" destId="{C48C3E68-AB46-4FB4-8546-AD1D9EFB5AE9}" srcOrd="0" destOrd="0" presId="urn:microsoft.com/office/officeart/2005/8/layout/cycle2"/>
    <dgm:cxn modelId="{FA83A2DB-6550-434B-9619-2B2879A7CC85}" type="presOf" srcId="{D9C8D3B6-5F85-42FD-B393-977240C7BEC3}" destId="{C32B1977-1343-4A3E-9658-5B287E474FE5}" srcOrd="0" destOrd="0" presId="urn:microsoft.com/office/officeart/2005/8/layout/cycle2"/>
    <dgm:cxn modelId="{9A870FAA-96B3-4CF2-AE3D-B82136828D39}" type="presOf" srcId="{97EFDF57-AEE6-4331-B3D7-FF1D54085C49}" destId="{C427EF3C-7A50-448F-A3C6-874AE4697411}" srcOrd="0" destOrd="0" presId="urn:microsoft.com/office/officeart/2005/8/layout/cycle2"/>
    <dgm:cxn modelId="{FF8012A8-A0CE-440E-BB6C-BFF3DD1EC11E}" type="presOf" srcId="{1FC8C6CF-962A-48E7-BC52-CB769AB83791}" destId="{68C82072-32A3-458E-9307-9B757FF4E5F6}" srcOrd="0" destOrd="0" presId="urn:microsoft.com/office/officeart/2005/8/layout/cycle2"/>
    <dgm:cxn modelId="{91D187CE-DB71-4CBE-BE11-D18445EF3E91}" type="presParOf" srcId="{7D52036E-7CC7-4455-90A7-E8095EBC38F6}" destId="{C48C3E68-AB46-4FB4-8546-AD1D9EFB5AE9}" srcOrd="0" destOrd="0" presId="urn:microsoft.com/office/officeart/2005/8/layout/cycle2"/>
    <dgm:cxn modelId="{7618A330-E4D7-4AC6-A790-B314A2C4936E}" type="presParOf" srcId="{7D52036E-7CC7-4455-90A7-E8095EBC38F6}" destId="{44FEC32B-3EE8-4848-83E4-903383F25958}" srcOrd="1" destOrd="0" presId="urn:microsoft.com/office/officeart/2005/8/layout/cycle2"/>
    <dgm:cxn modelId="{60E52E36-8679-494F-84D5-5F64D8106DC2}" type="presParOf" srcId="{44FEC32B-3EE8-4848-83E4-903383F25958}" destId="{20870F58-5526-489F-B202-C68222F48EBB}" srcOrd="0" destOrd="0" presId="urn:microsoft.com/office/officeart/2005/8/layout/cycle2"/>
    <dgm:cxn modelId="{55D2EC2D-785C-4D0C-853C-2BAC3C127AD4}" type="presParOf" srcId="{7D52036E-7CC7-4455-90A7-E8095EBC38F6}" destId="{ACC14A8C-9C8D-4098-9F81-22A985EEEF94}" srcOrd="2" destOrd="0" presId="urn:microsoft.com/office/officeart/2005/8/layout/cycle2"/>
    <dgm:cxn modelId="{405A6C66-3961-470A-B210-9C28B4321336}" type="presParOf" srcId="{7D52036E-7CC7-4455-90A7-E8095EBC38F6}" destId="{5CF2836D-4E86-4843-86F8-C6D6AE356CB5}" srcOrd="3" destOrd="0" presId="urn:microsoft.com/office/officeart/2005/8/layout/cycle2"/>
    <dgm:cxn modelId="{28242A82-1C45-496B-BC0A-F5A20AD2643A}" type="presParOf" srcId="{5CF2836D-4E86-4843-86F8-C6D6AE356CB5}" destId="{81837C34-A759-41E0-B767-EAA7B2810888}" srcOrd="0" destOrd="0" presId="urn:microsoft.com/office/officeart/2005/8/layout/cycle2"/>
    <dgm:cxn modelId="{4BBA1AB7-83B3-4759-9195-024DB9FBB52A}" type="presParOf" srcId="{7D52036E-7CC7-4455-90A7-E8095EBC38F6}" destId="{B23E73C0-00D2-4199-A99F-FCE8952369D0}" srcOrd="4" destOrd="0" presId="urn:microsoft.com/office/officeart/2005/8/layout/cycle2"/>
    <dgm:cxn modelId="{F143CCE9-4499-496C-9426-1606A6E2BDB8}" type="presParOf" srcId="{7D52036E-7CC7-4455-90A7-E8095EBC38F6}" destId="{5B38B863-403D-4824-87A3-35FDE07B9408}" srcOrd="5" destOrd="0" presId="urn:microsoft.com/office/officeart/2005/8/layout/cycle2"/>
    <dgm:cxn modelId="{A150C5A8-7C28-4A2F-8F8A-8DED409877EA}" type="presParOf" srcId="{5B38B863-403D-4824-87A3-35FDE07B9408}" destId="{EA1D14C5-FD73-419A-80F5-847B46DFBD36}" srcOrd="0" destOrd="0" presId="urn:microsoft.com/office/officeart/2005/8/layout/cycle2"/>
    <dgm:cxn modelId="{42C3ED22-944F-44A4-896A-2BCF3A1509A5}" type="presParOf" srcId="{7D52036E-7CC7-4455-90A7-E8095EBC38F6}" destId="{68C82072-32A3-458E-9307-9B757FF4E5F6}" srcOrd="6" destOrd="0" presId="urn:microsoft.com/office/officeart/2005/8/layout/cycle2"/>
    <dgm:cxn modelId="{ACD1F137-959B-4472-8AC3-AD3E1DDFC2DF}" type="presParOf" srcId="{7D52036E-7CC7-4455-90A7-E8095EBC38F6}" destId="{0DEF5CD1-1702-4E3C-B804-34D29DA9D0BC}" srcOrd="7" destOrd="0" presId="urn:microsoft.com/office/officeart/2005/8/layout/cycle2"/>
    <dgm:cxn modelId="{F43B62A2-DB34-47AE-9147-8E93CCAA8C08}" type="presParOf" srcId="{0DEF5CD1-1702-4E3C-B804-34D29DA9D0BC}" destId="{8CE1C718-5A5F-4FAF-892D-F89A509B15ED}" srcOrd="0" destOrd="0" presId="urn:microsoft.com/office/officeart/2005/8/layout/cycle2"/>
    <dgm:cxn modelId="{229F5751-B623-4EBD-BAAF-59FBEE0A9E68}" type="presParOf" srcId="{7D52036E-7CC7-4455-90A7-E8095EBC38F6}" destId="{C32B1977-1343-4A3E-9658-5B287E474FE5}" srcOrd="8" destOrd="0" presId="urn:microsoft.com/office/officeart/2005/8/layout/cycle2"/>
    <dgm:cxn modelId="{EEBE66F3-CA99-481B-8E7D-7117B244D6E4}" type="presParOf" srcId="{7D52036E-7CC7-4455-90A7-E8095EBC38F6}" destId="{C427EF3C-7A50-448F-A3C6-874AE4697411}" srcOrd="9" destOrd="0" presId="urn:microsoft.com/office/officeart/2005/8/layout/cycle2"/>
    <dgm:cxn modelId="{EDDCBFD2-D591-4059-BFCB-FDF321124F6D}" type="presParOf" srcId="{C427EF3C-7A50-448F-A3C6-874AE4697411}" destId="{6FB382F5-0344-492A-AE29-9241983B2014}" srcOrd="0" destOrd="0" presId="urn:microsoft.com/office/officeart/2005/8/layout/cycle2"/>
    <dgm:cxn modelId="{4CF9EE45-12A5-47AF-A6CA-90F8FE4334A1}" type="presParOf" srcId="{7D52036E-7CC7-4455-90A7-E8095EBC38F6}" destId="{95557433-5894-49B6-ABDF-E90065DD5B6F}" srcOrd="10" destOrd="0" presId="urn:microsoft.com/office/officeart/2005/8/layout/cycle2"/>
    <dgm:cxn modelId="{35E9ECCD-5E24-4D0F-ABF0-5A62A4752169}" type="presParOf" srcId="{7D52036E-7CC7-4455-90A7-E8095EBC38F6}" destId="{BABC7B03-5BB0-4B01-81F2-48C7D67E8811}" srcOrd="11" destOrd="0" presId="urn:microsoft.com/office/officeart/2005/8/layout/cycle2"/>
    <dgm:cxn modelId="{B7E4CBFC-76A4-4DBB-AEB5-022E659BCC9E}" type="presParOf" srcId="{BABC7B03-5BB0-4B01-81F2-48C7D67E8811}" destId="{A133D4B1-A1F9-462E-8D22-74988F6230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473450-F6A9-403F-AF60-0CB49826A7C3}" type="doc">
      <dgm:prSet loTypeId="urn:microsoft.com/office/officeart/2005/8/layout/cycle2" loCatId="cycle" qsTypeId="urn:microsoft.com/office/officeart/2005/8/quickstyle/simple1#8" qsCatId="simple" csTypeId="urn:microsoft.com/office/officeart/2005/8/colors/accent1_2#9" csCatId="accent1" phldr="1"/>
      <dgm:spPr/>
      <dgm:t>
        <a:bodyPr/>
        <a:lstStyle/>
        <a:p>
          <a:endParaRPr lang="en-US"/>
        </a:p>
      </dgm:t>
    </dgm:pt>
    <dgm:pt modelId="{DAF4CFBC-89FC-4C48-8B24-F1B828E51C72}">
      <dgm:prSet phldrT="[Text]"/>
      <dgm:spPr/>
      <dgm:t>
        <a:bodyPr/>
        <a:lstStyle/>
        <a:p>
          <a:r>
            <a:rPr lang="en-US" dirty="0" smtClean="0"/>
            <a:t>Get the file </a:t>
          </a:r>
          <a:endParaRPr lang="en-US" dirty="0"/>
        </a:p>
      </dgm:t>
    </dgm:pt>
    <dgm:pt modelId="{BF720666-4E98-4BB9-83AD-39AC88F5567A}" type="parTrans" cxnId="{E99BFA08-FA62-40EC-BAA8-D5AE5FF885BA}">
      <dgm:prSet/>
      <dgm:spPr/>
      <dgm:t>
        <a:bodyPr/>
        <a:lstStyle/>
        <a:p>
          <a:endParaRPr lang="en-US"/>
        </a:p>
      </dgm:t>
    </dgm:pt>
    <dgm:pt modelId="{528A8C54-139A-43B3-8C0E-1F10D1250E83}" type="sibTrans" cxnId="{E99BFA08-FA62-40EC-BAA8-D5AE5FF885BA}">
      <dgm:prSet/>
      <dgm:spPr/>
      <dgm:t>
        <a:bodyPr/>
        <a:lstStyle/>
        <a:p>
          <a:endParaRPr lang="en-US"/>
        </a:p>
      </dgm:t>
    </dgm:pt>
    <dgm:pt modelId="{ED6A6F5F-0728-4D2E-995D-847CDC5C698F}">
      <dgm:prSet phldrT="[Text]"/>
      <dgm:spPr/>
      <dgm:t>
        <a:bodyPr/>
        <a:lstStyle/>
        <a:p>
          <a:r>
            <a:rPr lang="en-US" dirty="0" smtClean="0"/>
            <a:t>Go to properties </a:t>
          </a:r>
          <a:endParaRPr lang="en-US" dirty="0"/>
        </a:p>
      </dgm:t>
    </dgm:pt>
    <dgm:pt modelId="{32DCA984-A7DA-4ED8-AE5B-77EA8D8121C8}" type="parTrans" cxnId="{7098F57C-D58A-4241-B170-F4489B37211C}">
      <dgm:prSet/>
      <dgm:spPr/>
      <dgm:t>
        <a:bodyPr/>
        <a:lstStyle/>
        <a:p>
          <a:endParaRPr lang="en-US"/>
        </a:p>
      </dgm:t>
    </dgm:pt>
    <dgm:pt modelId="{371EB31F-5D2D-41A8-AABD-6F0B78E6D131}" type="sibTrans" cxnId="{7098F57C-D58A-4241-B170-F4489B37211C}">
      <dgm:prSet/>
      <dgm:spPr/>
      <dgm:t>
        <a:bodyPr/>
        <a:lstStyle/>
        <a:p>
          <a:endParaRPr lang="en-US"/>
        </a:p>
      </dgm:t>
    </dgm:pt>
    <dgm:pt modelId="{35AAE974-C490-4441-BD8A-B8B2D7A4A17B}">
      <dgm:prSet phldrT="[Text]"/>
      <dgm:spPr/>
      <dgm:t>
        <a:bodyPr/>
        <a:lstStyle/>
        <a:p>
          <a:r>
            <a:rPr lang="en-US" dirty="0" smtClean="0"/>
            <a:t>Checking for id name and braces</a:t>
          </a:r>
          <a:endParaRPr lang="en-US" dirty="0"/>
        </a:p>
      </dgm:t>
    </dgm:pt>
    <dgm:pt modelId="{AF343AA6-BD35-44C6-90FA-BA6D4D9B8096}" type="parTrans" cxnId="{7F65D8B8-A9C0-4D88-8455-E3B811A2AEE6}">
      <dgm:prSet/>
      <dgm:spPr/>
      <dgm:t>
        <a:bodyPr/>
        <a:lstStyle/>
        <a:p>
          <a:endParaRPr lang="en-US"/>
        </a:p>
      </dgm:t>
    </dgm:pt>
    <dgm:pt modelId="{96E061E7-13F3-4E9C-B790-813C2F1099D9}" type="sibTrans" cxnId="{7F65D8B8-A9C0-4D88-8455-E3B811A2AEE6}">
      <dgm:prSet/>
      <dgm:spPr/>
      <dgm:t>
        <a:bodyPr/>
        <a:lstStyle/>
        <a:p>
          <a:endParaRPr lang="en-US"/>
        </a:p>
      </dgm:t>
    </dgm:pt>
    <dgm:pt modelId="{1FC8C6CF-962A-48E7-BC52-CB769AB83791}">
      <dgm:prSet phldrT="[Text]"/>
      <dgm:spPr/>
      <dgm:t>
        <a:bodyPr/>
        <a:lstStyle/>
        <a:p>
          <a:r>
            <a:rPr lang="en-US" dirty="0" smtClean="0"/>
            <a:t>Checking for require : [</a:t>
          </a:r>
          <a:endParaRPr lang="en-US" dirty="0"/>
        </a:p>
      </dgm:t>
    </dgm:pt>
    <dgm:pt modelId="{6B38418F-7D9A-4535-AB26-C6E927C51C91}" type="parTrans" cxnId="{7534C697-EAAD-44DC-843F-753F74F80BC6}">
      <dgm:prSet/>
      <dgm:spPr/>
      <dgm:t>
        <a:bodyPr/>
        <a:lstStyle/>
        <a:p>
          <a:endParaRPr lang="en-US"/>
        </a:p>
      </dgm:t>
    </dgm:pt>
    <dgm:pt modelId="{FA167C32-3DC5-4EC0-A0F0-94771F12582C}" type="sibTrans" cxnId="{7534C697-EAAD-44DC-843F-753F74F80BC6}">
      <dgm:prSet/>
      <dgm:spPr/>
      <dgm:t>
        <a:bodyPr/>
        <a:lstStyle/>
        <a:p>
          <a:endParaRPr lang="en-US"/>
        </a:p>
      </dgm:t>
    </dgm:pt>
    <dgm:pt modelId="{D9C8D3B6-5F85-42FD-B393-977240C7BEC3}">
      <dgm:prSet phldrT="[Text]"/>
      <dgm:spPr/>
      <dgm:t>
        <a:bodyPr/>
        <a:lstStyle/>
        <a:p>
          <a:r>
            <a:rPr lang="en-US" dirty="0" smtClean="0"/>
            <a:t>If found stored</a:t>
          </a:r>
          <a:endParaRPr lang="en-US" dirty="0"/>
        </a:p>
      </dgm:t>
    </dgm:pt>
    <dgm:pt modelId="{F3333265-5867-465C-BAA7-92B5B6F9489D}" type="parTrans" cxnId="{1556E8B7-D88A-4B0E-8987-329148FAD6CB}">
      <dgm:prSet/>
      <dgm:spPr/>
      <dgm:t>
        <a:bodyPr/>
        <a:lstStyle/>
        <a:p>
          <a:endParaRPr lang="en-US"/>
        </a:p>
      </dgm:t>
    </dgm:pt>
    <dgm:pt modelId="{97EFDF57-AEE6-4331-B3D7-FF1D54085C49}" type="sibTrans" cxnId="{1556E8B7-D88A-4B0E-8987-329148FAD6CB}">
      <dgm:prSet/>
      <dgm:spPr/>
      <dgm:t>
        <a:bodyPr/>
        <a:lstStyle/>
        <a:p>
          <a:endParaRPr lang="en-US"/>
        </a:p>
      </dgm:t>
    </dgm:pt>
    <dgm:pt modelId="{5FA29B4F-0E69-48FD-B8ED-E7EDCF749366}">
      <dgm:prSet phldrT="[Text]"/>
      <dgm:spPr/>
      <dgm:t>
        <a:bodyPr/>
        <a:lstStyle/>
        <a:p>
          <a:r>
            <a:rPr lang="en-US" dirty="0" smtClean="0"/>
            <a:t>Else repeat the procedure till file ends</a:t>
          </a:r>
          <a:endParaRPr lang="en-US" dirty="0"/>
        </a:p>
      </dgm:t>
    </dgm:pt>
    <dgm:pt modelId="{B28DE43A-E1F5-485B-A35A-BD0B8FB39C17}" type="parTrans" cxnId="{A5B42A62-DE14-4E1A-A28D-E4F4AEA3C5E9}">
      <dgm:prSet/>
      <dgm:spPr/>
      <dgm:t>
        <a:bodyPr/>
        <a:lstStyle/>
        <a:p>
          <a:endParaRPr lang="en-US"/>
        </a:p>
      </dgm:t>
    </dgm:pt>
    <dgm:pt modelId="{ECEE2EA2-81CA-42C1-BDFB-D667B2B3B922}" type="sibTrans" cxnId="{A5B42A62-DE14-4E1A-A28D-E4F4AEA3C5E9}">
      <dgm:prSet/>
      <dgm:spPr/>
      <dgm:t>
        <a:bodyPr/>
        <a:lstStyle/>
        <a:p>
          <a:endParaRPr lang="en-US"/>
        </a:p>
      </dgm:t>
    </dgm:pt>
    <dgm:pt modelId="{7D52036E-7CC7-4455-90A7-E8095EBC38F6}" type="pres">
      <dgm:prSet presAssocID="{54473450-F6A9-403F-AF60-0CB49826A7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8C3E68-AB46-4FB4-8546-AD1D9EFB5AE9}" type="pres">
      <dgm:prSet presAssocID="{DAF4CFBC-89FC-4C48-8B24-F1B828E51C7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EC32B-3EE8-4848-83E4-903383F25958}" type="pres">
      <dgm:prSet presAssocID="{528A8C54-139A-43B3-8C0E-1F10D1250E8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0870F58-5526-489F-B202-C68222F48EBB}" type="pres">
      <dgm:prSet presAssocID="{528A8C54-139A-43B3-8C0E-1F10D1250E8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ACC14A8C-9C8D-4098-9F81-22A985EEEF94}" type="pres">
      <dgm:prSet presAssocID="{ED6A6F5F-0728-4D2E-995D-847CDC5C698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2836D-4E86-4843-86F8-C6D6AE356CB5}" type="pres">
      <dgm:prSet presAssocID="{371EB31F-5D2D-41A8-AABD-6F0B78E6D1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1837C34-A759-41E0-B767-EAA7B2810888}" type="pres">
      <dgm:prSet presAssocID="{371EB31F-5D2D-41A8-AABD-6F0B78E6D1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B23E73C0-00D2-4199-A99F-FCE8952369D0}" type="pres">
      <dgm:prSet presAssocID="{35AAE974-C490-4441-BD8A-B8B2D7A4A17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8B863-403D-4824-87A3-35FDE07B9408}" type="pres">
      <dgm:prSet presAssocID="{96E061E7-13F3-4E9C-B790-813C2F1099D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A1D14C5-FD73-419A-80F5-847B46DFBD36}" type="pres">
      <dgm:prSet presAssocID="{96E061E7-13F3-4E9C-B790-813C2F1099D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8C82072-32A3-458E-9307-9B757FF4E5F6}" type="pres">
      <dgm:prSet presAssocID="{1FC8C6CF-962A-48E7-BC52-CB769AB8379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F5CD1-1702-4E3C-B804-34D29DA9D0BC}" type="pres">
      <dgm:prSet presAssocID="{FA167C32-3DC5-4EC0-A0F0-94771F12582C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CE1C718-5A5F-4FAF-892D-F89A509B15ED}" type="pres">
      <dgm:prSet presAssocID="{FA167C32-3DC5-4EC0-A0F0-94771F12582C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32B1977-1343-4A3E-9658-5B287E474FE5}" type="pres">
      <dgm:prSet presAssocID="{D9C8D3B6-5F85-42FD-B393-977240C7BEC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7EF3C-7A50-448F-A3C6-874AE4697411}" type="pres">
      <dgm:prSet presAssocID="{97EFDF57-AEE6-4331-B3D7-FF1D54085C4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FB382F5-0344-492A-AE29-9241983B2014}" type="pres">
      <dgm:prSet presAssocID="{97EFDF57-AEE6-4331-B3D7-FF1D54085C4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5557433-5894-49B6-ABDF-E90065DD5B6F}" type="pres">
      <dgm:prSet presAssocID="{5FA29B4F-0E69-48FD-B8ED-E7EDCF7493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C7B03-5BB0-4B01-81F2-48C7D67E8811}" type="pres">
      <dgm:prSet presAssocID="{ECEE2EA2-81CA-42C1-BDFB-D667B2B3B922}" presName="sibTrans" presStyleLbl="sibTrans2D1" presStyleIdx="5" presStyleCnt="6"/>
      <dgm:spPr/>
      <dgm:t>
        <a:bodyPr/>
        <a:lstStyle/>
        <a:p>
          <a:endParaRPr lang="en-US"/>
        </a:p>
      </dgm:t>
    </dgm:pt>
    <dgm:pt modelId="{A133D4B1-A1F9-462E-8D22-74988F623050}" type="pres">
      <dgm:prSet presAssocID="{ECEE2EA2-81CA-42C1-BDFB-D667B2B3B922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621DA8D0-37B9-48F4-B39C-C5121342DC63}" type="presOf" srcId="{ECEE2EA2-81CA-42C1-BDFB-D667B2B3B922}" destId="{BABC7B03-5BB0-4B01-81F2-48C7D67E8811}" srcOrd="0" destOrd="0" presId="urn:microsoft.com/office/officeart/2005/8/layout/cycle2"/>
    <dgm:cxn modelId="{7098F57C-D58A-4241-B170-F4489B37211C}" srcId="{54473450-F6A9-403F-AF60-0CB49826A7C3}" destId="{ED6A6F5F-0728-4D2E-995D-847CDC5C698F}" srcOrd="1" destOrd="0" parTransId="{32DCA984-A7DA-4ED8-AE5B-77EA8D8121C8}" sibTransId="{371EB31F-5D2D-41A8-AABD-6F0B78E6D131}"/>
    <dgm:cxn modelId="{E99BFA08-FA62-40EC-BAA8-D5AE5FF885BA}" srcId="{54473450-F6A9-403F-AF60-0CB49826A7C3}" destId="{DAF4CFBC-89FC-4C48-8B24-F1B828E51C72}" srcOrd="0" destOrd="0" parTransId="{BF720666-4E98-4BB9-83AD-39AC88F5567A}" sibTransId="{528A8C54-139A-43B3-8C0E-1F10D1250E83}"/>
    <dgm:cxn modelId="{7DF88821-3540-4C69-81F4-28D3BD098FE0}" type="presOf" srcId="{97EFDF57-AEE6-4331-B3D7-FF1D54085C49}" destId="{C427EF3C-7A50-448F-A3C6-874AE4697411}" srcOrd="0" destOrd="0" presId="urn:microsoft.com/office/officeart/2005/8/layout/cycle2"/>
    <dgm:cxn modelId="{621A5B99-E207-4C19-93E3-EB69EE30FC71}" type="presOf" srcId="{DAF4CFBC-89FC-4C48-8B24-F1B828E51C72}" destId="{C48C3E68-AB46-4FB4-8546-AD1D9EFB5AE9}" srcOrd="0" destOrd="0" presId="urn:microsoft.com/office/officeart/2005/8/layout/cycle2"/>
    <dgm:cxn modelId="{76B01683-DA1D-43C2-9142-04AFF7FE8A9C}" type="presOf" srcId="{371EB31F-5D2D-41A8-AABD-6F0B78E6D131}" destId="{81837C34-A759-41E0-B767-EAA7B2810888}" srcOrd="1" destOrd="0" presId="urn:microsoft.com/office/officeart/2005/8/layout/cycle2"/>
    <dgm:cxn modelId="{7F65D8B8-A9C0-4D88-8455-E3B811A2AEE6}" srcId="{54473450-F6A9-403F-AF60-0CB49826A7C3}" destId="{35AAE974-C490-4441-BD8A-B8B2D7A4A17B}" srcOrd="2" destOrd="0" parTransId="{AF343AA6-BD35-44C6-90FA-BA6D4D9B8096}" sibTransId="{96E061E7-13F3-4E9C-B790-813C2F1099D9}"/>
    <dgm:cxn modelId="{1556E8B7-D88A-4B0E-8987-329148FAD6CB}" srcId="{54473450-F6A9-403F-AF60-0CB49826A7C3}" destId="{D9C8D3B6-5F85-42FD-B393-977240C7BEC3}" srcOrd="4" destOrd="0" parTransId="{F3333265-5867-465C-BAA7-92B5B6F9489D}" sibTransId="{97EFDF57-AEE6-4331-B3D7-FF1D54085C49}"/>
    <dgm:cxn modelId="{AAACE2FC-8290-4D9C-B246-FC78C26D6571}" type="presOf" srcId="{D9C8D3B6-5F85-42FD-B393-977240C7BEC3}" destId="{C32B1977-1343-4A3E-9658-5B287E474FE5}" srcOrd="0" destOrd="0" presId="urn:microsoft.com/office/officeart/2005/8/layout/cycle2"/>
    <dgm:cxn modelId="{7534C697-EAAD-44DC-843F-753F74F80BC6}" srcId="{54473450-F6A9-403F-AF60-0CB49826A7C3}" destId="{1FC8C6CF-962A-48E7-BC52-CB769AB83791}" srcOrd="3" destOrd="0" parTransId="{6B38418F-7D9A-4535-AB26-C6E927C51C91}" sibTransId="{FA167C32-3DC5-4EC0-A0F0-94771F12582C}"/>
    <dgm:cxn modelId="{4AFAF387-4B74-46FC-8E3F-8F89C4E33198}" type="presOf" srcId="{ECEE2EA2-81CA-42C1-BDFB-D667B2B3B922}" destId="{A133D4B1-A1F9-462E-8D22-74988F623050}" srcOrd="1" destOrd="0" presId="urn:microsoft.com/office/officeart/2005/8/layout/cycle2"/>
    <dgm:cxn modelId="{C4F3B4C4-8B47-4EA0-876E-0F2E58BB0085}" type="presOf" srcId="{FA167C32-3DC5-4EC0-A0F0-94771F12582C}" destId="{8CE1C718-5A5F-4FAF-892D-F89A509B15ED}" srcOrd="1" destOrd="0" presId="urn:microsoft.com/office/officeart/2005/8/layout/cycle2"/>
    <dgm:cxn modelId="{A09E0FB2-BA6B-414C-A92F-D203EA299BCD}" type="presOf" srcId="{FA167C32-3DC5-4EC0-A0F0-94771F12582C}" destId="{0DEF5CD1-1702-4E3C-B804-34D29DA9D0BC}" srcOrd="0" destOrd="0" presId="urn:microsoft.com/office/officeart/2005/8/layout/cycle2"/>
    <dgm:cxn modelId="{18D02A62-3071-4FDB-8494-103914DD8584}" type="presOf" srcId="{96E061E7-13F3-4E9C-B790-813C2F1099D9}" destId="{5B38B863-403D-4824-87A3-35FDE07B9408}" srcOrd="0" destOrd="0" presId="urn:microsoft.com/office/officeart/2005/8/layout/cycle2"/>
    <dgm:cxn modelId="{493F7A18-2CC9-4F1D-8370-14E6FCDA28E2}" type="presOf" srcId="{ED6A6F5F-0728-4D2E-995D-847CDC5C698F}" destId="{ACC14A8C-9C8D-4098-9F81-22A985EEEF94}" srcOrd="0" destOrd="0" presId="urn:microsoft.com/office/officeart/2005/8/layout/cycle2"/>
    <dgm:cxn modelId="{F5B8C592-D800-4888-969C-B9E0C949C581}" type="presOf" srcId="{371EB31F-5D2D-41A8-AABD-6F0B78E6D131}" destId="{5CF2836D-4E86-4843-86F8-C6D6AE356CB5}" srcOrd="0" destOrd="0" presId="urn:microsoft.com/office/officeart/2005/8/layout/cycle2"/>
    <dgm:cxn modelId="{A5B42A62-DE14-4E1A-A28D-E4F4AEA3C5E9}" srcId="{54473450-F6A9-403F-AF60-0CB49826A7C3}" destId="{5FA29B4F-0E69-48FD-B8ED-E7EDCF749366}" srcOrd="5" destOrd="0" parTransId="{B28DE43A-E1F5-485B-A35A-BD0B8FB39C17}" sibTransId="{ECEE2EA2-81CA-42C1-BDFB-D667B2B3B922}"/>
    <dgm:cxn modelId="{54675F02-BC25-4D40-834D-6E77245F551A}" type="presOf" srcId="{1FC8C6CF-962A-48E7-BC52-CB769AB83791}" destId="{68C82072-32A3-458E-9307-9B757FF4E5F6}" srcOrd="0" destOrd="0" presId="urn:microsoft.com/office/officeart/2005/8/layout/cycle2"/>
    <dgm:cxn modelId="{A6AFD8C5-1A16-4497-85D6-F6B7EBAD4F90}" type="presOf" srcId="{54473450-F6A9-403F-AF60-0CB49826A7C3}" destId="{7D52036E-7CC7-4455-90A7-E8095EBC38F6}" srcOrd="0" destOrd="0" presId="urn:microsoft.com/office/officeart/2005/8/layout/cycle2"/>
    <dgm:cxn modelId="{7A85D799-4767-46D1-9CAB-5A443BFCCFC7}" type="presOf" srcId="{528A8C54-139A-43B3-8C0E-1F10D1250E83}" destId="{44FEC32B-3EE8-4848-83E4-903383F25958}" srcOrd="0" destOrd="0" presId="urn:microsoft.com/office/officeart/2005/8/layout/cycle2"/>
    <dgm:cxn modelId="{F792A714-0379-4CD9-A823-60A205FB3227}" type="presOf" srcId="{96E061E7-13F3-4E9C-B790-813C2F1099D9}" destId="{EA1D14C5-FD73-419A-80F5-847B46DFBD36}" srcOrd="1" destOrd="0" presId="urn:microsoft.com/office/officeart/2005/8/layout/cycle2"/>
    <dgm:cxn modelId="{602DC1DF-732D-4650-A85B-07E12358DC92}" type="presOf" srcId="{528A8C54-139A-43B3-8C0E-1F10D1250E83}" destId="{20870F58-5526-489F-B202-C68222F48EBB}" srcOrd="1" destOrd="0" presId="urn:microsoft.com/office/officeart/2005/8/layout/cycle2"/>
    <dgm:cxn modelId="{2DB4A535-66E5-45B2-9B53-C55D3CF3A90A}" type="presOf" srcId="{97EFDF57-AEE6-4331-B3D7-FF1D54085C49}" destId="{6FB382F5-0344-492A-AE29-9241983B2014}" srcOrd="1" destOrd="0" presId="urn:microsoft.com/office/officeart/2005/8/layout/cycle2"/>
    <dgm:cxn modelId="{FFFBD4FA-A336-492C-A768-A8C5C24EC412}" type="presOf" srcId="{5FA29B4F-0E69-48FD-B8ED-E7EDCF749366}" destId="{95557433-5894-49B6-ABDF-E90065DD5B6F}" srcOrd="0" destOrd="0" presId="urn:microsoft.com/office/officeart/2005/8/layout/cycle2"/>
    <dgm:cxn modelId="{52BD46A0-956A-4686-B022-DB69BF63F949}" type="presOf" srcId="{35AAE974-C490-4441-BD8A-B8B2D7A4A17B}" destId="{B23E73C0-00D2-4199-A99F-FCE8952369D0}" srcOrd="0" destOrd="0" presId="urn:microsoft.com/office/officeart/2005/8/layout/cycle2"/>
    <dgm:cxn modelId="{F4748B3F-4EF7-4E86-B3EC-324E5BDC1ECF}" type="presParOf" srcId="{7D52036E-7CC7-4455-90A7-E8095EBC38F6}" destId="{C48C3E68-AB46-4FB4-8546-AD1D9EFB5AE9}" srcOrd="0" destOrd="0" presId="urn:microsoft.com/office/officeart/2005/8/layout/cycle2"/>
    <dgm:cxn modelId="{39ABF7AF-7A02-4334-8BB6-086427431E7E}" type="presParOf" srcId="{7D52036E-7CC7-4455-90A7-E8095EBC38F6}" destId="{44FEC32B-3EE8-4848-83E4-903383F25958}" srcOrd="1" destOrd="0" presId="urn:microsoft.com/office/officeart/2005/8/layout/cycle2"/>
    <dgm:cxn modelId="{8C8106F1-5434-4273-B8ED-2D8667C99F00}" type="presParOf" srcId="{44FEC32B-3EE8-4848-83E4-903383F25958}" destId="{20870F58-5526-489F-B202-C68222F48EBB}" srcOrd="0" destOrd="0" presId="urn:microsoft.com/office/officeart/2005/8/layout/cycle2"/>
    <dgm:cxn modelId="{6D96E804-0718-463B-B55B-64E27F43FB99}" type="presParOf" srcId="{7D52036E-7CC7-4455-90A7-E8095EBC38F6}" destId="{ACC14A8C-9C8D-4098-9F81-22A985EEEF94}" srcOrd="2" destOrd="0" presId="urn:microsoft.com/office/officeart/2005/8/layout/cycle2"/>
    <dgm:cxn modelId="{1C8C5349-EE5C-4109-B3D7-E31451D74DF7}" type="presParOf" srcId="{7D52036E-7CC7-4455-90A7-E8095EBC38F6}" destId="{5CF2836D-4E86-4843-86F8-C6D6AE356CB5}" srcOrd="3" destOrd="0" presId="urn:microsoft.com/office/officeart/2005/8/layout/cycle2"/>
    <dgm:cxn modelId="{7386CCCF-4893-4048-B292-B738D800E2A2}" type="presParOf" srcId="{5CF2836D-4E86-4843-86F8-C6D6AE356CB5}" destId="{81837C34-A759-41E0-B767-EAA7B2810888}" srcOrd="0" destOrd="0" presId="urn:microsoft.com/office/officeart/2005/8/layout/cycle2"/>
    <dgm:cxn modelId="{1164238D-03DC-41F9-811E-39A585E39D1C}" type="presParOf" srcId="{7D52036E-7CC7-4455-90A7-E8095EBC38F6}" destId="{B23E73C0-00D2-4199-A99F-FCE8952369D0}" srcOrd="4" destOrd="0" presId="urn:microsoft.com/office/officeart/2005/8/layout/cycle2"/>
    <dgm:cxn modelId="{103C9A3C-6F51-4EE9-A0D6-014AABE9D5FB}" type="presParOf" srcId="{7D52036E-7CC7-4455-90A7-E8095EBC38F6}" destId="{5B38B863-403D-4824-87A3-35FDE07B9408}" srcOrd="5" destOrd="0" presId="urn:microsoft.com/office/officeart/2005/8/layout/cycle2"/>
    <dgm:cxn modelId="{624B2E30-B733-4FD4-9D8E-4C8BDBB86AB2}" type="presParOf" srcId="{5B38B863-403D-4824-87A3-35FDE07B9408}" destId="{EA1D14C5-FD73-419A-80F5-847B46DFBD36}" srcOrd="0" destOrd="0" presId="urn:microsoft.com/office/officeart/2005/8/layout/cycle2"/>
    <dgm:cxn modelId="{2D53C9B3-E50C-4F6F-83EA-374671C9179C}" type="presParOf" srcId="{7D52036E-7CC7-4455-90A7-E8095EBC38F6}" destId="{68C82072-32A3-458E-9307-9B757FF4E5F6}" srcOrd="6" destOrd="0" presId="urn:microsoft.com/office/officeart/2005/8/layout/cycle2"/>
    <dgm:cxn modelId="{CBDB793E-3D83-47DA-A820-D45854EFCEDE}" type="presParOf" srcId="{7D52036E-7CC7-4455-90A7-E8095EBC38F6}" destId="{0DEF5CD1-1702-4E3C-B804-34D29DA9D0BC}" srcOrd="7" destOrd="0" presId="urn:microsoft.com/office/officeart/2005/8/layout/cycle2"/>
    <dgm:cxn modelId="{ABDE4DE0-3D9F-4E21-AAF4-9F2182B2205A}" type="presParOf" srcId="{0DEF5CD1-1702-4E3C-B804-34D29DA9D0BC}" destId="{8CE1C718-5A5F-4FAF-892D-F89A509B15ED}" srcOrd="0" destOrd="0" presId="urn:microsoft.com/office/officeart/2005/8/layout/cycle2"/>
    <dgm:cxn modelId="{045EB9A6-6E53-476D-A276-3A3EC472C2EF}" type="presParOf" srcId="{7D52036E-7CC7-4455-90A7-E8095EBC38F6}" destId="{C32B1977-1343-4A3E-9658-5B287E474FE5}" srcOrd="8" destOrd="0" presId="urn:microsoft.com/office/officeart/2005/8/layout/cycle2"/>
    <dgm:cxn modelId="{ACC3E96F-A04E-4AA9-AFAC-C63678C06F35}" type="presParOf" srcId="{7D52036E-7CC7-4455-90A7-E8095EBC38F6}" destId="{C427EF3C-7A50-448F-A3C6-874AE4697411}" srcOrd="9" destOrd="0" presId="urn:microsoft.com/office/officeart/2005/8/layout/cycle2"/>
    <dgm:cxn modelId="{C6B5A37C-0D61-4F44-89A2-FB2A2A70A055}" type="presParOf" srcId="{C427EF3C-7A50-448F-A3C6-874AE4697411}" destId="{6FB382F5-0344-492A-AE29-9241983B2014}" srcOrd="0" destOrd="0" presId="urn:microsoft.com/office/officeart/2005/8/layout/cycle2"/>
    <dgm:cxn modelId="{E7AC24A6-3AD1-4CD5-A11E-B985AC774286}" type="presParOf" srcId="{7D52036E-7CC7-4455-90A7-E8095EBC38F6}" destId="{95557433-5894-49B6-ABDF-E90065DD5B6F}" srcOrd="10" destOrd="0" presId="urn:microsoft.com/office/officeart/2005/8/layout/cycle2"/>
    <dgm:cxn modelId="{DF074046-3BE3-4BB0-96C2-BF60AC5E8CD9}" type="presParOf" srcId="{7D52036E-7CC7-4455-90A7-E8095EBC38F6}" destId="{BABC7B03-5BB0-4B01-81F2-48C7D67E8811}" srcOrd="11" destOrd="0" presId="urn:microsoft.com/office/officeart/2005/8/layout/cycle2"/>
    <dgm:cxn modelId="{3DD3CED1-065B-4A7E-828E-1CD39B480ED9}" type="presParOf" srcId="{BABC7B03-5BB0-4B01-81F2-48C7D67E8811}" destId="{A133D4B1-A1F9-462E-8D22-74988F6230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473450-F6A9-403F-AF60-0CB49826A7C3}" type="doc">
      <dgm:prSet loTypeId="urn:microsoft.com/office/officeart/2005/8/layout/cycle2" loCatId="cycle" qsTypeId="urn:microsoft.com/office/officeart/2005/8/quickstyle/simple1#9" qsCatId="simple" csTypeId="urn:microsoft.com/office/officeart/2005/8/colors/accent1_2#10" csCatId="accent1" phldr="1"/>
      <dgm:spPr/>
      <dgm:t>
        <a:bodyPr/>
        <a:lstStyle/>
        <a:p>
          <a:endParaRPr lang="en-US"/>
        </a:p>
      </dgm:t>
    </dgm:pt>
    <dgm:pt modelId="{DAF4CFBC-89FC-4C48-8B24-F1B828E51C72}">
      <dgm:prSet phldrT="[Text]"/>
      <dgm:spPr/>
      <dgm:t>
        <a:bodyPr/>
        <a:lstStyle/>
        <a:p>
          <a:r>
            <a:rPr lang="en-US" dirty="0" smtClean="0"/>
            <a:t>Get the file </a:t>
          </a:r>
          <a:endParaRPr lang="en-US" dirty="0"/>
        </a:p>
      </dgm:t>
    </dgm:pt>
    <dgm:pt modelId="{BF720666-4E98-4BB9-83AD-39AC88F5567A}" type="parTrans" cxnId="{E99BFA08-FA62-40EC-BAA8-D5AE5FF885BA}">
      <dgm:prSet/>
      <dgm:spPr/>
      <dgm:t>
        <a:bodyPr/>
        <a:lstStyle/>
        <a:p>
          <a:endParaRPr lang="en-US"/>
        </a:p>
      </dgm:t>
    </dgm:pt>
    <dgm:pt modelId="{528A8C54-139A-43B3-8C0E-1F10D1250E83}" type="sibTrans" cxnId="{E99BFA08-FA62-40EC-BAA8-D5AE5FF885BA}">
      <dgm:prSet/>
      <dgm:spPr/>
      <dgm:t>
        <a:bodyPr/>
        <a:lstStyle/>
        <a:p>
          <a:endParaRPr lang="en-US"/>
        </a:p>
      </dgm:t>
    </dgm:pt>
    <dgm:pt modelId="{ED6A6F5F-0728-4D2E-995D-847CDC5C698F}">
      <dgm:prSet phldrT="[Text]"/>
      <dgm:spPr/>
      <dgm:t>
        <a:bodyPr/>
        <a:lstStyle/>
        <a:p>
          <a:r>
            <a:rPr lang="en-US" dirty="0" smtClean="0"/>
            <a:t>Go to properties </a:t>
          </a:r>
          <a:endParaRPr lang="en-US" dirty="0"/>
        </a:p>
      </dgm:t>
    </dgm:pt>
    <dgm:pt modelId="{32DCA984-A7DA-4ED8-AE5B-77EA8D8121C8}" type="parTrans" cxnId="{7098F57C-D58A-4241-B170-F4489B37211C}">
      <dgm:prSet/>
      <dgm:spPr/>
      <dgm:t>
        <a:bodyPr/>
        <a:lstStyle/>
        <a:p>
          <a:endParaRPr lang="en-US"/>
        </a:p>
      </dgm:t>
    </dgm:pt>
    <dgm:pt modelId="{371EB31F-5D2D-41A8-AABD-6F0B78E6D131}" type="sibTrans" cxnId="{7098F57C-D58A-4241-B170-F4489B37211C}">
      <dgm:prSet/>
      <dgm:spPr/>
      <dgm:t>
        <a:bodyPr/>
        <a:lstStyle/>
        <a:p>
          <a:endParaRPr lang="en-US"/>
        </a:p>
      </dgm:t>
    </dgm:pt>
    <dgm:pt modelId="{35AAE974-C490-4441-BD8A-B8B2D7A4A17B}">
      <dgm:prSet phldrT="[Text]"/>
      <dgm:spPr/>
      <dgm:t>
        <a:bodyPr/>
        <a:lstStyle/>
        <a:p>
          <a:r>
            <a:rPr lang="en-US" dirty="0" smtClean="0"/>
            <a:t>Checking for id name and braces</a:t>
          </a:r>
          <a:endParaRPr lang="en-US" dirty="0"/>
        </a:p>
      </dgm:t>
    </dgm:pt>
    <dgm:pt modelId="{AF343AA6-BD35-44C6-90FA-BA6D4D9B8096}" type="parTrans" cxnId="{7F65D8B8-A9C0-4D88-8455-E3B811A2AEE6}">
      <dgm:prSet/>
      <dgm:spPr/>
      <dgm:t>
        <a:bodyPr/>
        <a:lstStyle/>
        <a:p>
          <a:endParaRPr lang="en-US"/>
        </a:p>
      </dgm:t>
    </dgm:pt>
    <dgm:pt modelId="{96E061E7-13F3-4E9C-B790-813C2F1099D9}" type="sibTrans" cxnId="{7F65D8B8-A9C0-4D88-8455-E3B811A2AEE6}">
      <dgm:prSet/>
      <dgm:spPr/>
      <dgm:t>
        <a:bodyPr/>
        <a:lstStyle/>
        <a:p>
          <a:endParaRPr lang="en-US"/>
        </a:p>
      </dgm:t>
    </dgm:pt>
    <dgm:pt modelId="{1FC8C6CF-962A-48E7-BC52-CB769AB83791}">
      <dgm:prSet phldrT="[Text]"/>
      <dgm:spPr/>
      <dgm:t>
        <a:bodyPr/>
        <a:lstStyle/>
        <a:p>
          <a:r>
            <a:rPr lang="en-US" dirty="0" smtClean="0"/>
            <a:t>Checking for common attribute : “  “</a:t>
          </a:r>
          <a:endParaRPr lang="en-US" dirty="0"/>
        </a:p>
      </dgm:t>
    </dgm:pt>
    <dgm:pt modelId="{6B38418F-7D9A-4535-AB26-C6E927C51C91}" type="parTrans" cxnId="{7534C697-EAAD-44DC-843F-753F74F80BC6}">
      <dgm:prSet/>
      <dgm:spPr/>
      <dgm:t>
        <a:bodyPr/>
        <a:lstStyle/>
        <a:p>
          <a:endParaRPr lang="en-US"/>
        </a:p>
      </dgm:t>
    </dgm:pt>
    <dgm:pt modelId="{FA167C32-3DC5-4EC0-A0F0-94771F12582C}" type="sibTrans" cxnId="{7534C697-EAAD-44DC-843F-753F74F80BC6}">
      <dgm:prSet/>
      <dgm:spPr/>
      <dgm:t>
        <a:bodyPr/>
        <a:lstStyle/>
        <a:p>
          <a:endParaRPr lang="en-US"/>
        </a:p>
      </dgm:t>
    </dgm:pt>
    <dgm:pt modelId="{D9C8D3B6-5F85-42FD-B393-977240C7BEC3}">
      <dgm:prSet phldrT="[Text]"/>
      <dgm:spPr/>
      <dgm:t>
        <a:bodyPr/>
        <a:lstStyle/>
        <a:p>
          <a:r>
            <a:rPr lang="en-US" dirty="0" smtClean="0"/>
            <a:t>If found stored</a:t>
          </a:r>
          <a:endParaRPr lang="en-US" dirty="0"/>
        </a:p>
      </dgm:t>
    </dgm:pt>
    <dgm:pt modelId="{F3333265-5867-465C-BAA7-92B5B6F9489D}" type="parTrans" cxnId="{1556E8B7-D88A-4B0E-8987-329148FAD6CB}">
      <dgm:prSet/>
      <dgm:spPr/>
      <dgm:t>
        <a:bodyPr/>
        <a:lstStyle/>
        <a:p>
          <a:endParaRPr lang="en-US"/>
        </a:p>
      </dgm:t>
    </dgm:pt>
    <dgm:pt modelId="{97EFDF57-AEE6-4331-B3D7-FF1D54085C49}" type="sibTrans" cxnId="{1556E8B7-D88A-4B0E-8987-329148FAD6CB}">
      <dgm:prSet/>
      <dgm:spPr/>
      <dgm:t>
        <a:bodyPr/>
        <a:lstStyle/>
        <a:p>
          <a:endParaRPr lang="en-US"/>
        </a:p>
      </dgm:t>
    </dgm:pt>
    <dgm:pt modelId="{5FA29B4F-0E69-48FD-B8ED-E7EDCF749366}">
      <dgm:prSet phldrT="[Text]"/>
      <dgm:spPr/>
      <dgm:t>
        <a:bodyPr/>
        <a:lstStyle/>
        <a:p>
          <a:r>
            <a:rPr lang="en-US" dirty="0" smtClean="0"/>
            <a:t>Else repeat the procedure till file ends</a:t>
          </a:r>
          <a:endParaRPr lang="en-US" dirty="0"/>
        </a:p>
      </dgm:t>
    </dgm:pt>
    <dgm:pt modelId="{B28DE43A-E1F5-485B-A35A-BD0B8FB39C17}" type="parTrans" cxnId="{A5B42A62-DE14-4E1A-A28D-E4F4AEA3C5E9}">
      <dgm:prSet/>
      <dgm:spPr/>
      <dgm:t>
        <a:bodyPr/>
        <a:lstStyle/>
        <a:p>
          <a:endParaRPr lang="en-US"/>
        </a:p>
      </dgm:t>
    </dgm:pt>
    <dgm:pt modelId="{ECEE2EA2-81CA-42C1-BDFB-D667B2B3B922}" type="sibTrans" cxnId="{A5B42A62-DE14-4E1A-A28D-E4F4AEA3C5E9}">
      <dgm:prSet/>
      <dgm:spPr/>
      <dgm:t>
        <a:bodyPr/>
        <a:lstStyle/>
        <a:p>
          <a:endParaRPr lang="en-US"/>
        </a:p>
      </dgm:t>
    </dgm:pt>
    <dgm:pt modelId="{7D52036E-7CC7-4455-90A7-E8095EBC38F6}" type="pres">
      <dgm:prSet presAssocID="{54473450-F6A9-403F-AF60-0CB49826A7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8C3E68-AB46-4FB4-8546-AD1D9EFB5AE9}" type="pres">
      <dgm:prSet presAssocID="{DAF4CFBC-89FC-4C48-8B24-F1B828E51C7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EC32B-3EE8-4848-83E4-903383F25958}" type="pres">
      <dgm:prSet presAssocID="{528A8C54-139A-43B3-8C0E-1F10D1250E8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0870F58-5526-489F-B202-C68222F48EBB}" type="pres">
      <dgm:prSet presAssocID="{528A8C54-139A-43B3-8C0E-1F10D1250E8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ACC14A8C-9C8D-4098-9F81-22A985EEEF94}" type="pres">
      <dgm:prSet presAssocID="{ED6A6F5F-0728-4D2E-995D-847CDC5C698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2836D-4E86-4843-86F8-C6D6AE356CB5}" type="pres">
      <dgm:prSet presAssocID="{371EB31F-5D2D-41A8-AABD-6F0B78E6D1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1837C34-A759-41E0-B767-EAA7B2810888}" type="pres">
      <dgm:prSet presAssocID="{371EB31F-5D2D-41A8-AABD-6F0B78E6D1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B23E73C0-00D2-4199-A99F-FCE8952369D0}" type="pres">
      <dgm:prSet presAssocID="{35AAE974-C490-4441-BD8A-B8B2D7A4A17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8B863-403D-4824-87A3-35FDE07B9408}" type="pres">
      <dgm:prSet presAssocID="{96E061E7-13F3-4E9C-B790-813C2F1099D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A1D14C5-FD73-419A-80F5-847B46DFBD36}" type="pres">
      <dgm:prSet presAssocID="{96E061E7-13F3-4E9C-B790-813C2F1099D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8C82072-32A3-458E-9307-9B757FF4E5F6}" type="pres">
      <dgm:prSet presAssocID="{1FC8C6CF-962A-48E7-BC52-CB769AB8379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F5CD1-1702-4E3C-B804-34D29DA9D0BC}" type="pres">
      <dgm:prSet presAssocID="{FA167C32-3DC5-4EC0-A0F0-94771F12582C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CE1C718-5A5F-4FAF-892D-F89A509B15ED}" type="pres">
      <dgm:prSet presAssocID="{FA167C32-3DC5-4EC0-A0F0-94771F12582C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32B1977-1343-4A3E-9658-5B287E474FE5}" type="pres">
      <dgm:prSet presAssocID="{D9C8D3B6-5F85-42FD-B393-977240C7BEC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7EF3C-7A50-448F-A3C6-874AE4697411}" type="pres">
      <dgm:prSet presAssocID="{97EFDF57-AEE6-4331-B3D7-FF1D54085C4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FB382F5-0344-492A-AE29-9241983B2014}" type="pres">
      <dgm:prSet presAssocID="{97EFDF57-AEE6-4331-B3D7-FF1D54085C4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5557433-5894-49B6-ABDF-E90065DD5B6F}" type="pres">
      <dgm:prSet presAssocID="{5FA29B4F-0E69-48FD-B8ED-E7EDCF7493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C7B03-5BB0-4B01-81F2-48C7D67E8811}" type="pres">
      <dgm:prSet presAssocID="{ECEE2EA2-81CA-42C1-BDFB-D667B2B3B922}" presName="sibTrans" presStyleLbl="sibTrans2D1" presStyleIdx="5" presStyleCnt="6"/>
      <dgm:spPr/>
      <dgm:t>
        <a:bodyPr/>
        <a:lstStyle/>
        <a:p>
          <a:endParaRPr lang="en-US"/>
        </a:p>
      </dgm:t>
    </dgm:pt>
    <dgm:pt modelId="{A133D4B1-A1F9-462E-8D22-74988F623050}" type="pres">
      <dgm:prSet presAssocID="{ECEE2EA2-81CA-42C1-BDFB-D667B2B3B922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7F65D8B8-A9C0-4D88-8455-E3B811A2AEE6}" srcId="{54473450-F6A9-403F-AF60-0CB49826A7C3}" destId="{35AAE974-C490-4441-BD8A-B8B2D7A4A17B}" srcOrd="2" destOrd="0" parTransId="{AF343AA6-BD35-44C6-90FA-BA6D4D9B8096}" sibTransId="{96E061E7-13F3-4E9C-B790-813C2F1099D9}"/>
    <dgm:cxn modelId="{CECE219F-8984-4D88-902E-2AE9CE14EE7D}" type="presOf" srcId="{1FC8C6CF-962A-48E7-BC52-CB769AB83791}" destId="{68C82072-32A3-458E-9307-9B757FF4E5F6}" srcOrd="0" destOrd="0" presId="urn:microsoft.com/office/officeart/2005/8/layout/cycle2"/>
    <dgm:cxn modelId="{9187E32B-A614-416B-AC0F-EAE71FF23345}" type="presOf" srcId="{96E061E7-13F3-4E9C-B790-813C2F1099D9}" destId="{5B38B863-403D-4824-87A3-35FDE07B9408}" srcOrd="0" destOrd="0" presId="urn:microsoft.com/office/officeart/2005/8/layout/cycle2"/>
    <dgm:cxn modelId="{185CDDE3-BCE3-4923-B215-E668B42E8327}" type="presOf" srcId="{ECEE2EA2-81CA-42C1-BDFB-D667B2B3B922}" destId="{BABC7B03-5BB0-4B01-81F2-48C7D67E8811}" srcOrd="0" destOrd="0" presId="urn:microsoft.com/office/officeart/2005/8/layout/cycle2"/>
    <dgm:cxn modelId="{A7BD9C29-3E5E-43DB-BAC0-4BEB723C6DC5}" type="presOf" srcId="{371EB31F-5D2D-41A8-AABD-6F0B78E6D131}" destId="{81837C34-A759-41E0-B767-EAA7B2810888}" srcOrd="1" destOrd="0" presId="urn:microsoft.com/office/officeart/2005/8/layout/cycle2"/>
    <dgm:cxn modelId="{9FF9DACF-FE59-45E4-9BE0-1388B9A332E4}" type="presOf" srcId="{371EB31F-5D2D-41A8-AABD-6F0B78E6D131}" destId="{5CF2836D-4E86-4843-86F8-C6D6AE356CB5}" srcOrd="0" destOrd="0" presId="urn:microsoft.com/office/officeart/2005/8/layout/cycle2"/>
    <dgm:cxn modelId="{7D956E78-2105-4C4E-873C-A4FC17C9D8EB}" type="presOf" srcId="{DAF4CFBC-89FC-4C48-8B24-F1B828E51C72}" destId="{C48C3E68-AB46-4FB4-8546-AD1D9EFB5AE9}" srcOrd="0" destOrd="0" presId="urn:microsoft.com/office/officeart/2005/8/layout/cycle2"/>
    <dgm:cxn modelId="{878AA662-4BE1-4A56-9AD6-D2E43175A25E}" type="presOf" srcId="{528A8C54-139A-43B3-8C0E-1F10D1250E83}" destId="{44FEC32B-3EE8-4848-83E4-903383F25958}" srcOrd="0" destOrd="0" presId="urn:microsoft.com/office/officeart/2005/8/layout/cycle2"/>
    <dgm:cxn modelId="{7534C697-EAAD-44DC-843F-753F74F80BC6}" srcId="{54473450-F6A9-403F-AF60-0CB49826A7C3}" destId="{1FC8C6CF-962A-48E7-BC52-CB769AB83791}" srcOrd="3" destOrd="0" parTransId="{6B38418F-7D9A-4535-AB26-C6E927C51C91}" sibTransId="{FA167C32-3DC5-4EC0-A0F0-94771F12582C}"/>
    <dgm:cxn modelId="{5B539CA5-9C7E-46E5-A298-6D16F0FE854F}" type="presOf" srcId="{5FA29B4F-0E69-48FD-B8ED-E7EDCF749366}" destId="{95557433-5894-49B6-ABDF-E90065DD5B6F}" srcOrd="0" destOrd="0" presId="urn:microsoft.com/office/officeart/2005/8/layout/cycle2"/>
    <dgm:cxn modelId="{A5B42A62-DE14-4E1A-A28D-E4F4AEA3C5E9}" srcId="{54473450-F6A9-403F-AF60-0CB49826A7C3}" destId="{5FA29B4F-0E69-48FD-B8ED-E7EDCF749366}" srcOrd="5" destOrd="0" parTransId="{B28DE43A-E1F5-485B-A35A-BD0B8FB39C17}" sibTransId="{ECEE2EA2-81CA-42C1-BDFB-D667B2B3B922}"/>
    <dgm:cxn modelId="{7D69B73E-CF54-456D-8EC4-EB8CBB1B8BF3}" type="presOf" srcId="{54473450-F6A9-403F-AF60-0CB49826A7C3}" destId="{7D52036E-7CC7-4455-90A7-E8095EBC38F6}" srcOrd="0" destOrd="0" presId="urn:microsoft.com/office/officeart/2005/8/layout/cycle2"/>
    <dgm:cxn modelId="{8947D60C-AD35-4887-B226-8C46CA1E9C67}" type="presOf" srcId="{FA167C32-3DC5-4EC0-A0F0-94771F12582C}" destId="{8CE1C718-5A5F-4FAF-892D-F89A509B15ED}" srcOrd="1" destOrd="0" presId="urn:microsoft.com/office/officeart/2005/8/layout/cycle2"/>
    <dgm:cxn modelId="{29D000CD-54BB-4159-821F-CD8D9597F5DA}" type="presOf" srcId="{97EFDF57-AEE6-4331-B3D7-FF1D54085C49}" destId="{C427EF3C-7A50-448F-A3C6-874AE4697411}" srcOrd="0" destOrd="0" presId="urn:microsoft.com/office/officeart/2005/8/layout/cycle2"/>
    <dgm:cxn modelId="{E20E7BAC-055C-4DC5-91F7-CBBC9B797032}" type="presOf" srcId="{97EFDF57-AEE6-4331-B3D7-FF1D54085C49}" destId="{6FB382F5-0344-492A-AE29-9241983B2014}" srcOrd="1" destOrd="0" presId="urn:microsoft.com/office/officeart/2005/8/layout/cycle2"/>
    <dgm:cxn modelId="{1556E8B7-D88A-4B0E-8987-329148FAD6CB}" srcId="{54473450-F6A9-403F-AF60-0CB49826A7C3}" destId="{D9C8D3B6-5F85-42FD-B393-977240C7BEC3}" srcOrd="4" destOrd="0" parTransId="{F3333265-5867-465C-BAA7-92B5B6F9489D}" sibTransId="{97EFDF57-AEE6-4331-B3D7-FF1D54085C49}"/>
    <dgm:cxn modelId="{D23FEC4C-8970-437E-BD63-062A656D5A2A}" type="presOf" srcId="{D9C8D3B6-5F85-42FD-B393-977240C7BEC3}" destId="{C32B1977-1343-4A3E-9658-5B287E474FE5}" srcOrd="0" destOrd="0" presId="urn:microsoft.com/office/officeart/2005/8/layout/cycle2"/>
    <dgm:cxn modelId="{4B5703F0-E896-4C6C-9C58-BF2AAC117844}" type="presOf" srcId="{ED6A6F5F-0728-4D2E-995D-847CDC5C698F}" destId="{ACC14A8C-9C8D-4098-9F81-22A985EEEF94}" srcOrd="0" destOrd="0" presId="urn:microsoft.com/office/officeart/2005/8/layout/cycle2"/>
    <dgm:cxn modelId="{E80886B8-A9F2-453E-BE9E-85B8F436065B}" type="presOf" srcId="{35AAE974-C490-4441-BD8A-B8B2D7A4A17B}" destId="{B23E73C0-00D2-4199-A99F-FCE8952369D0}" srcOrd="0" destOrd="0" presId="urn:microsoft.com/office/officeart/2005/8/layout/cycle2"/>
    <dgm:cxn modelId="{E4AAB84D-598C-43A6-9466-3B56AAC6FF22}" type="presOf" srcId="{96E061E7-13F3-4E9C-B790-813C2F1099D9}" destId="{EA1D14C5-FD73-419A-80F5-847B46DFBD36}" srcOrd="1" destOrd="0" presId="urn:microsoft.com/office/officeart/2005/8/layout/cycle2"/>
    <dgm:cxn modelId="{E99BFA08-FA62-40EC-BAA8-D5AE5FF885BA}" srcId="{54473450-F6A9-403F-AF60-0CB49826A7C3}" destId="{DAF4CFBC-89FC-4C48-8B24-F1B828E51C72}" srcOrd="0" destOrd="0" parTransId="{BF720666-4E98-4BB9-83AD-39AC88F5567A}" sibTransId="{528A8C54-139A-43B3-8C0E-1F10D1250E83}"/>
    <dgm:cxn modelId="{B3C05F6E-850C-48B9-950E-217C42C9CD18}" type="presOf" srcId="{FA167C32-3DC5-4EC0-A0F0-94771F12582C}" destId="{0DEF5CD1-1702-4E3C-B804-34D29DA9D0BC}" srcOrd="0" destOrd="0" presId="urn:microsoft.com/office/officeart/2005/8/layout/cycle2"/>
    <dgm:cxn modelId="{7098F57C-D58A-4241-B170-F4489B37211C}" srcId="{54473450-F6A9-403F-AF60-0CB49826A7C3}" destId="{ED6A6F5F-0728-4D2E-995D-847CDC5C698F}" srcOrd="1" destOrd="0" parTransId="{32DCA984-A7DA-4ED8-AE5B-77EA8D8121C8}" sibTransId="{371EB31F-5D2D-41A8-AABD-6F0B78E6D131}"/>
    <dgm:cxn modelId="{CD0D5F62-E417-458C-8BF3-058939E20AFE}" type="presOf" srcId="{ECEE2EA2-81CA-42C1-BDFB-D667B2B3B922}" destId="{A133D4B1-A1F9-462E-8D22-74988F623050}" srcOrd="1" destOrd="0" presId="urn:microsoft.com/office/officeart/2005/8/layout/cycle2"/>
    <dgm:cxn modelId="{04EDE7BE-A048-40C0-8C88-4547CF23ABF5}" type="presOf" srcId="{528A8C54-139A-43B3-8C0E-1F10D1250E83}" destId="{20870F58-5526-489F-B202-C68222F48EBB}" srcOrd="1" destOrd="0" presId="urn:microsoft.com/office/officeart/2005/8/layout/cycle2"/>
    <dgm:cxn modelId="{800B28F9-353A-412E-88D2-8C8F9C4395BF}" type="presParOf" srcId="{7D52036E-7CC7-4455-90A7-E8095EBC38F6}" destId="{C48C3E68-AB46-4FB4-8546-AD1D9EFB5AE9}" srcOrd="0" destOrd="0" presId="urn:microsoft.com/office/officeart/2005/8/layout/cycle2"/>
    <dgm:cxn modelId="{B5DD8D6C-94B6-4CB0-9D04-16DE067DD583}" type="presParOf" srcId="{7D52036E-7CC7-4455-90A7-E8095EBC38F6}" destId="{44FEC32B-3EE8-4848-83E4-903383F25958}" srcOrd="1" destOrd="0" presId="urn:microsoft.com/office/officeart/2005/8/layout/cycle2"/>
    <dgm:cxn modelId="{20557DB2-F377-4751-A24E-6F634EC4F0F3}" type="presParOf" srcId="{44FEC32B-3EE8-4848-83E4-903383F25958}" destId="{20870F58-5526-489F-B202-C68222F48EBB}" srcOrd="0" destOrd="0" presId="urn:microsoft.com/office/officeart/2005/8/layout/cycle2"/>
    <dgm:cxn modelId="{BE179766-B146-48D5-8681-6C785AB07DE8}" type="presParOf" srcId="{7D52036E-7CC7-4455-90A7-E8095EBC38F6}" destId="{ACC14A8C-9C8D-4098-9F81-22A985EEEF94}" srcOrd="2" destOrd="0" presId="urn:microsoft.com/office/officeart/2005/8/layout/cycle2"/>
    <dgm:cxn modelId="{7C934437-6505-45D4-B166-D50406076136}" type="presParOf" srcId="{7D52036E-7CC7-4455-90A7-E8095EBC38F6}" destId="{5CF2836D-4E86-4843-86F8-C6D6AE356CB5}" srcOrd="3" destOrd="0" presId="urn:microsoft.com/office/officeart/2005/8/layout/cycle2"/>
    <dgm:cxn modelId="{47D72708-DE75-40DF-B147-644399E0BD5E}" type="presParOf" srcId="{5CF2836D-4E86-4843-86F8-C6D6AE356CB5}" destId="{81837C34-A759-41E0-B767-EAA7B2810888}" srcOrd="0" destOrd="0" presId="urn:microsoft.com/office/officeart/2005/8/layout/cycle2"/>
    <dgm:cxn modelId="{DD3EE0A0-0E23-4C8B-8B8F-6CA0B0F60A59}" type="presParOf" srcId="{7D52036E-7CC7-4455-90A7-E8095EBC38F6}" destId="{B23E73C0-00D2-4199-A99F-FCE8952369D0}" srcOrd="4" destOrd="0" presId="urn:microsoft.com/office/officeart/2005/8/layout/cycle2"/>
    <dgm:cxn modelId="{12CDBF72-9D83-48B1-BBDC-01E819B4283E}" type="presParOf" srcId="{7D52036E-7CC7-4455-90A7-E8095EBC38F6}" destId="{5B38B863-403D-4824-87A3-35FDE07B9408}" srcOrd="5" destOrd="0" presId="urn:microsoft.com/office/officeart/2005/8/layout/cycle2"/>
    <dgm:cxn modelId="{715A6C4D-899C-4840-A0E0-42E0A43D40F2}" type="presParOf" srcId="{5B38B863-403D-4824-87A3-35FDE07B9408}" destId="{EA1D14C5-FD73-419A-80F5-847B46DFBD36}" srcOrd="0" destOrd="0" presId="urn:microsoft.com/office/officeart/2005/8/layout/cycle2"/>
    <dgm:cxn modelId="{C60F2FC9-EA78-43AF-B6B3-F59D000CADD2}" type="presParOf" srcId="{7D52036E-7CC7-4455-90A7-E8095EBC38F6}" destId="{68C82072-32A3-458E-9307-9B757FF4E5F6}" srcOrd="6" destOrd="0" presId="urn:microsoft.com/office/officeart/2005/8/layout/cycle2"/>
    <dgm:cxn modelId="{9D23AEFF-2DDC-4A69-BA0B-ED805CE39B14}" type="presParOf" srcId="{7D52036E-7CC7-4455-90A7-E8095EBC38F6}" destId="{0DEF5CD1-1702-4E3C-B804-34D29DA9D0BC}" srcOrd="7" destOrd="0" presId="urn:microsoft.com/office/officeart/2005/8/layout/cycle2"/>
    <dgm:cxn modelId="{942F7EF6-5D42-4183-87DC-B4C4528E495E}" type="presParOf" srcId="{0DEF5CD1-1702-4E3C-B804-34D29DA9D0BC}" destId="{8CE1C718-5A5F-4FAF-892D-F89A509B15ED}" srcOrd="0" destOrd="0" presId="urn:microsoft.com/office/officeart/2005/8/layout/cycle2"/>
    <dgm:cxn modelId="{B4D2F245-EE50-4E39-A5A1-6509F734E94C}" type="presParOf" srcId="{7D52036E-7CC7-4455-90A7-E8095EBC38F6}" destId="{C32B1977-1343-4A3E-9658-5B287E474FE5}" srcOrd="8" destOrd="0" presId="urn:microsoft.com/office/officeart/2005/8/layout/cycle2"/>
    <dgm:cxn modelId="{7462BA7A-F8D8-46E8-8C32-30550E3BCB79}" type="presParOf" srcId="{7D52036E-7CC7-4455-90A7-E8095EBC38F6}" destId="{C427EF3C-7A50-448F-A3C6-874AE4697411}" srcOrd="9" destOrd="0" presId="urn:microsoft.com/office/officeart/2005/8/layout/cycle2"/>
    <dgm:cxn modelId="{12AB4296-8AF3-4816-B430-72C138612B8B}" type="presParOf" srcId="{C427EF3C-7A50-448F-A3C6-874AE4697411}" destId="{6FB382F5-0344-492A-AE29-9241983B2014}" srcOrd="0" destOrd="0" presId="urn:microsoft.com/office/officeart/2005/8/layout/cycle2"/>
    <dgm:cxn modelId="{787BBE2E-42F1-41E4-B7D6-ECB7D2199D9A}" type="presParOf" srcId="{7D52036E-7CC7-4455-90A7-E8095EBC38F6}" destId="{95557433-5894-49B6-ABDF-E90065DD5B6F}" srcOrd="10" destOrd="0" presId="urn:microsoft.com/office/officeart/2005/8/layout/cycle2"/>
    <dgm:cxn modelId="{E586EFC8-FCDE-4D17-8433-1056C2F95115}" type="presParOf" srcId="{7D52036E-7CC7-4455-90A7-E8095EBC38F6}" destId="{BABC7B03-5BB0-4B01-81F2-48C7D67E8811}" srcOrd="11" destOrd="0" presId="urn:microsoft.com/office/officeart/2005/8/layout/cycle2"/>
    <dgm:cxn modelId="{8EB08C8E-32C4-4A17-8936-DF3A72A0D9B0}" type="presParOf" srcId="{BABC7B03-5BB0-4B01-81F2-48C7D67E8811}" destId="{A133D4B1-A1F9-462E-8D22-74988F6230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3303E4-612F-478C-94A1-D88A9D04BE06}" type="doc">
      <dgm:prSet loTypeId="urn:microsoft.com/office/officeart/2005/8/layout/pyramid1#1" loCatId="pyramid" qsTypeId="urn:microsoft.com/office/officeart/2005/8/quickstyle/simple1#1" qsCatId="simple" csTypeId="urn:microsoft.com/office/officeart/2005/8/colors/accent1_2#1" csCatId="accent1" phldr="1"/>
      <dgm:spPr/>
    </dgm:pt>
    <dgm:pt modelId="{B6E2AD92-D2C0-4520-BF35-EE051D5D0796}">
      <dgm:prSet phldrT="[Text]"/>
      <dgm:spPr/>
      <dgm:t>
        <a:bodyPr/>
        <a:lstStyle/>
        <a:p>
          <a:r>
            <a:rPr lang="en-US" dirty="0" err="1" smtClean="0">
              <a:solidFill>
                <a:srgbClr val="002060"/>
              </a:solidFill>
            </a:rPr>
            <a:t>Json</a:t>
          </a:r>
          <a:endParaRPr lang="en-US" dirty="0" smtClean="0">
            <a:solidFill>
              <a:srgbClr val="002060"/>
            </a:solidFill>
          </a:endParaRPr>
        </a:p>
        <a:p>
          <a:r>
            <a:rPr lang="en-US" dirty="0" smtClean="0">
              <a:solidFill>
                <a:srgbClr val="002060"/>
              </a:solidFill>
            </a:rPr>
            <a:t>(storing list of properties)</a:t>
          </a:r>
          <a:endParaRPr lang="en-US" dirty="0">
            <a:solidFill>
              <a:srgbClr val="002060"/>
            </a:solidFill>
          </a:endParaRPr>
        </a:p>
      </dgm:t>
    </dgm:pt>
    <dgm:pt modelId="{AA0C3356-2377-4822-BD3D-CA0ADEAE3A81}" type="parTrans" cxnId="{BB61FEA8-E722-4CDA-A9F4-6F3C38EC8F5B}">
      <dgm:prSet/>
      <dgm:spPr/>
      <dgm:t>
        <a:bodyPr/>
        <a:lstStyle/>
        <a:p>
          <a:endParaRPr lang="en-US"/>
        </a:p>
      </dgm:t>
    </dgm:pt>
    <dgm:pt modelId="{9DB624F6-2338-4ED4-B716-1782DE00FF5A}" type="sibTrans" cxnId="{BB61FEA8-E722-4CDA-A9F4-6F3C38EC8F5B}">
      <dgm:prSet/>
      <dgm:spPr/>
      <dgm:t>
        <a:bodyPr/>
        <a:lstStyle/>
        <a:p>
          <a:endParaRPr lang="en-US"/>
        </a:p>
      </dgm:t>
    </dgm:pt>
    <dgm:pt modelId="{A0CC0021-536D-40BE-87D4-EE90324172F8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KV</a:t>
          </a:r>
        </a:p>
        <a:p>
          <a:r>
            <a:rPr lang="en-US" dirty="0" smtClean="0">
              <a:solidFill>
                <a:srgbClr val="002060"/>
              </a:solidFill>
            </a:rPr>
            <a:t>(storing each properties separately)</a:t>
          </a:r>
          <a:endParaRPr lang="en-US" dirty="0">
            <a:solidFill>
              <a:srgbClr val="002060"/>
            </a:solidFill>
          </a:endParaRPr>
        </a:p>
      </dgm:t>
    </dgm:pt>
    <dgm:pt modelId="{D448F560-7C32-449B-A4A5-50D81B95CF41}" type="parTrans" cxnId="{912616E3-EF47-4E90-AD3A-8368F7753625}">
      <dgm:prSet/>
      <dgm:spPr/>
      <dgm:t>
        <a:bodyPr/>
        <a:lstStyle/>
        <a:p>
          <a:endParaRPr lang="en-US"/>
        </a:p>
      </dgm:t>
    </dgm:pt>
    <dgm:pt modelId="{2044F67D-EC0A-4C41-91A8-0CBE4D4BE7E1}" type="sibTrans" cxnId="{912616E3-EF47-4E90-AD3A-8368F7753625}">
      <dgm:prSet/>
      <dgm:spPr/>
      <dgm:t>
        <a:bodyPr/>
        <a:lstStyle/>
        <a:p>
          <a:endParaRPr lang="en-US"/>
        </a:p>
      </dgm:t>
    </dgm:pt>
    <dgm:pt modelId="{CA2802EA-E1F1-4465-B3C3-A93DE10F8104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BST</a:t>
          </a:r>
        </a:p>
        <a:p>
          <a:r>
            <a:rPr lang="en-US" dirty="0" smtClean="0">
              <a:solidFill>
                <a:srgbClr val="002060"/>
              </a:solidFill>
            </a:rPr>
            <a:t>(signature)</a:t>
          </a:r>
          <a:endParaRPr lang="en-US" dirty="0">
            <a:solidFill>
              <a:srgbClr val="002060"/>
            </a:solidFill>
          </a:endParaRPr>
        </a:p>
      </dgm:t>
    </dgm:pt>
    <dgm:pt modelId="{7C1D3293-3080-437A-BDBF-C0E6C8B3AEC3}" type="parTrans" cxnId="{3D03610A-2004-439D-8C33-311D327BA067}">
      <dgm:prSet/>
      <dgm:spPr/>
      <dgm:t>
        <a:bodyPr/>
        <a:lstStyle/>
        <a:p>
          <a:endParaRPr lang="en-US"/>
        </a:p>
      </dgm:t>
    </dgm:pt>
    <dgm:pt modelId="{094AE1C2-318D-406D-949D-80086406BD1B}" type="sibTrans" cxnId="{3D03610A-2004-439D-8C33-311D327BA067}">
      <dgm:prSet/>
      <dgm:spPr/>
      <dgm:t>
        <a:bodyPr/>
        <a:lstStyle/>
        <a:p>
          <a:endParaRPr lang="en-US"/>
        </a:p>
      </dgm:t>
    </dgm:pt>
    <dgm:pt modelId="{D1FB3F34-4DDA-4CA1-B0F5-7BDEEF462918}" type="pres">
      <dgm:prSet presAssocID="{AA3303E4-612F-478C-94A1-D88A9D04BE06}" presName="Name0" presStyleCnt="0">
        <dgm:presLayoutVars>
          <dgm:dir/>
          <dgm:animLvl val="lvl"/>
          <dgm:resizeHandles val="exact"/>
        </dgm:presLayoutVars>
      </dgm:prSet>
      <dgm:spPr/>
    </dgm:pt>
    <dgm:pt modelId="{DC4C8F14-2B18-4E2E-B41F-827EB2ED72AF}" type="pres">
      <dgm:prSet presAssocID="{CA2802EA-E1F1-4465-B3C3-A93DE10F8104}" presName="Name8" presStyleCnt="0"/>
      <dgm:spPr/>
    </dgm:pt>
    <dgm:pt modelId="{A20ACA16-8399-41EB-A964-5F2661D6DCEE}" type="pres">
      <dgm:prSet presAssocID="{CA2802EA-E1F1-4465-B3C3-A93DE10F8104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4F1DE-C384-44C6-9612-B43DCF46F00E}" type="pres">
      <dgm:prSet presAssocID="{CA2802EA-E1F1-4465-B3C3-A93DE10F810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EE8C-9588-44C2-93B6-77C79F803DC9}" type="pres">
      <dgm:prSet presAssocID="{B6E2AD92-D2C0-4520-BF35-EE051D5D0796}" presName="Name8" presStyleCnt="0"/>
      <dgm:spPr/>
    </dgm:pt>
    <dgm:pt modelId="{D476E0BF-7FF5-49EF-9A79-45D7B665998D}" type="pres">
      <dgm:prSet presAssocID="{B6E2AD92-D2C0-4520-BF35-EE051D5D0796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71DF5-23EA-457A-97A0-27E476EFB510}" type="pres">
      <dgm:prSet presAssocID="{B6E2AD92-D2C0-4520-BF35-EE051D5D079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22D5B-C502-41D5-9E67-20BCAA6B36AB}" type="pres">
      <dgm:prSet presAssocID="{A0CC0021-536D-40BE-87D4-EE90324172F8}" presName="Name8" presStyleCnt="0"/>
      <dgm:spPr/>
    </dgm:pt>
    <dgm:pt modelId="{A465B3A5-CD8A-424F-9BF0-01328D5021D7}" type="pres">
      <dgm:prSet presAssocID="{A0CC0021-536D-40BE-87D4-EE90324172F8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FCCA7-723B-4B25-975B-0D1F845617EF}" type="pres">
      <dgm:prSet presAssocID="{A0CC0021-536D-40BE-87D4-EE90324172F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8B4FBD-FA52-45D6-B1A0-C5EF1A98C759}" type="presOf" srcId="{AA3303E4-612F-478C-94A1-D88A9D04BE06}" destId="{D1FB3F34-4DDA-4CA1-B0F5-7BDEEF462918}" srcOrd="0" destOrd="0" presId="urn:microsoft.com/office/officeart/2005/8/layout/pyramid1#1"/>
    <dgm:cxn modelId="{EEB9B4F4-7063-40C8-9BE7-89C7730513A6}" type="presOf" srcId="{CA2802EA-E1F1-4465-B3C3-A93DE10F8104}" destId="{CCB4F1DE-C384-44C6-9612-B43DCF46F00E}" srcOrd="1" destOrd="0" presId="urn:microsoft.com/office/officeart/2005/8/layout/pyramid1#1"/>
    <dgm:cxn modelId="{BB61FEA8-E722-4CDA-A9F4-6F3C38EC8F5B}" srcId="{AA3303E4-612F-478C-94A1-D88A9D04BE06}" destId="{B6E2AD92-D2C0-4520-BF35-EE051D5D0796}" srcOrd="1" destOrd="0" parTransId="{AA0C3356-2377-4822-BD3D-CA0ADEAE3A81}" sibTransId="{9DB624F6-2338-4ED4-B716-1782DE00FF5A}"/>
    <dgm:cxn modelId="{1E82E471-EDF4-4CF4-A079-F5EC7542BC33}" type="presOf" srcId="{B6E2AD92-D2C0-4520-BF35-EE051D5D0796}" destId="{D476E0BF-7FF5-49EF-9A79-45D7B665998D}" srcOrd="0" destOrd="0" presId="urn:microsoft.com/office/officeart/2005/8/layout/pyramid1#1"/>
    <dgm:cxn modelId="{3D03610A-2004-439D-8C33-311D327BA067}" srcId="{AA3303E4-612F-478C-94A1-D88A9D04BE06}" destId="{CA2802EA-E1F1-4465-B3C3-A93DE10F8104}" srcOrd="0" destOrd="0" parTransId="{7C1D3293-3080-437A-BDBF-C0E6C8B3AEC3}" sibTransId="{094AE1C2-318D-406D-949D-80086406BD1B}"/>
    <dgm:cxn modelId="{6733AB30-7A1C-4C4B-A0B0-3510FE3BAFE8}" type="presOf" srcId="{A0CC0021-536D-40BE-87D4-EE90324172F8}" destId="{A465B3A5-CD8A-424F-9BF0-01328D5021D7}" srcOrd="0" destOrd="0" presId="urn:microsoft.com/office/officeart/2005/8/layout/pyramid1#1"/>
    <dgm:cxn modelId="{E12E5004-8AFC-4A48-9A1C-BB9913F21534}" type="presOf" srcId="{B6E2AD92-D2C0-4520-BF35-EE051D5D0796}" destId="{50A71DF5-23EA-457A-97A0-27E476EFB510}" srcOrd="1" destOrd="0" presId="urn:microsoft.com/office/officeart/2005/8/layout/pyramid1#1"/>
    <dgm:cxn modelId="{912616E3-EF47-4E90-AD3A-8368F7753625}" srcId="{AA3303E4-612F-478C-94A1-D88A9D04BE06}" destId="{A0CC0021-536D-40BE-87D4-EE90324172F8}" srcOrd="2" destOrd="0" parTransId="{D448F560-7C32-449B-A4A5-50D81B95CF41}" sibTransId="{2044F67D-EC0A-4C41-91A8-0CBE4D4BE7E1}"/>
    <dgm:cxn modelId="{2FD9E355-5653-4634-909C-75F3B0582D8F}" type="presOf" srcId="{A0CC0021-536D-40BE-87D4-EE90324172F8}" destId="{C9EFCCA7-723B-4B25-975B-0D1F845617EF}" srcOrd="1" destOrd="0" presId="urn:microsoft.com/office/officeart/2005/8/layout/pyramid1#1"/>
    <dgm:cxn modelId="{BE2FCCE8-962F-44F6-99BA-CA6B78C215FC}" type="presOf" srcId="{CA2802EA-E1F1-4465-B3C3-A93DE10F8104}" destId="{A20ACA16-8399-41EB-A964-5F2661D6DCEE}" srcOrd="0" destOrd="0" presId="urn:microsoft.com/office/officeart/2005/8/layout/pyramid1#1"/>
    <dgm:cxn modelId="{0DB80A10-ED59-4240-BD6E-1CA3918AEFA6}" type="presParOf" srcId="{D1FB3F34-4DDA-4CA1-B0F5-7BDEEF462918}" destId="{DC4C8F14-2B18-4E2E-B41F-827EB2ED72AF}" srcOrd="0" destOrd="0" presId="urn:microsoft.com/office/officeart/2005/8/layout/pyramid1#1"/>
    <dgm:cxn modelId="{8E4D45FC-F985-4579-8BC9-88AE3E29BCCE}" type="presParOf" srcId="{DC4C8F14-2B18-4E2E-B41F-827EB2ED72AF}" destId="{A20ACA16-8399-41EB-A964-5F2661D6DCEE}" srcOrd="0" destOrd="0" presId="urn:microsoft.com/office/officeart/2005/8/layout/pyramid1#1"/>
    <dgm:cxn modelId="{042F9E72-C9EB-4EBA-BF7F-885440A3F6C0}" type="presParOf" srcId="{DC4C8F14-2B18-4E2E-B41F-827EB2ED72AF}" destId="{CCB4F1DE-C384-44C6-9612-B43DCF46F00E}" srcOrd="1" destOrd="0" presId="urn:microsoft.com/office/officeart/2005/8/layout/pyramid1#1"/>
    <dgm:cxn modelId="{3F8BAB90-2E35-4B11-889B-ABA8EF3EF40B}" type="presParOf" srcId="{D1FB3F34-4DDA-4CA1-B0F5-7BDEEF462918}" destId="{F499EE8C-9588-44C2-93B6-77C79F803DC9}" srcOrd="1" destOrd="0" presId="urn:microsoft.com/office/officeart/2005/8/layout/pyramid1#1"/>
    <dgm:cxn modelId="{2C181CD1-A023-4274-868B-1E66BECBF89B}" type="presParOf" srcId="{F499EE8C-9588-44C2-93B6-77C79F803DC9}" destId="{D476E0BF-7FF5-49EF-9A79-45D7B665998D}" srcOrd="0" destOrd="0" presId="urn:microsoft.com/office/officeart/2005/8/layout/pyramid1#1"/>
    <dgm:cxn modelId="{47D31264-F9FD-47E5-9C51-3D975BED2111}" type="presParOf" srcId="{F499EE8C-9588-44C2-93B6-77C79F803DC9}" destId="{50A71DF5-23EA-457A-97A0-27E476EFB510}" srcOrd="1" destOrd="0" presId="urn:microsoft.com/office/officeart/2005/8/layout/pyramid1#1"/>
    <dgm:cxn modelId="{992A8A4E-2055-475E-B818-A22E2D434897}" type="presParOf" srcId="{D1FB3F34-4DDA-4CA1-B0F5-7BDEEF462918}" destId="{13922D5B-C502-41D5-9E67-20BCAA6B36AB}" srcOrd="2" destOrd="0" presId="urn:microsoft.com/office/officeart/2005/8/layout/pyramid1#1"/>
    <dgm:cxn modelId="{5F6C5F93-6F39-485D-AECA-C3A681DFD429}" type="presParOf" srcId="{13922D5B-C502-41D5-9E67-20BCAA6B36AB}" destId="{A465B3A5-CD8A-424F-9BF0-01328D5021D7}" srcOrd="0" destOrd="0" presId="urn:microsoft.com/office/officeart/2005/8/layout/pyramid1#1"/>
    <dgm:cxn modelId="{CE75A14A-5AC5-47DE-8435-7E29055CA25C}" type="presParOf" srcId="{13922D5B-C502-41D5-9E67-20BCAA6B36AB}" destId="{C9EFCCA7-723B-4B25-975B-0D1F845617EF}" srcOrd="1" destOrd="0" presId="urn:microsoft.com/office/officeart/2005/8/layout/pyramid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363183-CA7E-4730-8F02-D106D5524797}" type="doc">
      <dgm:prSet loTypeId="urn:microsoft.com/office/officeart/2005/8/layout/hierarchy1#1" loCatId="hierarchy" qsTypeId="urn:microsoft.com/office/officeart/2005/8/quickstyle/3d2#1" qsCatId="3D" csTypeId="urn:microsoft.com/office/officeart/2005/8/colors/accent0_1#1" csCatId="mainScheme" phldr="1"/>
      <dgm:spPr/>
      <dgm:t>
        <a:bodyPr/>
        <a:lstStyle/>
        <a:p>
          <a:endParaRPr lang="en-US"/>
        </a:p>
      </dgm:t>
    </dgm:pt>
    <dgm:pt modelId="{D3C59F33-78C6-4C1E-B13D-1C07B485F030}">
      <dgm:prSet phldrT="[Text]"/>
      <dgm:spPr/>
      <dgm:t>
        <a:bodyPr/>
        <a:lstStyle/>
        <a:p>
          <a:r>
            <a:rPr lang="en-US" dirty="0" smtClean="0"/>
            <a:t>Root (sign)</a:t>
          </a:r>
          <a:endParaRPr lang="en-US" dirty="0"/>
        </a:p>
      </dgm:t>
    </dgm:pt>
    <dgm:pt modelId="{666D36C0-90D8-4A71-9CF4-E19839FB82E1}" type="parTrans" cxnId="{25378893-6E48-45B3-A744-C679E67ECFA5}">
      <dgm:prSet/>
      <dgm:spPr/>
      <dgm:t>
        <a:bodyPr/>
        <a:lstStyle/>
        <a:p>
          <a:endParaRPr lang="en-US"/>
        </a:p>
      </dgm:t>
    </dgm:pt>
    <dgm:pt modelId="{B255A1A0-0431-4D04-AF70-3697FD9535DB}" type="sibTrans" cxnId="{25378893-6E48-45B3-A744-C679E67ECFA5}">
      <dgm:prSet/>
      <dgm:spPr/>
      <dgm:t>
        <a:bodyPr/>
        <a:lstStyle/>
        <a:p>
          <a:endParaRPr lang="en-US"/>
        </a:p>
      </dgm:t>
    </dgm:pt>
    <dgm:pt modelId="{044F3BFF-1ED6-49E6-BA8A-AD46E8C0BB78}">
      <dgm:prSet phldrT="[Text]"/>
      <dgm:spPr/>
      <dgm:t>
        <a:bodyPr/>
        <a:lstStyle/>
        <a:p>
          <a:r>
            <a:rPr lang="en-US" dirty="0" smtClean="0"/>
            <a:t>signature</a:t>
          </a:r>
          <a:endParaRPr lang="en-US" dirty="0"/>
        </a:p>
      </dgm:t>
    </dgm:pt>
    <dgm:pt modelId="{3C8F5E72-0B8E-4CA3-8BC5-DBD7A65590C3}" type="parTrans" cxnId="{D90C1F58-1A77-46D4-B642-FC2784D35BF7}">
      <dgm:prSet/>
      <dgm:spPr/>
      <dgm:t>
        <a:bodyPr/>
        <a:lstStyle/>
        <a:p>
          <a:endParaRPr lang="en-US"/>
        </a:p>
      </dgm:t>
    </dgm:pt>
    <dgm:pt modelId="{9D667779-B5EB-454F-B58A-39E2EA15C28A}" type="sibTrans" cxnId="{D90C1F58-1A77-46D4-B642-FC2784D35BF7}">
      <dgm:prSet/>
      <dgm:spPr/>
      <dgm:t>
        <a:bodyPr/>
        <a:lstStyle/>
        <a:p>
          <a:endParaRPr lang="en-US"/>
        </a:p>
      </dgm:t>
    </dgm:pt>
    <dgm:pt modelId="{BF23B68D-8D24-47C5-AFB3-EB4B968EF0D5}">
      <dgm:prSet phldrT="[Text]"/>
      <dgm:spPr/>
      <dgm:t>
        <a:bodyPr/>
        <a:lstStyle/>
        <a:p>
          <a:r>
            <a:rPr lang="en-US" dirty="0" smtClean="0"/>
            <a:t>signature</a:t>
          </a:r>
          <a:endParaRPr lang="en-US" dirty="0"/>
        </a:p>
      </dgm:t>
    </dgm:pt>
    <dgm:pt modelId="{E70AFD54-0820-4701-B4A8-7FCAD6ADEB3F}" type="parTrans" cxnId="{FE3B6CCD-A131-473E-8F99-3CBB7D4E673B}">
      <dgm:prSet/>
      <dgm:spPr/>
      <dgm:t>
        <a:bodyPr/>
        <a:lstStyle/>
        <a:p>
          <a:endParaRPr lang="en-US"/>
        </a:p>
      </dgm:t>
    </dgm:pt>
    <dgm:pt modelId="{878FD516-7F32-4D4E-9DEB-B737F9B6533E}" type="sibTrans" cxnId="{FE3B6CCD-A131-473E-8F99-3CBB7D4E673B}">
      <dgm:prSet/>
      <dgm:spPr/>
      <dgm:t>
        <a:bodyPr/>
        <a:lstStyle/>
        <a:p>
          <a:endParaRPr lang="en-US"/>
        </a:p>
      </dgm:t>
    </dgm:pt>
    <dgm:pt modelId="{8ED251C5-C354-472B-840F-CFC6C2D28DD5}">
      <dgm:prSet phldrT="[Text]"/>
      <dgm:spPr/>
      <dgm:t>
        <a:bodyPr/>
        <a:lstStyle/>
        <a:p>
          <a:r>
            <a:rPr lang="en-US" dirty="0" smtClean="0"/>
            <a:t>signature</a:t>
          </a:r>
          <a:endParaRPr lang="en-US" dirty="0"/>
        </a:p>
      </dgm:t>
    </dgm:pt>
    <dgm:pt modelId="{9CF31DFF-7FC1-4471-A29E-E62554FF6292}" type="parTrans" cxnId="{1139620F-A7F7-4596-92B9-F772CD1D74C9}">
      <dgm:prSet/>
      <dgm:spPr/>
      <dgm:t>
        <a:bodyPr/>
        <a:lstStyle/>
        <a:p>
          <a:endParaRPr lang="en-US"/>
        </a:p>
      </dgm:t>
    </dgm:pt>
    <dgm:pt modelId="{B6D6EF81-8063-4721-9637-4465D8588220}" type="sibTrans" cxnId="{1139620F-A7F7-4596-92B9-F772CD1D74C9}">
      <dgm:prSet/>
      <dgm:spPr/>
      <dgm:t>
        <a:bodyPr/>
        <a:lstStyle/>
        <a:p>
          <a:endParaRPr lang="en-US"/>
        </a:p>
      </dgm:t>
    </dgm:pt>
    <dgm:pt modelId="{26B4F740-6848-4097-867E-3B18CA836107}">
      <dgm:prSet phldrT="[Text]"/>
      <dgm:spPr/>
      <dgm:t>
        <a:bodyPr/>
        <a:lstStyle/>
        <a:p>
          <a:r>
            <a:rPr lang="en-US" dirty="0" smtClean="0"/>
            <a:t>signature</a:t>
          </a:r>
          <a:endParaRPr lang="en-US" dirty="0"/>
        </a:p>
      </dgm:t>
    </dgm:pt>
    <dgm:pt modelId="{AC9E8445-5ADE-4FD4-BC48-2D816B958EDD}" type="parTrans" cxnId="{CE0146A0-1D87-4726-BE00-F0C3CCEBD742}">
      <dgm:prSet/>
      <dgm:spPr/>
      <dgm:t>
        <a:bodyPr/>
        <a:lstStyle/>
        <a:p>
          <a:endParaRPr lang="en-US"/>
        </a:p>
      </dgm:t>
    </dgm:pt>
    <dgm:pt modelId="{966C4822-7325-4B14-A091-AFAD1B17527C}" type="sibTrans" cxnId="{CE0146A0-1D87-4726-BE00-F0C3CCEBD742}">
      <dgm:prSet/>
      <dgm:spPr/>
      <dgm:t>
        <a:bodyPr/>
        <a:lstStyle/>
        <a:p>
          <a:endParaRPr lang="en-US"/>
        </a:p>
      </dgm:t>
    </dgm:pt>
    <dgm:pt modelId="{7ECCBD84-0197-4BDE-A0C3-1B8D42C8F7DB}">
      <dgm:prSet phldrT="[Text]"/>
      <dgm:spPr/>
      <dgm:t>
        <a:bodyPr/>
        <a:lstStyle/>
        <a:p>
          <a:r>
            <a:rPr lang="en-US" dirty="0" smtClean="0"/>
            <a:t> signature</a:t>
          </a:r>
          <a:endParaRPr lang="en-US" dirty="0"/>
        </a:p>
      </dgm:t>
    </dgm:pt>
    <dgm:pt modelId="{C37C8691-4324-4A90-9881-2C3564EF26AF}" type="parTrans" cxnId="{CB468DFC-8329-4BA0-8180-9C81FCE9C3F0}">
      <dgm:prSet/>
      <dgm:spPr/>
      <dgm:t>
        <a:bodyPr/>
        <a:lstStyle/>
        <a:p>
          <a:endParaRPr lang="en-US"/>
        </a:p>
      </dgm:t>
    </dgm:pt>
    <dgm:pt modelId="{A44F109D-D0D5-44C4-8CC9-C51C871641F5}" type="sibTrans" cxnId="{CB468DFC-8329-4BA0-8180-9C81FCE9C3F0}">
      <dgm:prSet/>
      <dgm:spPr/>
      <dgm:t>
        <a:bodyPr/>
        <a:lstStyle/>
        <a:p>
          <a:endParaRPr lang="en-US"/>
        </a:p>
      </dgm:t>
    </dgm:pt>
    <dgm:pt modelId="{548F8804-25FE-4095-A281-1CC61B257BA1}" type="pres">
      <dgm:prSet presAssocID="{6D363183-CA7E-4730-8F02-D106D55247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0345CE-7D61-426E-8E74-507AE88A7CCC}" type="pres">
      <dgm:prSet presAssocID="{D3C59F33-78C6-4C1E-B13D-1C07B485F030}" presName="hierRoot1" presStyleCnt="0"/>
      <dgm:spPr/>
    </dgm:pt>
    <dgm:pt modelId="{4B584F8D-C4F0-470D-9FB1-F87F7559968F}" type="pres">
      <dgm:prSet presAssocID="{D3C59F33-78C6-4C1E-B13D-1C07B485F030}" presName="composite" presStyleCnt="0"/>
      <dgm:spPr/>
    </dgm:pt>
    <dgm:pt modelId="{1742DF0A-8A82-40B7-ACAB-F2FC915983AE}" type="pres">
      <dgm:prSet presAssocID="{D3C59F33-78C6-4C1E-B13D-1C07B485F030}" presName="background" presStyleLbl="node0" presStyleIdx="0" presStyleCnt="1"/>
      <dgm:spPr/>
    </dgm:pt>
    <dgm:pt modelId="{A2531880-16BE-433F-A453-7FBC8C7501CB}" type="pres">
      <dgm:prSet presAssocID="{D3C59F33-78C6-4C1E-B13D-1C07B485F030}" presName="text" presStyleLbl="fgAcc0" presStyleIdx="0" presStyleCnt="1" custScaleX="83779" custScaleY="855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A76D0-7632-4EC6-9BD9-12DFEBAF647A}" type="pres">
      <dgm:prSet presAssocID="{D3C59F33-78C6-4C1E-B13D-1C07B485F030}" presName="hierChild2" presStyleCnt="0"/>
      <dgm:spPr/>
    </dgm:pt>
    <dgm:pt modelId="{FA92C194-452F-4F6C-A104-EE5A219BA425}" type="pres">
      <dgm:prSet presAssocID="{3C8F5E72-0B8E-4CA3-8BC5-DBD7A65590C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F240C2C-52C5-403A-894E-A514A38D1C6C}" type="pres">
      <dgm:prSet presAssocID="{044F3BFF-1ED6-49E6-BA8A-AD46E8C0BB78}" presName="hierRoot2" presStyleCnt="0"/>
      <dgm:spPr/>
    </dgm:pt>
    <dgm:pt modelId="{3927780E-362E-4C31-AC6D-336559199287}" type="pres">
      <dgm:prSet presAssocID="{044F3BFF-1ED6-49E6-BA8A-AD46E8C0BB78}" presName="composite2" presStyleCnt="0"/>
      <dgm:spPr/>
    </dgm:pt>
    <dgm:pt modelId="{345A870A-DEFF-4948-8AF8-982C930D8009}" type="pres">
      <dgm:prSet presAssocID="{044F3BFF-1ED6-49E6-BA8A-AD46E8C0BB78}" presName="background2" presStyleLbl="node2" presStyleIdx="0" presStyleCnt="2"/>
      <dgm:spPr/>
    </dgm:pt>
    <dgm:pt modelId="{7D402BD6-5B33-418B-A09F-5A43F5E4BFAB}" type="pres">
      <dgm:prSet presAssocID="{044F3BFF-1ED6-49E6-BA8A-AD46E8C0BB78}" presName="text2" presStyleLbl="fgAcc2" presStyleIdx="0" presStyleCnt="2" custScaleX="79669" custScaleY="73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4CFB7-AA2F-4667-8263-F8220A05D0CF}" type="pres">
      <dgm:prSet presAssocID="{044F3BFF-1ED6-49E6-BA8A-AD46E8C0BB78}" presName="hierChild3" presStyleCnt="0"/>
      <dgm:spPr/>
    </dgm:pt>
    <dgm:pt modelId="{A97E9DAB-BC5E-4647-92B8-6266A78FC497}" type="pres">
      <dgm:prSet presAssocID="{E70AFD54-0820-4701-B4A8-7FCAD6ADEB3F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53A51A9-0F77-4B94-9ED2-DF96FD6192A6}" type="pres">
      <dgm:prSet presAssocID="{BF23B68D-8D24-47C5-AFB3-EB4B968EF0D5}" presName="hierRoot3" presStyleCnt="0"/>
      <dgm:spPr/>
    </dgm:pt>
    <dgm:pt modelId="{F0D7B289-E1A1-448A-A520-7E87A87E0A84}" type="pres">
      <dgm:prSet presAssocID="{BF23B68D-8D24-47C5-AFB3-EB4B968EF0D5}" presName="composite3" presStyleCnt="0"/>
      <dgm:spPr/>
    </dgm:pt>
    <dgm:pt modelId="{FA122A4C-F560-48FB-BE79-AA7C147F564F}" type="pres">
      <dgm:prSet presAssocID="{BF23B68D-8D24-47C5-AFB3-EB4B968EF0D5}" presName="background3" presStyleLbl="node3" presStyleIdx="0" presStyleCnt="3"/>
      <dgm:spPr/>
    </dgm:pt>
    <dgm:pt modelId="{116F09E1-B749-4534-B386-6CF2DDDB2CB7}" type="pres">
      <dgm:prSet presAssocID="{BF23B68D-8D24-47C5-AFB3-EB4B968EF0D5}" presName="text3" presStyleLbl="fgAcc3" presStyleIdx="0" presStyleCnt="3" custScaleX="75904" custScaleY="63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2556D-CB33-47AA-8A91-6EFB6ED68978}" type="pres">
      <dgm:prSet presAssocID="{BF23B68D-8D24-47C5-AFB3-EB4B968EF0D5}" presName="hierChild4" presStyleCnt="0"/>
      <dgm:spPr/>
    </dgm:pt>
    <dgm:pt modelId="{B2DE79E5-D4E0-4B06-B4DF-CB0B5D112BC4}" type="pres">
      <dgm:prSet presAssocID="{9CF31DFF-7FC1-4471-A29E-E62554FF629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1257B0A-96C0-4AF7-8E1D-CEF0D532CB78}" type="pres">
      <dgm:prSet presAssocID="{8ED251C5-C354-472B-840F-CFC6C2D28DD5}" presName="hierRoot3" presStyleCnt="0"/>
      <dgm:spPr/>
    </dgm:pt>
    <dgm:pt modelId="{A3EC6D40-780D-4873-BA58-9F0411893E71}" type="pres">
      <dgm:prSet presAssocID="{8ED251C5-C354-472B-840F-CFC6C2D28DD5}" presName="composite3" presStyleCnt="0"/>
      <dgm:spPr/>
    </dgm:pt>
    <dgm:pt modelId="{CF92E4C7-CB0E-402D-A2CE-7D5F60A42F63}" type="pres">
      <dgm:prSet presAssocID="{8ED251C5-C354-472B-840F-CFC6C2D28DD5}" presName="background3" presStyleLbl="node3" presStyleIdx="1" presStyleCnt="3"/>
      <dgm:spPr/>
    </dgm:pt>
    <dgm:pt modelId="{FF543ED2-6B5B-4D2C-A8A1-1CDE6CE397F0}" type="pres">
      <dgm:prSet presAssocID="{8ED251C5-C354-472B-840F-CFC6C2D28DD5}" presName="text3" presStyleLbl="fgAcc3" presStyleIdx="1" presStyleCnt="3" custScaleX="77267" custScaleY="55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992DFB-AD5B-4A8F-8BE3-BBB64E2F85CD}" type="pres">
      <dgm:prSet presAssocID="{8ED251C5-C354-472B-840F-CFC6C2D28DD5}" presName="hierChild4" presStyleCnt="0"/>
      <dgm:spPr/>
    </dgm:pt>
    <dgm:pt modelId="{525EB9FE-D098-4FBC-8F47-62D4D9013A80}" type="pres">
      <dgm:prSet presAssocID="{AC9E8445-5ADE-4FD4-BC48-2D816B958ED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0919C30-8FA3-4F5E-BA35-E0EC6C48AFF9}" type="pres">
      <dgm:prSet presAssocID="{26B4F740-6848-4097-867E-3B18CA836107}" presName="hierRoot2" presStyleCnt="0"/>
      <dgm:spPr/>
    </dgm:pt>
    <dgm:pt modelId="{826257D4-36D3-493F-9467-799D5C9A61B7}" type="pres">
      <dgm:prSet presAssocID="{26B4F740-6848-4097-867E-3B18CA836107}" presName="composite2" presStyleCnt="0"/>
      <dgm:spPr/>
    </dgm:pt>
    <dgm:pt modelId="{8DF84184-E3F9-41A1-B008-50FF55090FEF}" type="pres">
      <dgm:prSet presAssocID="{26B4F740-6848-4097-867E-3B18CA836107}" presName="background2" presStyleLbl="node2" presStyleIdx="1" presStyleCnt="2"/>
      <dgm:spPr/>
    </dgm:pt>
    <dgm:pt modelId="{320BA551-2D46-4E82-A121-92B1DEE60B03}" type="pres">
      <dgm:prSet presAssocID="{26B4F740-6848-4097-867E-3B18CA836107}" presName="text2" presStyleLbl="fgAcc2" presStyleIdx="1" presStyleCnt="2" custScaleX="61861" custScaleY="628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7C061F-1848-4EF0-8352-E4B98EA8A1CF}" type="pres">
      <dgm:prSet presAssocID="{26B4F740-6848-4097-867E-3B18CA836107}" presName="hierChild3" presStyleCnt="0"/>
      <dgm:spPr/>
    </dgm:pt>
    <dgm:pt modelId="{AC6F0DAA-1895-4D3B-88AA-787F94462891}" type="pres">
      <dgm:prSet presAssocID="{C37C8691-4324-4A90-9881-2C3564EF26A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F94A6761-9B5D-44CC-A590-CE4FCC2D1761}" type="pres">
      <dgm:prSet presAssocID="{7ECCBD84-0197-4BDE-A0C3-1B8D42C8F7DB}" presName="hierRoot3" presStyleCnt="0"/>
      <dgm:spPr/>
    </dgm:pt>
    <dgm:pt modelId="{7471AF88-F5A7-45D5-A5AD-45070A69A950}" type="pres">
      <dgm:prSet presAssocID="{7ECCBD84-0197-4BDE-A0C3-1B8D42C8F7DB}" presName="composite3" presStyleCnt="0"/>
      <dgm:spPr/>
    </dgm:pt>
    <dgm:pt modelId="{0F0D92E9-3DD0-4FC6-B67B-6402ECA6BAD1}" type="pres">
      <dgm:prSet presAssocID="{7ECCBD84-0197-4BDE-A0C3-1B8D42C8F7DB}" presName="background3" presStyleLbl="node3" presStyleIdx="2" presStyleCnt="3"/>
      <dgm:spPr/>
    </dgm:pt>
    <dgm:pt modelId="{DA4D8D68-9D37-411D-8A11-9E5A75312D4A}" type="pres">
      <dgm:prSet presAssocID="{7ECCBD84-0197-4BDE-A0C3-1B8D42C8F7DB}" presName="text3" presStyleLbl="fgAcc3" presStyleIdx="2" presStyleCnt="3" custScaleX="51545" custScaleY="57861" custLinFactNeighborX="2453" custLinFactNeighborY="-60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3466A-24E9-405F-8383-8BD0A968F33F}" type="pres">
      <dgm:prSet presAssocID="{7ECCBD84-0197-4BDE-A0C3-1B8D42C8F7DB}" presName="hierChild4" presStyleCnt="0"/>
      <dgm:spPr/>
    </dgm:pt>
  </dgm:ptLst>
  <dgm:cxnLst>
    <dgm:cxn modelId="{7B0D894F-2453-4FE2-A860-32320A3929B4}" type="presOf" srcId="{D3C59F33-78C6-4C1E-B13D-1C07B485F030}" destId="{A2531880-16BE-433F-A453-7FBC8C7501CB}" srcOrd="0" destOrd="0" presId="urn:microsoft.com/office/officeart/2005/8/layout/hierarchy1#1"/>
    <dgm:cxn modelId="{0D0C7DEB-464B-411B-8742-B700EF739E73}" type="presOf" srcId="{9CF31DFF-7FC1-4471-A29E-E62554FF6292}" destId="{B2DE79E5-D4E0-4B06-B4DF-CB0B5D112BC4}" srcOrd="0" destOrd="0" presId="urn:microsoft.com/office/officeart/2005/8/layout/hierarchy1#1"/>
    <dgm:cxn modelId="{1EC6DFA7-2B85-4DD7-8262-EAB368AAE0F6}" type="presOf" srcId="{E70AFD54-0820-4701-B4A8-7FCAD6ADEB3F}" destId="{A97E9DAB-BC5E-4647-92B8-6266A78FC497}" srcOrd="0" destOrd="0" presId="urn:microsoft.com/office/officeart/2005/8/layout/hierarchy1#1"/>
    <dgm:cxn modelId="{FE3B6CCD-A131-473E-8F99-3CBB7D4E673B}" srcId="{044F3BFF-1ED6-49E6-BA8A-AD46E8C0BB78}" destId="{BF23B68D-8D24-47C5-AFB3-EB4B968EF0D5}" srcOrd="0" destOrd="0" parTransId="{E70AFD54-0820-4701-B4A8-7FCAD6ADEB3F}" sibTransId="{878FD516-7F32-4D4E-9DEB-B737F9B6533E}"/>
    <dgm:cxn modelId="{0F7B0FC3-9845-4A0C-93C1-E9E26E426AC2}" type="presOf" srcId="{BF23B68D-8D24-47C5-AFB3-EB4B968EF0D5}" destId="{116F09E1-B749-4534-B386-6CF2DDDB2CB7}" srcOrd="0" destOrd="0" presId="urn:microsoft.com/office/officeart/2005/8/layout/hierarchy1#1"/>
    <dgm:cxn modelId="{EEF856AE-FF23-45E4-ADE5-41EDAD5F459B}" type="presOf" srcId="{C37C8691-4324-4A90-9881-2C3564EF26AF}" destId="{AC6F0DAA-1895-4D3B-88AA-787F94462891}" srcOrd="0" destOrd="0" presId="urn:microsoft.com/office/officeart/2005/8/layout/hierarchy1#1"/>
    <dgm:cxn modelId="{95D385A1-D5DE-4F18-B770-401114F7D26E}" type="presOf" srcId="{7ECCBD84-0197-4BDE-A0C3-1B8D42C8F7DB}" destId="{DA4D8D68-9D37-411D-8A11-9E5A75312D4A}" srcOrd="0" destOrd="0" presId="urn:microsoft.com/office/officeart/2005/8/layout/hierarchy1#1"/>
    <dgm:cxn modelId="{FFEA75F6-BE32-46D0-9E2F-A587B77DE098}" type="presOf" srcId="{26B4F740-6848-4097-867E-3B18CA836107}" destId="{320BA551-2D46-4E82-A121-92B1DEE60B03}" srcOrd="0" destOrd="0" presId="urn:microsoft.com/office/officeart/2005/8/layout/hierarchy1#1"/>
    <dgm:cxn modelId="{79163DC9-598C-4DC2-91A4-17278BAAE969}" type="presOf" srcId="{6D363183-CA7E-4730-8F02-D106D5524797}" destId="{548F8804-25FE-4095-A281-1CC61B257BA1}" srcOrd="0" destOrd="0" presId="urn:microsoft.com/office/officeart/2005/8/layout/hierarchy1#1"/>
    <dgm:cxn modelId="{C1A686C1-39FD-41C5-97FE-C12A243534B7}" type="presOf" srcId="{8ED251C5-C354-472B-840F-CFC6C2D28DD5}" destId="{FF543ED2-6B5B-4D2C-A8A1-1CDE6CE397F0}" srcOrd="0" destOrd="0" presId="urn:microsoft.com/office/officeart/2005/8/layout/hierarchy1#1"/>
    <dgm:cxn modelId="{EE4FC68A-27D2-4E78-98E7-5E31006BC91A}" type="presOf" srcId="{AC9E8445-5ADE-4FD4-BC48-2D816B958EDD}" destId="{525EB9FE-D098-4FBC-8F47-62D4D9013A80}" srcOrd="0" destOrd="0" presId="urn:microsoft.com/office/officeart/2005/8/layout/hierarchy1#1"/>
    <dgm:cxn modelId="{6B6890C0-E436-452F-8D24-6B6B44F71820}" type="presOf" srcId="{3C8F5E72-0B8E-4CA3-8BC5-DBD7A65590C3}" destId="{FA92C194-452F-4F6C-A104-EE5A219BA425}" srcOrd="0" destOrd="0" presId="urn:microsoft.com/office/officeart/2005/8/layout/hierarchy1#1"/>
    <dgm:cxn modelId="{CB468DFC-8329-4BA0-8180-9C81FCE9C3F0}" srcId="{26B4F740-6848-4097-867E-3B18CA836107}" destId="{7ECCBD84-0197-4BDE-A0C3-1B8D42C8F7DB}" srcOrd="0" destOrd="0" parTransId="{C37C8691-4324-4A90-9881-2C3564EF26AF}" sibTransId="{A44F109D-D0D5-44C4-8CC9-C51C871641F5}"/>
    <dgm:cxn modelId="{14D59A0C-3EBD-4D12-AAF5-694C53FEE377}" type="presOf" srcId="{044F3BFF-1ED6-49E6-BA8A-AD46E8C0BB78}" destId="{7D402BD6-5B33-418B-A09F-5A43F5E4BFAB}" srcOrd="0" destOrd="0" presId="urn:microsoft.com/office/officeart/2005/8/layout/hierarchy1#1"/>
    <dgm:cxn modelId="{D90C1F58-1A77-46D4-B642-FC2784D35BF7}" srcId="{D3C59F33-78C6-4C1E-B13D-1C07B485F030}" destId="{044F3BFF-1ED6-49E6-BA8A-AD46E8C0BB78}" srcOrd="0" destOrd="0" parTransId="{3C8F5E72-0B8E-4CA3-8BC5-DBD7A65590C3}" sibTransId="{9D667779-B5EB-454F-B58A-39E2EA15C28A}"/>
    <dgm:cxn modelId="{1139620F-A7F7-4596-92B9-F772CD1D74C9}" srcId="{044F3BFF-1ED6-49E6-BA8A-AD46E8C0BB78}" destId="{8ED251C5-C354-472B-840F-CFC6C2D28DD5}" srcOrd="1" destOrd="0" parTransId="{9CF31DFF-7FC1-4471-A29E-E62554FF6292}" sibTransId="{B6D6EF81-8063-4721-9637-4465D8588220}"/>
    <dgm:cxn modelId="{CE0146A0-1D87-4726-BE00-F0C3CCEBD742}" srcId="{D3C59F33-78C6-4C1E-B13D-1C07B485F030}" destId="{26B4F740-6848-4097-867E-3B18CA836107}" srcOrd="1" destOrd="0" parTransId="{AC9E8445-5ADE-4FD4-BC48-2D816B958EDD}" sibTransId="{966C4822-7325-4B14-A091-AFAD1B17527C}"/>
    <dgm:cxn modelId="{25378893-6E48-45B3-A744-C679E67ECFA5}" srcId="{6D363183-CA7E-4730-8F02-D106D5524797}" destId="{D3C59F33-78C6-4C1E-B13D-1C07B485F030}" srcOrd="0" destOrd="0" parTransId="{666D36C0-90D8-4A71-9CF4-E19839FB82E1}" sibTransId="{B255A1A0-0431-4D04-AF70-3697FD9535DB}"/>
    <dgm:cxn modelId="{D47A3511-036B-4DF7-9712-38E1A386BD16}" type="presParOf" srcId="{548F8804-25FE-4095-A281-1CC61B257BA1}" destId="{1A0345CE-7D61-426E-8E74-507AE88A7CCC}" srcOrd="0" destOrd="0" presId="urn:microsoft.com/office/officeart/2005/8/layout/hierarchy1#1"/>
    <dgm:cxn modelId="{A62EA995-574C-4746-8017-13AA6AF4A80D}" type="presParOf" srcId="{1A0345CE-7D61-426E-8E74-507AE88A7CCC}" destId="{4B584F8D-C4F0-470D-9FB1-F87F7559968F}" srcOrd="0" destOrd="0" presId="urn:microsoft.com/office/officeart/2005/8/layout/hierarchy1#1"/>
    <dgm:cxn modelId="{AAFBE595-3CAD-4887-B96E-0095EBF90FF0}" type="presParOf" srcId="{4B584F8D-C4F0-470D-9FB1-F87F7559968F}" destId="{1742DF0A-8A82-40B7-ACAB-F2FC915983AE}" srcOrd="0" destOrd="0" presId="urn:microsoft.com/office/officeart/2005/8/layout/hierarchy1#1"/>
    <dgm:cxn modelId="{81979979-6936-49BF-B83E-D7C830C18599}" type="presParOf" srcId="{4B584F8D-C4F0-470D-9FB1-F87F7559968F}" destId="{A2531880-16BE-433F-A453-7FBC8C7501CB}" srcOrd="1" destOrd="0" presId="urn:microsoft.com/office/officeart/2005/8/layout/hierarchy1#1"/>
    <dgm:cxn modelId="{28D34361-3A81-4601-89E7-D37884845599}" type="presParOf" srcId="{1A0345CE-7D61-426E-8E74-507AE88A7CCC}" destId="{8CCA76D0-7632-4EC6-9BD9-12DFEBAF647A}" srcOrd="1" destOrd="0" presId="urn:microsoft.com/office/officeart/2005/8/layout/hierarchy1#1"/>
    <dgm:cxn modelId="{25B05308-1B04-4F54-AAB0-DF636DD20136}" type="presParOf" srcId="{8CCA76D0-7632-4EC6-9BD9-12DFEBAF647A}" destId="{FA92C194-452F-4F6C-A104-EE5A219BA425}" srcOrd="0" destOrd="0" presId="urn:microsoft.com/office/officeart/2005/8/layout/hierarchy1#1"/>
    <dgm:cxn modelId="{A65E8BDD-3C06-4A69-9BEC-AC336ACE6802}" type="presParOf" srcId="{8CCA76D0-7632-4EC6-9BD9-12DFEBAF647A}" destId="{BF240C2C-52C5-403A-894E-A514A38D1C6C}" srcOrd="1" destOrd="0" presId="urn:microsoft.com/office/officeart/2005/8/layout/hierarchy1#1"/>
    <dgm:cxn modelId="{47C6B804-830E-4622-AAE3-00EEE7DD4571}" type="presParOf" srcId="{BF240C2C-52C5-403A-894E-A514A38D1C6C}" destId="{3927780E-362E-4C31-AC6D-336559199287}" srcOrd="0" destOrd="0" presId="urn:microsoft.com/office/officeart/2005/8/layout/hierarchy1#1"/>
    <dgm:cxn modelId="{2A04F826-640D-4005-A841-D808FEA9EFC7}" type="presParOf" srcId="{3927780E-362E-4C31-AC6D-336559199287}" destId="{345A870A-DEFF-4948-8AF8-982C930D8009}" srcOrd="0" destOrd="0" presId="urn:microsoft.com/office/officeart/2005/8/layout/hierarchy1#1"/>
    <dgm:cxn modelId="{BAF30907-5D3E-40D6-8FBA-37E2DFA926A3}" type="presParOf" srcId="{3927780E-362E-4C31-AC6D-336559199287}" destId="{7D402BD6-5B33-418B-A09F-5A43F5E4BFAB}" srcOrd="1" destOrd="0" presId="urn:microsoft.com/office/officeart/2005/8/layout/hierarchy1#1"/>
    <dgm:cxn modelId="{DE0CBEAF-EBE8-4B21-BF6F-BEB11DCE4FF0}" type="presParOf" srcId="{BF240C2C-52C5-403A-894E-A514A38D1C6C}" destId="{C404CFB7-AA2F-4667-8263-F8220A05D0CF}" srcOrd="1" destOrd="0" presId="urn:microsoft.com/office/officeart/2005/8/layout/hierarchy1#1"/>
    <dgm:cxn modelId="{17D3F999-2AD9-4F55-8F7B-47ED0549E117}" type="presParOf" srcId="{C404CFB7-AA2F-4667-8263-F8220A05D0CF}" destId="{A97E9DAB-BC5E-4647-92B8-6266A78FC497}" srcOrd="0" destOrd="0" presId="urn:microsoft.com/office/officeart/2005/8/layout/hierarchy1#1"/>
    <dgm:cxn modelId="{3C964AA0-CE6F-4D16-8A2D-6499D7E6321B}" type="presParOf" srcId="{C404CFB7-AA2F-4667-8263-F8220A05D0CF}" destId="{753A51A9-0F77-4B94-9ED2-DF96FD6192A6}" srcOrd="1" destOrd="0" presId="urn:microsoft.com/office/officeart/2005/8/layout/hierarchy1#1"/>
    <dgm:cxn modelId="{F53C7C10-85CA-49FA-BC7C-63AF7A377129}" type="presParOf" srcId="{753A51A9-0F77-4B94-9ED2-DF96FD6192A6}" destId="{F0D7B289-E1A1-448A-A520-7E87A87E0A84}" srcOrd="0" destOrd="0" presId="urn:microsoft.com/office/officeart/2005/8/layout/hierarchy1#1"/>
    <dgm:cxn modelId="{2577D203-2812-46C2-84EF-F7DDA7FE1CB1}" type="presParOf" srcId="{F0D7B289-E1A1-448A-A520-7E87A87E0A84}" destId="{FA122A4C-F560-48FB-BE79-AA7C147F564F}" srcOrd="0" destOrd="0" presId="urn:microsoft.com/office/officeart/2005/8/layout/hierarchy1#1"/>
    <dgm:cxn modelId="{9C26EBDA-3F07-449B-9F16-2CD89EFCF271}" type="presParOf" srcId="{F0D7B289-E1A1-448A-A520-7E87A87E0A84}" destId="{116F09E1-B749-4534-B386-6CF2DDDB2CB7}" srcOrd="1" destOrd="0" presId="urn:microsoft.com/office/officeart/2005/8/layout/hierarchy1#1"/>
    <dgm:cxn modelId="{3E8E239C-88D3-4C03-A85C-571DBBE7C119}" type="presParOf" srcId="{753A51A9-0F77-4B94-9ED2-DF96FD6192A6}" destId="{3902556D-CB33-47AA-8A91-6EFB6ED68978}" srcOrd="1" destOrd="0" presId="urn:microsoft.com/office/officeart/2005/8/layout/hierarchy1#1"/>
    <dgm:cxn modelId="{626DAE90-8E0F-4312-ABFB-C20747217E85}" type="presParOf" srcId="{C404CFB7-AA2F-4667-8263-F8220A05D0CF}" destId="{B2DE79E5-D4E0-4B06-B4DF-CB0B5D112BC4}" srcOrd="2" destOrd="0" presId="urn:microsoft.com/office/officeart/2005/8/layout/hierarchy1#1"/>
    <dgm:cxn modelId="{A4B3EB8F-04D2-4A6A-BC8D-5F30A89FDC10}" type="presParOf" srcId="{C404CFB7-AA2F-4667-8263-F8220A05D0CF}" destId="{61257B0A-96C0-4AF7-8E1D-CEF0D532CB78}" srcOrd="3" destOrd="0" presId="urn:microsoft.com/office/officeart/2005/8/layout/hierarchy1#1"/>
    <dgm:cxn modelId="{56068D28-C7CF-43A8-A4BF-12DA2C99D265}" type="presParOf" srcId="{61257B0A-96C0-4AF7-8E1D-CEF0D532CB78}" destId="{A3EC6D40-780D-4873-BA58-9F0411893E71}" srcOrd="0" destOrd="0" presId="urn:microsoft.com/office/officeart/2005/8/layout/hierarchy1#1"/>
    <dgm:cxn modelId="{8C1C4D1B-6747-4894-B330-77FB66348594}" type="presParOf" srcId="{A3EC6D40-780D-4873-BA58-9F0411893E71}" destId="{CF92E4C7-CB0E-402D-A2CE-7D5F60A42F63}" srcOrd="0" destOrd="0" presId="urn:microsoft.com/office/officeart/2005/8/layout/hierarchy1#1"/>
    <dgm:cxn modelId="{696EB509-2078-41DE-A5FA-C639CEAE461A}" type="presParOf" srcId="{A3EC6D40-780D-4873-BA58-9F0411893E71}" destId="{FF543ED2-6B5B-4D2C-A8A1-1CDE6CE397F0}" srcOrd="1" destOrd="0" presId="urn:microsoft.com/office/officeart/2005/8/layout/hierarchy1#1"/>
    <dgm:cxn modelId="{D514136F-750B-4CE7-88C1-629A29514459}" type="presParOf" srcId="{61257B0A-96C0-4AF7-8E1D-CEF0D532CB78}" destId="{86992DFB-AD5B-4A8F-8BE3-BBB64E2F85CD}" srcOrd="1" destOrd="0" presId="urn:microsoft.com/office/officeart/2005/8/layout/hierarchy1#1"/>
    <dgm:cxn modelId="{EA58BE34-033D-4058-A03D-5BFC34ACB672}" type="presParOf" srcId="{8CCA76D0-7632-4EC6-9BD9-12DFEBAF647A}" destId="{525EB9FE-D098-4FBC-8F47-62D4D9013A80}" srcOrd="2" destOrd="0" presId="urn:microsoft.com/office/officeart/2005/8/layout/hierarchy1#1"/>
    <dgm:cxn modelId="{B67C0655-44E8-4093-A9FF-9BCB9B0A041C}" type="presParOf" srcId="{8CCA76D0-7632-4EC6-9BD9-12DFEBAF647A}" destId="{30919C30-8FA3-4F5E-BA35-E0EC6C48AFF9}" srcOrd="3" destOrd="0" presId="urn:microsoft.com/office/officeart/2005/8/layout/hierarchy1#1"/>
    <dgm:cxn modelId="{3DCD5A02-F779-4A3A-AF70-9AFDFEB7D3FB}" type="presParOf" srcId="{30919C30-8FA3-4F5E-BA35-E0EC6C48AFF9}" destId="{826257D4-36D3-493F-9467-799D5C9A61B7}" srcOrd="0" destOrd="0" presId="urn:microsoft.com/office/officeart/2005/8/layout/hierarchy1#1"/>
    <dgm:cxn modelId="{A843837C-DD2F-4DC8-8715-3292273E30D1}" type="presParOf" srcId="{826257D4-36D3-493F-9467-799D5C9A61B7}" destId="{8DF84184-E3F9-41A1-B008-50FF55090FEF}" srcOrd="0" destOrd="0" presId="urn:microsoft.com/office/officeart/2005/8/layout/hierarchy1#1"/>
    <dgm:cxn modelId="{FC221014-A612-4707-AB90-980D4ED96AE4}" type="presParOf" srcId="{826257D4-36D3-493F-9467-799D5C9A61B7}" destId="{320BA551-2D46-4E82-A121-92B1DEE60B03}" srcOrd="1" destOrd="0" presId="urn:microsoft.com/office/officeart/2005/8/layout/hierarchy1#1"/>
    <dgm:cxn modelId="{95ED608F-EF53-49D5-A5AE-03202FFF16F2}" type="presParOf" srcId="{30919C30-8FA3-4F5E-BA35-E0EC6C48AFF9}" destId="{227C061F-1848-4EF0-8352-E4B98EA8A1CF}" srcOrd="1" destOrd="0" presId="urn:microsoft.com/office/officeart/2005/8/layout/hierarchy1#1"/>
    <dgm:cxn modelId="{9E8723C5-037F-48EE-9DC9-66D880357062}" type="presParOf" srcId="{227C061F-1848-4EF0-8352-E4B98EA8A1CF}" destId="{AC6F0DAA-1895-4D3B-88AA-787F94462891}" srcOrd="0" destOrd="0" presId="urn:microsoft.com/office/officeart/2005/8/layout/hierarchy1#1"/>
    <dgm:cxn modelId="{C72BB1CD-9A4D-44DC-ADB7-48B6F0BAF27C}" type="presParOf" srcId="{227C061F-1848-4EF0-8352-E4B98EA8A1CF}" destId="{F94A6761-9B5D-44CC-A590-CE4FCC2D1761}" srcOrd="1" destOrd="0" presId="urn:microsoft.com/office/officeart/2005/8/layout/hierarchy1#1"/>
    <dgm:cxn modelId="{84E560FC-598E-4E9D-8E3F-1A53411EC899}" type="presParOf" srcId="{F94A6761-9B5D-44CC-A590-CE4FCC2D1761}" destId="{7471AF88-F5A7-45D5-A5AD-45070A69A950}" srcOrd="0" destOrd="0" presId="urn:microsoft.com/office/officeart/2005/8/layout/hierarchy1#1"/>
    <dgm:cxn modelId="{F6F74EB8-0333-49EB-AA8D-5445EAECD66B}" type="presParOf" srcId="{7471AF88-F5A7-45D5-A5AD-45070A69A950}" destId="{0F0D92E9-3DD0-4FC6-B67B-6402ECA6BAD1}" srcOrd="0" destOrd="0" presId="urn:microsoft.com/office/officeart/2005/8/layout/hierarchy1#1"/>
    <dgm:cxn modelId="{C8305E35-39EB-47F7-92F3-12F8E38BEB51}" type="presParOf" srcId="{7471AF88-F5A7-45D5-A5AD-45070A69A950}" destId="{DA4D8D68-9D37-411D-8A11-9E5A75312D4A}" srcOrd="1" destOrd="0" presId="urn:microsoft.com/office/officeart/2005/8/layout/hierarchy1#1"/>
    <dgm:cxn modelId="{A9BA6609-733F-45C9-9EF2-96E626F98D4E}" type="presParOf" srcId="{F94A6761-9B5D-44CC-A590-CE4FCC2D1761}" destId="{71C3466A-24E9-405F-8383-8BD0A968F33F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0885B6-F213-46A1-8408-0208FECF2722}" type="doc">
      <dgm:prSet loTypeId="urn:microsoft.com/office/officeart/2005/8/layout/chevron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CED97705-217C-4A92-A710-A62E9B8C96DA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8D9AED16-2938-495C-823C-9C7D6A5902AC}" type="parTrans" cxnId="{D59F5054-F4D4-4748-B946-C49D0ACB50BE}">
      <dgm:prSet/>
      <dgm:spPr/>
      <dgm:t>
        <a:bodyPr/>
        <a:lstStyle/>
        <a:p>
          <a:endParaRPr lang="en-US"/>
        </a:p>
      </dgm:t>
    </dgm:pt>
    <dgm:pt modelId="{6382A111-63FE-40B2-9743-E7D8C2FE17CA}" type="sibTrans" cxnId="{D59F5054-F4D4-4748-B946-C49D0ACB50BE}">
      <dgm:prSet/>
      <dgm:spPr/>
      <dgm:t>
        <a:bodyPr/>
        <a:lstStyle/>
        <a:p>
          <a:endParaRPr lang="en-US"/>
        </a:p>
      </dgm:t>
    </dgm:pt>
    <dgm:pt modelId="{FAE6574F-0E28-4E15-B19D-D7A18C994D15}">
      <dgm:prSet phldrT="[Text]"/>
      <dgm:spPr/>
      <dgm:t>
        <a:bodyPr/>
        <a:lstStyle/>
        <a:p>
          <a:r>
            <a:rPr lang="en-US" dirty="0" err="1" smtClean="0"/>
            <a:t>Json</a:t>
          </a:r>
          <a:r>
            <a:rPr lang="en-US" dirty="0" smtClean="0"/>
            <a:t> *head</a:t>
          </a:r>
          <a:endParaRPr lang="en-US" dirty="0"/>
        </a:p>
      </dgm:t>
    </dgm:pt>
    <dgm:pt modelId="{7FCAC0F2-48FC-4958-8D02-A42850FCE03D}" type="parTrans" cxnId="{7FE64E3F-FFF5-416A-8715-1F8153D1C518}">
      <dgm:prSet/>
      <dgm:spPr/>
      <dgm:t>
        <a:bodyPr/>
        <a:lstStyle/>
        <a:p>
          <a:endParaRPr lang="en-US"/>
        </a:p>
      </dgm:t>
    </dgm:pt>
    <dgm:pt modelId="{ED59BC3C-D4DC-4493-8B4D-3DB51A029E8D}" type="sibTrans" cxnId="{7FE64E3F-FFF5-416A-8715-1F8153D1C518}">
      <dgm:prSet/>
      <dgm:spPr/>
      <dgm:t>
        <a:bodyPr/>
        <a:lstStyle/>
        <a:p>
          <a:endParaRPr lang="en-US"/>
        </a:p>
      </dgm:t>
    </dgm:pt>
    <dgm:pt modelId="{BD180E26-B272-476B-8308-4D3FFBBFE7B0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D57E9D8D-5BFC-4B05-8C0B-C720B2BFC8B9}" type="parTrans" cxnId="{84B95013-AC91-4B9E-ADC6-6F1850E029B3}">
      <dgm:prSet/>
      <dgm:spPr/>
      <dgm:t>
        <a:bodyPr/>
        <a:lstStyle/>
        <a:p>
          <a:endParaRPr lang="en-US"/>
        </a:p>
      </dgm:t>
    </dgm:pt>
    <dgm:pt modelId="{4DF9FF85-4534-461E-BDE8-3A17C4D3089D}" type="sibTrans" cxnId="{84B95013-AC91-4B9E-ADC6-6F1850E029B3}">
      <dgm:prSet/>
      <dgm:spPr/>
      <dgm:t>
        <a:bodyPr/>
        <a:lstStyle/>
        <a:p>
          <a:endParaRPr lang="en-US"/>
        </a:p>
      </dgm:t>
    </dgm:pt>
    <dgm:pt modelId="{ACA52636-BB5E-48B7-8B8D-45E5DC5E8968}">
      <dgm:prSet phldrT="[Text]"/>
      <dgm:spPr/>
      <dgm:t>
        <a:bodyPr/>
        <a:lstStyle/>
        <a:p>
          <a:r>
            <a:rPr lang="en-US" dirty="0" smtClean="0"/>
            <a:t>Element - II</a:t>
          </a:r>
          <a:endParaRPr lang="en-US" dirty="0"/>
        </a:p>
      </dgm:t>
    </dgm:pt>
    <dgm:pt modelId="{FE62CA8F-23AC-42DE-855F-00D87A64EC7A}" type="parTrans" cxnId="{2591D0C9-3757-471A-B9A9-7D7CF1831265}">
      <dgm:prSet/>
      <dgm:spPr/>
      <dgm:t>
        <a:bodyPr/>
        <a:lstStyle/>
        <a:p>
          <a:endParaRPr lang="en-US"/>
        </a:p>
      </dgm:t>
    </dgm:pt>
    <dgm:pt modelId="{DBC750B1-2746-472C-9DDF-CE7705E98E2D}" type="sibTrans" cxnId="{2591D0C9-3757-471A-B9A9-7D7CF1831265}">
      <dgm:prSet/>
      <dgm:spPr/>
      <dgm:t>
        <a:bodyPr/>
        <a:lstStyle/>
        <a:p>
          <a:endParaRPr lang="en-US"/>
        </a:p>
      </dgm:t>
    </dgm:pt>
    <dgm:pt modelId="{3642F0B8-7AA9-4E9A-80D5-EC64F0C865DF}">
      <dgm:prSet phldrT="[Text]"/>
      <dgm:spPr/>
      <dgm:t>
        <a:bodyPr/>
        <a:lstStyle/>
        <a:p>
          <a:r>
            <a:rPr lang="en-US" dirty="0" err="1" smtClean="0"/>
            <a:t>Json</a:t>
          </a:r>
          <a:r>
            <a:rPr lang="en-US" dirty="0" smtClean="0"/>
            <a:t> *head</a:t>
          </a:r>
          <a:endParaRPr lang="en-US" dirty="0"/>
        </a:p>
      </dgm:t>
    </dgm:pt>
    <dgm:pt modelId="{E69E49D5-BF8F-486A-858E-50F1F5C1BA73}" type="parTrans" cxnId="{0E3FCD58-98B9-4E97-BC9F-ABC9608862CC}">
      <dgm:prSet/>
      <dgm:spPr/>
      <dgm:t>
        <a:bodyPr/>
        <a:lstStyle/>
        <a:p>
          <a:endParaRPr lang="en-US"/>
        </a:p>
      </dgm:t>
    </dgm:pt>
    <dgm:pt modelId="{4C09AAAE-C44A-4E85-B4F4-58A5FD1739A6}" type="sibTrans" cxnId="{0E3FCD58-98B9-4E97-BC9F-ABC9608862CC}">
      <dgm:prSet/>
      <dgm:spPr/>
      <dgm:t>
        <a:bodyPr/>
        <a:lstStyle/>
        <a:p>
          <a:endParaRPr lang="en-US"/>
        </a:p>
      </dgm:t>
    </dgm:pt>
    <dgm:pt modelId="{FC4DEB29-CBB7-434D-870E-664A13234F2E}">
      <dgm:prSet phldrT="[Text]"/>
      <dgm:spPr/>
      <dgm:t>
        <a:bodyPr/>
        <a:lstStyle/>
        <a:p>
          <a:r>
            <a:rPr lang="en-US" dirty="0" smtClean="0"/>
            <a:t>Element - III</a:t>
          </a:r>
          <a:endParaRPr lang="en-US" dirty="0"/>
        </a:p>
      </dgm:t>
    </dgm:pt>
    <dgm:pt modelId="{B7D6972C-C632-4FA7-9813-FAA28570C2BC}" type="parTrans" cxnId="{11DC510A-61A4-406F-A872-A0915EB96323}">
      <dgm:prSet/>
      <dgm:spPr/>
      <dgm:t>
        <a:bodyPr/>
        <a:lstStyle/>
        <a:p>
          <a:endParaRPr lang="en-US"/>
        </a:p>
      </dgm:t>
    </dgm:pt>
    <dgm:pt modelId="{E282057A-EF31-45C6-B067-2920CC65673B}" type="sibTrans" cxnId="{11DC510A-61A4-406F-A872-A0915EB96323}">
      <dgm:prSet/>
      <dgm:spPr/>
      <dgm:t>
        <a:bodyPr/>
        <a:lstStyle/>
        <a:p>
          <a:endParaRPr lang="en-US"/>
        </a:p>
      </dgm:t>
    </dgm:pt>
    <dgm:pt modelId="{220A0FF8-40A4-4B8B-AC9B-8005A84F126A}">
      <dgm:prSet phldrT="[Text]"/>
      <dgm:spPr/>
      <dgm:t>
        <a:bodyPr/>
        <a:lstStyle/>
        <a:p>
          <a:r>
            <a:rPr lang="en-US" dirty="0" err="1" smtClean="0"/>
            <a:t>Json</a:t>
          </a:r>
          <a:r>
            <a:rPr lang="en-US" dirty="0" smtClean="0"/>
            <a:t> *head</a:t>
          </a:r>
          <a:endParaRPr lang="en-US" dirty="0"/>
        </a:p>
      </dgm:t>
    </dgm:pt>
    <dgm:pt modelId="{ADB13A05-69B0-49AC-B8D3-654DA06B973F}" type="parTrans" cxnId="{D696B691-58BB-4320-882E-678A7EB998F8}">
      <dgm:prSet/>
      <dgm:spPr/>
      <dgm:t>
        <a:bodyPr/>
        <a:lstStyle/>
        <a:p>
          <a:endParaRPr lang="en-US"/>
        </a:p>
      </dgm:t>
    </dgm:pt>
    <dgm:pt modelId="{2E7C9076-098C-40C1-818E-1E32929F4383}" type="sibTrans" cxnId="{D696B691-58BB-4320-882E-678A7EB998F8}">
      <dgm:prSet/>
      <dgm:spPr/>
      <dgm:t>
        <a:bodyPr/>
        <a:lstStyle/>
        <a:p>
          <a:endParaRPr lang="en-US"/>
        </a:p>
      </dgm:t>
    </dgm:pt>
    <dgm:pt modelId="{CFFDD2D3-F755-4D2F-BD1F-1A93460BE492}">
      <dgm:prSet phldrT="[Text]"/>
      <dgm:spPr/>
      <dgm:t>
        <a:bodyPr/>
        <a:lstStyle/>
        <a:p>
          <a:r>
            <a:rPr lang="en-US" dirty="0" smtClean="0"/>
            <a:t>signature</a:t>
          </a:r>
          <a:endParaRPr lang="en-US" dirty="0"/>
        </a:p>
      </dgm:t>
    </dgm:pt>
    <dgm:pt modelId="{1281D19A-45CD-44EB-A5D6-1A7896B057AA}" type="parTrans" cxnId="{4FA22CD4-93C6-4178-A518-C2F2AA6E3E24}">
      <dgm:prSet/>
      <dgm:spPr/>
      <dgm:t>
        <a:bodyPr/>
        <a:lstStyle/>
        <a:p>
          <a:endParaRPr lang="en-US"/>
        </a:p>
      </dgm:t>
    </dgm:pt>
    <dgm:pt modelId="{971398E1-8B39-47E7-8470-3E1FCC95F826}" type="sibTrans" cxnId="{4FA22CD4-93C6-4178-A518-C2F2AA6E3E24}">
      <dgm:prSet/>
      <dgm:spPr/>
      <dgm:t>
        <a:bodyPr/>
        <a:lstStyle/>
        <a:p>
          <a:endParaRPr lang="en-US"/>
        </a:p>
      </dgm:t>
    </dgm:pt>
    <dgm:pt modelId="{EB27A3CF-E7CE-43C5-8816-0F51DE172B22}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E86E8511-3AEF-4B8F-86C0-4E2BD12E1819}" type="parTrans" cxnId="{C2E42B0F-2987-4815-A122-A4B7426EB5BC}">
      <dgm:prSet/>
      <dgm:spPr/>
      <dgm:t>
        <a:bodyPr/>
        <a:lstStyle/>
        <a:p>
          <a:endParaRPr lang="en-US"/>
        </a:p>
      </dgm:t>
    </dgm:pt>
    <dgm:pt modelId="{0279B447-7E20-4429-A20E-E643DE0A42E1}" type="sibTrans" cxnId="{C2E42B0F-2987-4815-A122-A4B7426EB5BC}">
      <dgm:prSet/>
      <dgm:spPr/>
      <dgm:t>
        <a:bodyPr/>
        <a:lstStyle/>
        <a:p>
          <a:endParaRPr lang="en-US"/>
        </a:p>
      </dgm:t>
    </dgm:pt>
    <dgm:pt modelId="{D6CCA429-2745-4C8C-B42D-7135B5BED83C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12967DAD-4CB4-4CD4-9FE4-8BEF48AE54ED}" type="parTrans" cxnId="{F15E693B-81D6-407C-8BB6-5C0FFFEF21CE}">
      <dgm:prSet/>
      <dgm:spPr/>
      <dgm:t>
        <a:bodyPr/>
        <a:lstStyle/>
        <a:p>
          <a:endParaRPr lang="en-US"/>
        </a:p>
      </dgm:t>
    </dgm:pt>
    <dgm:pt modelId="{08344B50-7243-4CD7-8BB5-3850A22405FA}" type="sibTrans" cxnId="{F15E693B-81D6-407C-8BB6-5C0FFFEF21CE}">
      <dgm:prSet/>
      <dgm:spPr/>
      <dgm:t>
        <a:bodyPr/>
        <a:lstStyle/>
        <a:p>
          <a:endParaRPr lang="en-US"/>
        </a:p>
      </dgm:t>
    </dgm:pt>
    <dgm:pt modelId="{F0680B8F-F362-4B8C-831C-50257D383C92}">
      <dgm:prSet phldrT="[Text]"/>
      <dgm:spPr/>
      <dgm:t>
        <a:bodyPr/>
        <a:lstStyle/>
        <a:p>
          <a:r>
            <a:rPr lang="en-US" dirty="0" smtClean="0"/>
            <a:t>Required</a:t>
          </a:r>
          <a:endParaRPr lang="en-US" dirty="0"/>
        </a:p>
      </dgm:t>
    </dgm:pt>
    <dgm:pt modelId="{FC79113E-B690-4F4E-A255-18B9755BC915}" type="parTrans" cxnId="{A9D3BCC0-9510-4C88-B12B-84E0AE5162C5}">
      <dgm:prSet/>
      <dgm:spPr/>
      <dgm:t>
        <a:bodyPr/>
        <a:lstStyle/>
        <a:p>
          <a:endParaRPr lang="en-US"/>
        </a:p>
      </dgm:t>
    </dgm:pt>
    <dgm:pt modelId="{7EBE1AC1-FC67-409B-9DFC-3FB143D7C2BF}" type="sibTrans" cxnId="{A9D3BCC0-9510-4C88-B12B-84E0AE5162C5}">
      <dgm:prSet/>
      <dgm:spPr/>
      <dgm:t>
        <a:bodyPr/>
        <a:lstStyle/>
        <a:p>
          <a:endParaRPr lang="en-US"/>
        </a:p>
      </dgm:t>
    </dgm:pt>
    <dgm:pt modelId="{9BF9985C-BDB9-4BDB-8B0C-6D33179D7C9D}">
      <dgm:prSet phldrT="[Text]"/>
      <dgm:spPr/>
      <dgm:t>
        <a:bodyPr/>
        <a:lstStyle/>
        <a:p>
          <a:r>
            <a:rPr lang="en-US" dirty="0" smtClean="0"/>
            <a:t>signature</a:t>
          </a:r>
          <a:endParaRPr lang="en-US" dirty="0"/>
        </a:p>
      </dgm:t>
    </dgm:pt>
    <dgm:pt modelId="{5A1877FA-06AB-4BB5-B6CE-2EF11642CE44}" type="parTrans" cxnId="{D7EEBED8-D7B5-4AE3-B058-BE22EEE9FB6E}">
      <dgm:prSet/>
      <dgm:spPr/>
      <dgm:t>
        <a:bodyPr/>
        <a:lstStyle/>
        <a:p>
          <a:endParaRPr lang="en-US"/>
        </a:p>
      </dgm:t>
    </dgm:pt>
    <dgm:pt modelId="{0218EC78-24D3-489A-BA46-074DED4D5239}" type="sibTrans" cxnId="{D7EEBED8-D7B5-4AE3-B058-BE22EEE9FB6E}">
      <dgm:prSet/>
      <dgm:spPr/>
      <dgm:t>
        <a:bodyPr/>
        <a:lstStyle/>
        <a:p>
          <a:endParaRPr lang="en-US"/>
        </a:p>
      </dgm:t>
    </dgm:pt>
    <dgm:pt modelId="{A471956B-BC5C-483E-9F66-F82D72D35DC0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3F5C685B-680D-4DCC-9D15-48DFA77F7E1D}" type="parTrans" cxnId="{5BEA5C5C-5607-4F6D-A32D-9A8AA99E5CCF}">
      <dgm:prSet/>
      <dgm:spPr/>
      <dgm:t>
        <a:bodyPr/>
        <a:lstStyle/>
        <a:p>
          <a:endParaRPr lang="en-US"/>
        </a:p>
      </dgm:t>
    </dgm:pt>
    <dgm:pt modelId="{3E973D6C-9C10-4D57-AE21-738F107DA8EC}" type="sibTrans" cxnId="{5BEA5C5C-5607-4F6D-A32D-9A8AA99E5CCF}">
      <dgm:prSet/>
      <dgm:spPr/>
      <dgm:t>
        <a:bodyPr/>
        <a:lstStyle/>
        <a:p>
          <a:endParaRPr lang="en-US"/>
        </a:p>
      </dgm:t>
    </dgm:pt>
    <dgm:pt modelId="{D9138175-00B6-4E41-9357-B4FB7383688C}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BCE20F14-FD23-4AE0-B830-B935E7662C31}" type="parTrans" cxnId="{E4309BAF-4357-4573-8363-9A4AB3A9BC63}">
      <dgm:prSet/>
      <dgm:spPr/>
      <dgm:t>
        <a:bodyPr/>
        <a:lstStyle/>
        <a:p>
          <a:endParaRPr lang="en-US"/>
        </a:p>
      </dgm:t>
    </dgm:pt>
    <dgm:pt modelId="{F36CC2EE-E991-416C-94B4-EB8702BCED74}" type="sibTrans" cxnId="{E4309BAF-4357-4573-8363-9A4AB3A9BC63}">
      <dgm:prSet/>
      <dgm:spPr/>
      <dgm:t>
        <a:bodyPr/>
        <a:lstStyle/>
        <a:p>
          <a:endParaRPr lang="en-US"/>
        </a:p>
      </dgm:t>
    </dgm:pt>
    <dgm:pt modelId="{81F6003A-410A-430D-9758-FB968B32D49A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A5DABFFA-AF8E-4969-B507-602E0C53902F}" type="parTrans" cxnId="{5543FF8F-2024-43A4-A8B7-FFB3FB38E6C2}">
      <dgm:prSet/>
      <dgm:spPr/>
      <dgm:t>
        <a:bodyPr/>
        <a:lstStyle/>
        <a:p>
          <a:endParaRPr lang="en-US"/>
        </a:p>
      </dgm:t>
    </dgm:pt>
    <dgm:pt modelId="{B459BFE8-1F88-4602-83B1-9832FF81ADC6}" type="sibTrans" cxnId="{5543FF8F-2024-43A4-A8B7-FFB3FB38E6C2}">
      <dgm:prSet/>
      <dgm:spPr/>
      <dgm:t>
        <a:bodyPr/>
        <a:lstStyle/>
        <a:p>
          <a:endParaRPr lang="en-US"/>
        </a:p>
      </dgm:t>
    </dgm:pt>
    <dgm:pt modelId="{EE649028-5BA6-4956-8E4D-E6ECC62394E8}">
      <dgm:prSet phldrT="[Text]"/>
      <dgm:spPr/>
      <dgm:t>
        <a:bodyPr/>
        <a:lstStyle/>
        <a:p>
          <a:r>
            <a:rPr lang="en-US" dirty="0" smtClean="0"/>
            <a:t>Required</a:t>
          </a:r>
          <a:endParaRPr lang="en-US" dirty="0"/>
        </a:p>
      </dgm:t>
    </dgm:pt>
    <dgm:pt modelId="{F0141992-7CDD-4CFF-AAC3-3D87A14E7E53}" type="parTrans" cxnId="{1DD05752-A780-4591-BE8B-D694DB6956BA}">
      <dgm:prSet/>
      <dgm:spPr/>
      <dgm:t>
        <a:bodyPr/>
        <a:lstStyle/>
        <a:p>
          <a:endParaRPr lang="en-US"/>
        </a:p>
      </dgm:t>
    </dgm:pt>
    <dgm:pt modelId="{428973A2-B868-4CBB-8BED-3A1B03DEB2DE}" type="sibTrans" cxnId="{1DD05752-A780-4591-BE8B-D694DB6956BA}">
      <dgm:prSet/>
      <dgm:spPr/>
      <dgm:t>
        <a:bodyPr/>
        <a:lstStyle/>
        <a:p>
          <a:endParaRPr lang="en-US"/>
        </a:p>
      </dgm:t>
    </dgm:pt>
    <dgm:pt modelId="{5A269651-5BE4-4689-8996-7A157AFF36F8}">
      <dgm:prSet phldrT="[Text]"/>
      <dgm:spPr/>
      <dgm:t>
        <a:bodyPr/>
        <a:lstStyle/>
        <a:p>
          <a:r>
            <a:rPr lang="en-US" dirty="0" smtClean="0"/>
            <a:t>signature</a:t>
          </a:r>
          <a:endParaRPr lang="en-US" dirty="0"/>
        </a:p>
      </dgm:t>
    </dgm:pt>
    <dgm:pt modelId="{3EF13306-E67D-401C-AD6F-B24D7985C63C}" type="parTrans" cxnId="{A122D664-B086-4D36-BEFB-E18DDBC03930}">
      <dgm:prSet/>
      <dgm:spPr/>
      <dgm:t>
        <a:bodyPr/>
        <a:lstStyle/>
        <a:p>
          <a:endParaRPr lang="en-US"/>
        </a:p>
      </dgm:t>
    </dgm:pt>
    <dgm:pt modelId="{113127F6-E4F8-4D87-B457-DBAF6ED7D462}" type="sibTrans" cxnId="{A122D664-B086-4D36-BEFB-E18DDBC03930}">
      <dgm:prSet/>
      <dgm:spPr/>
      <dgm:t>
        <a:bodyPr/>
        <a:lstStyle/>
        <a:p>
          <a:endParaRPr lang="en-US"/>
        </a:p>
      </dgm:t>
    </dgm:pt>
    <dgm:pt modelId="{A110473A-3E5E-4C53-8845-361DEEC4DE5E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41EF2913-3863-4E89-931F-8FC97476ABB9}" type="parTrans" cxnId="{1B9332C3-4028-4AED-B9CD-F18126CADB35}">
      <dgm:prSet/>
      <dgm:spPr/>
      <dgm:t>
        <a:bodyPr/>
        <a:lstStyle/>
        <a:p>
          <a:endParaRPr lang="en-US"/>
        </a:p>
      </dgm:t>
    </dgm:pt>
    <dgm:pt modelId="{E7A306EF-73BA-4DE4-84D9-10F11CACB086}" type="sibTrans" cxnId="{1B9332C3-4028-4AED-B9CD-F18126CADB35}">
      <dgm:prSet/>
      <dgm:spPr/>
      <dgm:t>
        <a:bodyPr/>
        <a:lstStyle/>
        <a:p>
          <a:endParaRPr lang="en-US"/>
        </a:p>
      </dgm:t>
    </dgm:pt>
    <dgm:pt modelId="{B234A251-0F9B-4243-B966-18966154DCA0}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5018728F-6248-4E41-A9B0-A5F8F6405CB6}" type="parTrans" cxnId="{B4BD680D-A278-4D19-8469-17A9E72E92EB}">
      <dgm:prSet/>
      <dgm:spPr/>
      <dgm:t>
        <a:bodyPr/>
        <a:lstStyle/>
        <a:p>
          <a:endParaRPr lang="en-US"/>
        </a:p>
      </dgm:t>
    </dgm:pt>
    <dgm:pt modelId="{9A679F0B-CB8D-4FC4-AADE-B9D85426C6F4}" type="sibTrans" cxnId="{B4BD680D-A278-4D19-8469-17A9E72E92EB}">
      <dgm:prSet/>
      <dgm:spPr/>
      <dgm:t>
        <a:bodyPr/>
        <a:lstStyle/>
        <a:p>
          <a:endParaRPr lang="en-US"/>
        </a:p>
      </dgm:t>
    </dgm:pt>
    <dgm:pt modelId="{F4A5C01C-6365-4AC2-B9BC-293110FAA71B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E6D1A798-4396-4B2B-A132-D2A8FFF23887}" type="parTrans" cxnId="{851408D0-0F57-468E-BC71-97095351F54F}">
      <dgm:prSet/>
      <dgm:spPr/>
      <dgm:t>
        <a:bodyPr/>
        <a:lstStyle/>
        <a:p>
          <a:endParaRPr lang="en-US"/>
        </a:p>
      </dgm:t>
    </dgm:pt>
    <dgm:pt modelId="{1B2679DD-4F94-4DF3-9469-3E932E38C4DA}" type="sibTrans" cxnId="{851408D0-0F57-468E-BC71-97095351F54F}">
      <dgm:prSet/>
      <dgm:spPr/>
      <dgm:t>
        <a:bodyPr/>
        <a:lstStyle/>
        <a:p>
          <a:endParaRPr lang="en-US"/>
        </a:p>
      </dgm:t>
    </dgm:pt>
    <dgm:pt modelId="{BFADABA6-6B4A-4D71-9FB5-D9FFB06B2DBB}">
      <dgm:prSet phldrT="[Text]"/>
      <dgm:spPr/>
      <dgm:t>
        <a:bodyPr/>
        <a:lstStyle/>
        <a:p>
          <a:r>
            <a:rPr lang="en-US" dirty="0" smtClean="0"/>
            <a:t>Required</a:t>
          </a:r>
          <a:endParaRPr lang="en-US" dirty="0"/>
        </a:p>
      </dgm:t>
    </dgm:pt>
    <dgm:pt modelId="{80440485-798C-4865-ABB8-EFB6201AB1D9}" type="parTrans" cxnId="{B4D03A89-3C92-48F3-95BC-4430E7CF9B7C}">
      <dgm:prSet/>
      <dgm:spPr/>
      <dgm:t>
        <a:bodyPr/>
        <a:lstStyle/>
        <a:p>
          <a:endParaRPr lang="en-US"/>
        </a:p>
      </dgm:t>
    </dgm:pt>
    <dgm:pt modelId="{1943AC22-4C36-4A27-9C75-9C60E5B0AF5C}" type="sibTrans" cxnId="{B4D03A89-3C92-48F3-95BC-4430E7CF9B7C}">
      <dgm:prSet/>
      <dgm:spPr/>
      <dgm:t>
        <a:bodyPr/>
        <a:lstStyle/>
        <a:p>
          <a:endParaRPr lang="en-US"/>
        </a:p>
      </dgm:t>
    </dgm:pt>
    <dgm:pt modelId="{A6661A25-B3F6-48E2-9BF0-E4FE3540AD09}" type="pres">
      <dgm:prSet presAssocID="{0A0885B6-F213-46A1-8408-0208FECF272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4B897-E277-443A-A56D-C0ED6F574EDB}" type="pres">
      <dgm:prSet presAssocID="{CED97705-217C-4A92-A710-A62E9B8C96DA}" presName="composite" presStyleCnt="0"/>
      <dgm:spPr/>
    </dgm:pt>
    <dgm:pt modelId="{9A6A18E0-2BAC-4401-A736-4E0464DFC6D5}" type="pres">
      <dgm:prSet presAssocID="{CED97705-217C-4A92-A710-A62E9B8C96D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E7BFB-DCC3-47BC-A25F-80D2CD445D50}" type="pres">
      <dgm:prSet presAssocID="{CED97705-217C-4A92-A710-A62E9B8C96DA}" presName="descendantText" presStyleLbl="alignAcc1" presStyleIdx="0" presStyleCnt="3" custLinFactNeighborY="-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E1F14-852E-42A2-A3D3-41ECC1761C22}" type="pres">
      <dgm:prSet presAssocID="{6382A111-63FE-40B2-9743-E7D8C2FE17CA}" presName="sp" presStyleCnt="0"/>
      <dgm:spPr/>
    </dgm:pt>
    <dgm:pt modelId="{41AF3EDB-8AB8-4D1D-922C-5337E4511CBD}" type="pres">
      <dgm:prSet presAssocID="{ACA52636-BB5E-48B7-8B8D-45E5DC5E8968}" presName="composite" presStyleCnt="0"/>
      <dgm:spPr/>
    </dgm:pt>
    <dgm:pt modelId="{74B5EB0E-E6DB-4A17-8932-05596448E3DC}" type="pres">
      <dgm:prSet presAssocID="{ACA52636-BB5E-48B7-8B8D-45E5DC5E89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9BA48-068B-49B3-A3DD-1D4F6AD2192F}" type="pres">
      <dgm:prSet presAssocID="{ACA52636-BB5E-48B7-8B8D-45E5DC5E8968}" presName="descendantText" presStyleLbl="alignAcc1" presStyleIdx="1" presStyleCnt="3" custLinFactNeighborY="-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57938-D41E-4ED1-927E-D6CE2BF16625}" type="pres">
      <dgm:prSet presAssocID="{DBC750B1-2746-472C-9DDF-CE7705E98E2D}" presName="sp" presStyleCnt="0"/>
      <dgm:spPr/>
    </dgm:pt>
    <dgm:pt modelId="{BFEE78CB-B1CA-4881-87A8-8336EE3C79E0}" type="pres">
      <dgm:prSet presAssocID="{FC4DEB29-CBB7-434D-870E-664A13234F2E}" presName="composite" presStyleCnt="0"/>
      <dgm:spPr/>
    </dgm:pt>
    <dgm:pt modelId="{7CF145A6-AF70-4B2D-8ABC-1548EAFFEC22}" type="pres">
      <dgm:prSet presAssocID="{FC4DEB29-CBB7-434D-870E-664A13234F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538C0-EAD9-4169-B94D-1BE5DF40F64D}" type="pres">
      <dgm:prSet presAssocID="{FC4DEB29-CBB7-434D-870E-664A13234F2E}" presName="descendantText" presStyleLbl="alignAcc1" presStyleIdx="2" presStyleCnt="3" custLinFactNeighborY="-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2CAB68-FE76-4CB6-A049-B71C85D378A1}" type="presOf" srcId="{3642F0B8-7AA9-4E9A-80D5-EC64F0C865DF}" destId="{D779BA48-068B-49B3-A3DD-1D4F6AD2192F}" srcOrd="0" destOrd="0" presId="urn:microsoft.com/office/officeart/2005/8/layout/chevron2"/>
    <dgm:cxn modelId="{C2E42B0F-2987-4815-A122-A4B7426EB5BC}" srcId="{CED97705-217C-4A92-A710-A62E9B8C96DA}" destId="{EB27A3CF-E7CE-43C5-8816-0F51DE172B22}" srcOrd="3" destOrd="0" parTransId="{E86E8511-3AEF-4B8F-86C0-4E2BD12E1819}" sibTransId="{0279B447-7E20-4429-A20E-E643DE0A42E1}"/>
    <dgm:cxn modelId="{83E3044E-B2ED-49B2-8B22-738D83409688}" type="presOf" srcId="{A471956B-BC5C-483E-9F66-F82D72D35DC0}" destId="{D779BA48-068B-49B3-A3DD-1D4F6AD2192F}" srcOrd="0" destOrd="2" presId="urn:microsoft.com/office/officeart/2005/8/layout/chevron2"/>
    <dgm:cxn modelId="{06395DB5-3349-4948-BBD3-E2D93525F4E3}" type="presOf" srcId="{B234A251-0F9B-4243-B966-18966154DCA0}" destId="{881538C0-EAD9-4169-B94D-1BE5DF40F64D}" srcOrd="0" destOrd="3" presId="urn:microsoft.com/office/officeart/2005/8/layout/chevron2"/>
    <dgm:cxn modelId="{12FE6162-333B-4E4F-A1AB-06816EF16C0A}" type="presOf" srcId="{A110473A-3E5E-4C53-8845-361DEEC4DE5E}" destId="{881538C0-EAD9-4169-B94D-1BE5DF40F64D}" srcOrd="0" destOrd="2" presId="urn:microsoft.com/office/officeart/2005/8/layout/chevron2"/>
    <dgm:cxn modelId="{7FE64E3F-FFF5-416A-8715-1F8153D1C518}" srcId="{CED97705-217C-4A92-A710-A62E9B8C96DA}" destId="{FAE6574F-0E28-4E15-B19D-D7A18C994D15}" srcOrd="0" destOrd="0" parTransId="{7FCAC0F2-48FC-4958-8D02-A42850FCE03D}" sibTransId="{ED59BC3C-D4DC-4493-8B4D-3DB51A029E8D}"/>
    <dgm:cxn modelId="{D59F5054-F4D4-4748-B946-C49D0ACB50BE}" srcId="{0A0885B6-F213-46A1-8408-0208FECF2722}" destId="{CED97705-217C-4A92-A710-A62E9B8C96DA}" srcOrd="0" destOrd="0" parTransId="{8D9AED16-2938-495C-823C-9C7D6A5902AC}" sibTransId="{6382A111-63FE-40B2-9743-E7D8C2FE17CA}"/>
    <dgm:cxn modelId="{D696B691-58BB-4320-882E-678A7EB998F8}" srcId="{FC4DEB29-CBB7-434D-870E-664A13234F2E}" destId="{220A0FF8-40A4-4B8B-AC9B-8005A84F126A}" srcOrd="0" destOrd="0" parTransId="{ADB13A05-69B0-49AC-B8D3-654DA06B973F}" sibTransId="{2E7C9076-098C-40C1-818E-1E32929F4383}"/>
    <dgm:cxn modelId="{DB6F1D3A-F4CE-4A2E-B12E-B09E36B4CE39}" type="presOf" srcId="{FC4DEB29-CBB7-434D-870E-664A13234F2E}" destId="{7CF145A6-AF70-4B2D-8ABC-1548EAFFEC22}" srcOrd="0" destOrd="0" presId="urn:microsoft.com/office/officeart/2005/8/layout/chevron2"/>
    <dgm:cxn modelId="{834BE12A-42F6-4E49-A0AA-72348159D1DD}" type="presOf" srcId="{ACA52636-BB5E-48B7-8B8D-45E5DC5E8968}" destId="{74B5EB0E-E6DB-4A17-8932-05596448E3DC}" srcOrd="0" destOrd="0" presId="urn:microsoft.com/office/officeart/2005/8/layout/chevron2"/>
    <dgm:cxn modelId="{E3B64CC1-14F7-43C7-A310-3C73BC859A0E}" type="presOf" srcId="{D6CCA429-2745-4C8C-B42D-7135B5BED83C}" destId="{3C5E7BFB-DCC3-47BC-A25F-80D2CD445D50}" srcOrd="0" destOrd="4" presId="urn:microsoft.com/office/officeart/2005/8/layout/chevron2"/>
    <dgm:cxn modelId="{49E149BE-2C0C-4915-8A37-4C297CD6570F}" type="presOf" srcId="{BFADABA6-6B4A-4D71-9FB5-D9FFB06B2DBB}" destId="{881538C0-EAD9-4169-B94D-1BE5DF40F64D}" srcOrd="0" destOrd="5" presId="urn:microsoft.com/office/officeart/2005/8/layout/chevron2"/>
    <dgm:cxn modelId="{D0A4E707-775F-479A-B956-A661CD5C297E}" type="presOf" srcId="{EB27A3CF-E7CE-43C5-8816-0F51DE172B22}" destId="{3C5E7BFB-DCC3-47BC-A25F-80D2CD445D50}" srcOrd="0" destOrd="3" presId="urn:microsoft.com/office/officeart/2005/8/layout/chevron2"/>
    <dgm:cxn modelId="{1A8DEB9E-92BC-4C21-A50E-3F7A989CC814}" type="presOf" srcId="{CFFDD2D3-F755-4D2F-BD1F-1A93460BE492}" destId="{3C5E7BFB-DCC3-47BC-A25F-80D2CD445D50}" srcOrd="0" destOrd="1" presId="urn:microsoft.com/office/officeart/2005/8/layout/chevron2"/>
    <dgm:cxn modelId="{5543FF8F-2024-43A4-A8B7-FFB3FB38E6C2}" srcId="{ACA52636-BB5E-48B7-8B8D-45E5DC5E8968}" destId="{81F6003A-410A-430D-9758-FB968B32D49A}" srcOrd="4" destOrd="0" parTransId="{A5DABFFA-AF8E-4969-B507-602E0C53902F}" sibTransId="{B459BFE8-1F88-4602-83B1-9832FF81ADC6}"/>
    <dgm:cxn modelId="{B4D03A89-3C92-48F3-95BC-4430E7CF9B7C}" srcId="{FC4DEB29-CBB7-434D-870E-664A13234F2E}" destId="{BFADABA6-6B4A-4D71-9FB5-D9FFB06B2DBB}" srcOrd="5" destOrd="0" parTransId="{80440485-798C-4865-ABB8-EFB6201AB1D9}" sibTransId="{1943AC22-4C36-4A27-9C75-9C60E5B0AF5C}"/>
    <dgm:cxn modelId="{1DD05752-A780-4591-BE8B-D694DB6956BA}" srcId="{ACA52636-BB5E-48B7-8B8D-45E5DC5E8968}" destId="{EE649028-5BA6-4956-8E4D-E6ECC62394E8}" srcOrd="5" destOrd="0" parTransId="{F0141992-7CDD-4CFF-AAC3-3D87A14E7E53}" sibTransId="{428973A2-B868-4CBB-8BED-3A1B03DEB2DE}"/>
    <dgm:cxn modelId="{D2E9ED94-8B7D-412D-B6D2-4AF1272BBA0E}" type="presOf" srcId="{EE649028-5BA6-4956-8E4D-E6ECC62394E8}" destId="{D779BA48-068B-49B3-A3DD-1D4F6AD2192F}" srcOrd="0" destOrd="5" presId="urn:microsoft.com/office/officeart/2005/8/layout/chevron2"/>
    <dgm:cxn modelId="{851408D0-0F57-468E-BC71-97095351F54F}" srcId="{FC4DEB29-CBB7-434D-870E-664A13234F2E}" destId="{F4A5C01C-6365-4AC2-B9BC-293110FAA71B}" srcOrd="4" destOrd="0" parTransId="{E6D1A798-4396-4B2B-A132-D2A8FFF23887}" sibTransId="{1B2679DD-4F94-4DF3-9469-3E932E38C4DA}"/>
    <dgm:cxn modelId="{E4309BAF-4357-4573-8363-9A4AB3A9BC63}" srcId="{ACA52636-BB5E-48B7-8B8D-45E5DC5E8968}" destId="{D9138175-00B6-4E41-9357-B4FB7383688C}" srcOrd="3" destOrd="0" parTransId="{BCE20F14-FD23-4AE0-B830-B935E7662C31}" sibTransId="{F36CC2EE-E991-416C-94B4-EB8702BCED74}"/>
    <dgm:cxn modelId="{1B9332C3-4028-4AED-B9CD-F18126CADB35}" srcId="{FC4DEB29-CBB7-434D-870E-664A13234F2E}" destId="{A110473A-3E5E-4C53-8845-361DEEC4DE5E}" srcOrd="2" destOrd="0" parTransId="{41EF2913-3863-4E89-931F-8FC97476ABB9}" sibTransId="{E7A306EF-73BA-4DE4-84D9-10F11CACB086}"/>
    <dgm:cxn modelId="{5BEA5C5C-5607-4F6D-A32D-9A8AA99E5CCF}" srcId="{ACA52636-BB5E-48B7-8B8D-45E5DC5E8968}" destId="{A471956B-BC5C-483E-9F66-F82D72D35DC0}" srcOrd="2" destOrd="0" parTransId="{3F5C685B-680D-4DCC-9D15-48DFA77F7E1D}" sibTransId="{3E973D6C-9C10-4D57-AE21-738F107DA8EC}"/>
    <dgm:cxn modelId="{84B95013-AC91-4B9E-ADC6-6F1850E029B3}" srcId="{CED97705-217C-4A92-A710-A62E9B8C96DA}" destId="{BD180E26-B272-476B-8308-4D3FFBBFE7B0}" srcOrd="2" destOrd="0" parTransId="{D57E9D8D-5BFC-4B05-8C0B-C720B2BFC8B9}" sibTransId="{4DF9FF85-4534-461E-BDE8-3A17C4D3089D}"/>
    <dgm:cxn modelId="{4FA22CD4-93C6-4178-A518-C2F2AA6E3E24}" srcId="{CED97705-217C-4A92-A710-A62E9B8C96DA}" destId="{CFFDD2D3-F755-4D2F-BD1F-1A93460BE492}" srcOrd="1" destOrd="0" parTransId="{1281D19A-45CD-44EB-A5D6-1A7896B057AA}" sibTransId="{971398E1-8B39-47E7-8470-3E1FCC95F826}"/>
    <dgm:cxn modelId="{78924E46-0CAB-4C5B-A616-27C578999934}" type="presOf" srcId="{5A269651-5BE4-4689-8996-7A157AFF36F8}" destId="{881538C0-EAD9-4169-B94D-1BE5DF40F64D}" srcOrd="0" destOrd="1" presId="urn:microsoft.com/office/officeart/2005/8/layout/chevron2"/>
    <dgm:cxn modelId="{A122D664-B086-4D36-BEFB-E18DDBC03930}" srcId="{FC4DEB29-CBB7-434D-870E-664A13234F2E}" destId="{5A269651-5BE4-4689-8996-7A157AFF36F8}" srcOrd="1" destOrd="0" parTransId="{3EF13306-E67D-401C-AD6F-B24D7985C63C}" sibTransId="{113127F6-E4F8-4D87-B457-DBAF6ED7D462}"/>
    <dgm:cxn modelId="{9C477EC3-AF2B-4754-AFB4-93EBC9298F8D}" type="presOf" srcId="{BD180E26-B272-476B-8308-4D3FFBBFE7B0}" destId="{3C5E7BFB-DCC3-47BC-A25F-80D2CD445D50}" srcOrd="0" destOrd="2" presId="urn:microsoft.com/office/officeart/2005/8/layout/chevron2"/>
    <dgm:cxn modelId="{2591D0C9-3757-471A-B9A9-7D7CF1831265}" srcId="{0A0885B6-F213-46A1-8408-0208FECF2722}" destId="{ACA52636-BB5E-48B7-8B8D-45E5DC5E8968}" srcOrd="1" destOrd="0" parTransId="{FE62CA8F-23AC-42DE-855F-00D87A64EC7A}" sibTransId="{DBC750B1-2746-472C-9DDF-CE7705E98E2D}"/>
    <dgm:cxn modelId="{037092FF-763E-46FB-A3D3-D9EF5CF50681}" type="presOf" srcId="{F4A5C01C-6365-4AC2-B9BC-293110FAA71B}" destId="{881538C0-EAD9-4169-B94D-1BE5DF40F64D}" srcOrd="0" destOrd="4" presId="urn:microsoft.com/office/officeart/2005/8/layout/chevron2"/>
    <dgm:cxn modelId="{016CA5CE-1AF1-4A7A-B2F7-2F764D079383}" type="presOf" srcId="{81F6003A-410A-430D-9758-FB968B32D49A}" destId="{D779BA48-068B-49B3-A3DD-1D4F6AD2192F}" srcOrd="0" destOrd="4" presId="urn:microsoft.com/office/officeart/2005/8/layout/chevron2"/>
    <dgm:cxn modelId="{2E919083-AD57-42AC-9987-83881FAFF245}" type="presOf" srcId="{FAE6574F-0E28-4E15-B19D-D7A18C994D15}" destId="{3C5E7BFB-DCC3-47BC-A25F-80D2CD445D50}" srcOrd="0" destOrd="0" presId="urn:microsoft.com/office/officeart/2005/8/layout/chevron2"/>
    <dgm:cxn modelId="{E6AC7884-6227-4F5C-B4F1-0D3CAA4AAD36}" type="presOf" srcId="{F0680B8F-F362-4B8C-831C-50257D383C92}" destId="{3C5E7BFB-DCC3-47BC-A25F-80D2CD445D50}" srcOrd="0" destOrd="5" presId="urn:microsoft.com/office/officeart/2005/8/layout/chevron2"/>
    <dgm:cxn modelId="{BF1201A7-3EE5-4A6F-BDE1-3585595DF7F4}" type="presOf" srcId="{220A0FF8-40A4-4B8B-AC9B-8005A84F126A}" destId="{881538C0-EAD9-4169-B94D-1BE5DF40F64D}" srcOrd="0" destOrd="0" presId="urn:microsoft.com/office/officeart/2005/8/layout/chevron2"/>
    <dgm:cxn modelId="{6053EFA0-6E9D-4C7D-A2D6-5440378196D7}" type="presOf" srcId="{D9138175-00B6-4E41-9357-B4FB7383688C}" destId="{D779BA48-068B-49B3-A3DD-1D4F6AD2192F}" srcOrd="0" destOrd="3" presId="urn:microsoft.com/office/officeart/2005/8/layout/chevron2"/>
    <dgm:cxn modelId="{0E3FCD58-98B9-4E97-BC9F-ABC9608862CC}" srcId="{ACA52636-BB5E-48B7-8B8D-45E5DC5E8968}" destId="{3642F0B8-7AA9-4E9A-80D5-EC64F0C865DF}" srcOrd="0" destOrd="0" parTransId="{E69E49D5-BF8F-486A-858E-50F1F5C1BA73}" sibTransId="{4C09AAAE-C44A-4E85-B4F4-58A5FD1739A6}"/>
    <dgm:cxn modelId="{F15E693B-81D6-407C-8BB6-5C0FFFEF21CE}" srcId="{CED97705-217C-4A92-A710-A62E9B8C96DA}" destId="{D6CCA429-2745-4C8C-B42D-7135B5BED83C}" srcOrd="4" destOrd="0" parTransId="{12967DAD-4CB4-4CD4-9FE4-8BEF48AE54ED}" sibTransId="{08344B50-7243-4CD7-8BB5-3850A22405FA}"/>
    <dgm:cxn modelId="{3D5C99C5-DEFD-4EAD-BE40-0B762C0F88D1}" type="presOf" srcId="{9BF9985C-BDB9-4BDB-8B0C-6D33179D7C9D}" destId="{D779BA48-068B-49B3-A3DD-1D4F6AD2192F}" srcOrd="0" destOrd="1" presId="urn:microsoft.com/office/officeart/2005/8/layout/chevron2"/>
    <dgm:cxn modelId="{A9D3BCC0-9510-4C88-B12B-84E0AE5162C5}" srcId="{CED97705-217C-4A92-A710-A62E9B8C96DA}" destId="{F0680B8F-F362-4B8C-831C-50257D383C92}" srcOrd="5" destOrd="0" parTransId="{FC79113E-B690-4F4E-A255-18B9755BC915}" sibTransId="{7EBE1AC1-FC67-409B-9DFC-3FB143D7C2BF}"/>
    <dgm:cxn modelId="{D7EEBED8-D7B5-4AE3-B058-BE22EEE9FB6E}" srcId="{ACA52636-BB5E-48B7-8B8D-45E5DC5E8968}" destId="{9BF9985C-BDB9-4BDB-8B0C-6D33179D7C9D}" srcOrd="1" destOrd="0" parTransId="{5A1877FA-06AB-4BB5-B6CE-2EF11642CE44}" sibTransId="{0218EC78-24D3-489A-BA46-074DED4D5239}"/>
    <dgm:cxn modelId="{11DC510A-61A4-406F-A872-A0915EB96323}" srcId="{0A0885B6-F213-46A1-8408-0208FECF2722}" destId="{FC4DEB29-CBB7-434D-870E-664A13234F2E}" srcOrd="2" destOrd="0" parTransId="{B7D6972C-C632-4FA7-9813-FAA28570C2BC}" sibTransId="{E282057A-EF31-45C6-B067-2920CC65673B}"/>
    <dgm:cxn modelId="{815AF66B-FA5F-48BB-BAD5-CF4FB9D2C194}" type="presOf" srcId="{CED97705-217C-4A92-A710-A62E9B8C96DA}" destId="{9A6A18E0-2BAC-4401-A736-4E0464DFC6D5}" srcOrd="0" destOrd="0" presId="urn:microsoft.com/office/officeart/2005/8/layout/chevron2"/>
    <dgm:cxn modelId="{B4BD680D-A278-4D19-8469-17A9E72E92EB}" srcId="{FC4DEB29-CBB7-434D-870E-664A13234F2E}" destId="{B234A251-0F9B-4243-B966-18966154DCA0}" srcOrd="3" destOrd="0" parTransId="{5018728F-6248-4E41-A9B0-A5F8F6405CB6}" sibTransId="{9A679F0B-CB8D-4FC4-AADE-B9D85426C6F4}"/>
    <dgm:cxn modelId="{88CDD8B9-6B80-4884-B073-1B95912C0EE1}" type="presOf" srcId="{0A0885B6-F213-46A1-8408-0208FECF2722}" destId="{A6661A25-B3F6-48E2-9BF0-E4FE3540AD09}" srcOrd="0" destOrd="0" presId="urn:microsoft.com/office/officeart/2005/8/layout/chevron2"/>
    <dgm:cxn modelId="{41B0B8BB-D595-4A96-B553-DC0AF883C649}" type="presParOf" srcId="{A6661A25-B3F6-48E2-9BF0-E4FE3540AD09}" destId="{B5A4B897-E277-443A-A56D-C0ED6F574EDB}" srcOrd="0" destOrd="0" presId="urn:microsoft.com/office/officeart/2005/8/layout/chevron2"/>
    <dgm:cxn modelId="{3B83B73E-20D3-476C-AA24-D2AE9D743C1E}" type="presParOf" srcId="{B5A4B897-E277-443A-A56D-C0ED6F574EDB}" destId="{9A6A18E0-2BAC-4401-A736-4E0464DFC6D5}" srcOrd="0" destOrd="0" presId="urn:microsoft.com/office/officeart/2005/8/layout/chevron2"/>
    <dgm:cxn modelId="{1F8968C1-2BFD-45F1-9C24-25768B1FA6BA}" type="presParOf" srcId="{B5A4B897-E277-443A-A56D-C0ED6F574EDB}" destId="{3C5E7BFB-DCC3-47BC-A25F-80D2CD445D50}" srcOrd="1" destOrd="0" presId="urn:microsoft.com/office/officeart/2005/8/layout/chevron2"/>
    <dgm:cxn modelId="{31FD27A2-C1DD-497B-9E10-DCC2F1DFFFD5}" type="presParOf" srcId="{A6661A25-B3F6-48E2-9BF0-E4FE3540AD09}" destId="{5C8E1F14-852E-42A2-A3D3-41ECC1761C22}" srcOrd="1" destOrd="0" presId="urn:microsoft.com/office/officeart/2005/8/layout/chevron2"/>
    <dgm:cxn modelId="{F619B67C-0226-497C-92B3-3DA8090EAEB0}" type="presParOf" srcId="{A6661A25-B3F6-48E2-9BF0-E4FE3540AD09}" destId="{41AF3EDB-8AB8-4D1D-922C-5337E4511CBD}" srcOrd="2" destOrd="0" presId="urn:microsoft.com/office/officeart/2005/8/layout/chevron2"/>
    <dgm:cxn modelId="{6F9A7DE2-5624-48F9-B401-60AA22778E27}" type="presParOf" srcId="{41AF3EDB-8AB8-4D1D-922C-5337E4511CBD}" destId="{74B5EB0E-E6DB-4A17-8932-05596448E3DC}" srcOrd="0" destOrd="0" presId="urn:microsoft.com/office/officeart/2005/8/layout/chevron2"/>
    <dgm:cxn modelId="{BA4F7D46-4576-40D8-9B7E-1A2C0AE65D9F}" type="presParOf" srcId="{41AF3EDB-8AB8-4D1D-922C-5337E4511CBD}" destId="{D779BA48-068B-49B3-A3DD-1D4F6AD2192F}" srcOrd="1" destOrd="0" presId="urn:microsoft.com/office/officeart/2005/8/layout/chevron2"/>
    <dgm:cxn modelId="{E845AED1-161C-4692-A8B0-3BD667A6E68A}" type="presParOf" srcId="{A6661A25-B3F6-48E2-9BF0-E4FE3540AD09}" destId="{7EF57938-D41E-4ED1-927E-D6CE2BF16625}" srcOrd="3" destOrd="0" presId="urn:microsoft.com/office/officeart/2005/8/layout/chevron2"/>
    <dgm:cxn modelId="{71CC60D0-3DCE-434E-BB88-F70CD6945DAC}" type="presParOf" srcId="{A6661A25-B3F6-48E2-9BF0-E4FE3540AD09}" destId="{BFEE78CB-B1CA-4881-87A8-8336EE3C79E0}" srcOrd="4" destOrd="0" presId="urn:microsoft.com/office/officeart/2005/8/layout/chevron2"/>
    <dgm:cxn modelId="{279D1E8C-9976-46A5-8A9C-D2342DADDB33}" type="presParOf" srcId="{BFEE78CB-B1CA-4881-87A8-8336EE3C79E0}" destId="{7CF145A6-AF70-4B2D-8ABC-1548EAFFEC22}" srcOrd="0" destOrd="0" presId="urn:microsoft.com/office/officeart/2005/8/layout/chevron2"/>
    <dgm:cxn modelId="{6AAB128C-B73C-45B2-B038-23A75F60D989}" type="presParOf" srcId="{BFEE78CB-B1CA-4881-87A8-8336EE3C79E0}" destId="{881538C0-EAD9-4169-B94D-1BE5DF40F6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AA378C-E59E-42F9-8406-8C38A6AA979B}" type="doc">
      <dgm:prSet loTypeId="urn:microsoft.com/office/officeart/2005/8/layout/chevron2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21C30725-BE29-4553-B647-35261DA64CD4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A14C58F5-544B-446A-9559-21DDEF91871C}" type="parTrans" cxnId="{AC2363E8-14B1-450B-8929-9B85F5C3F76E}">
      <dgm:prSet/>
      <dgm:spPr/>
      <dgm:t>
        <a:bodyPr/>
        <a:lstStyle/>
        <a:p>
          <a:endParaRPr lang="en-US"/>
        </a:p>
      </dgm:t>
    </dgm:pt>
    <dgm:pt modelId="{E66D6E44-0D7C-4814-850A-01D97B723751}" type="sibTrans" cxnId="{AC2363E8-14B1-450B-8929-9B85F5C3F76E}">
      <dgm:prSet/>
      <dgm:spPr/>
      <dgm:t>
        <a:bodyPr/>
        <a:lstStyle/>
        <a:p>
          <a:endParaRPr lang="en-US"/>
        </a:p>
      </dgm:t>
    </dgm:pt>
    <dgm:pt modelId="{09B0112E-F6B4-4150-9883-905B11E6AEB2}">
      <dgm:prSet phldrT="[Text]"/>
      <dgm:spPr/>
      <dgm:t>
        <a:bodyPr/>
        <a:lstStyle/>
        <a:p>
          <a:r>
            <a:rPr lang="en-US" dirty="0" err="1" smtClean="0"/>
            <a:t>kv</a:t>
          </a:r>
          <a:r>
            <a:rPr lang="en-US" dirty="0" smtClean="0"/>
            <a:t> * head</a:t>
          </a:r>
          <a:endParaRPr lang="en-US" dirty="0"/>
        </a:p>
      </dgm:t>
    </dgm:pt>
    <dgm:pt modelId="{10E5B70E-EAC9-48A8-8232-A0DCED88BE89}" type="parTrans" cxnId="{4FC86213-51F8-4574-A5D8-B10F3452B714}">
      <dgm:prSet/>
      <dgm:spPr/>
      <dgm:t>
        <a:bodyPr/>
        <a:lstStyle/>
        <a:p>
          <a:endParaRPr lang="en-US"/>
        </a:p>
      </dgm:t>
    </dgm:pt>
    <dgm:pt modelId="{95BF6824-EAD7-40C4-AEC4-54EEF278C5E9}" type="sibTrans" cxnId="{4FC86213-51F8-4574-A5D8-B10F3452B714}">
      <dgm:prSet/>
      <dgm:spPr/>
      <dgm:t>
        <a:bodyPr/>
        <a:lstStyle/>
        <a:p>
          <a:endParaRPr lang="en-US"/>
        </a:p>
      </dgm:t>
    </dgm:pt>
    <dgm:pt modelId="{0A2D0F2B-3E39-41BC-9B87-B4BCD798C52F}">
      <dgm:prSet phldrT="[Text]"/>
      <dgm:spPr/>
      <dgm:t>
        <a:bodyPr/>
        <a:lstStyle/>
        <a:p>
          <a:r>
            <a:rPr lang="en-US" dirty="0" smtClean="0"/>
            <a:t>Count</a:t>
          </a:r>
          <a:endParaRPr lang="en-US" dirty="0"/>
        </a:p>
      </dgm:t>
    </dgm:pt>
    <dgm:pt modelId="{44F44AB5-DA59-43C4-9C5B-FB0F8A292789}" type="parTrans" cxnId="{C50F50B5-FBF2-4181-830E-5B9C42999E42}">
      <dgm:prSet/>
      <dgm:spPr/>
      <dgm:t>
        <a:bodyPr/>
        <a:lstStyle/>
        <a:p>
          <a:endParaRPr lang="en-US"/>
        </a:p>
      </dgm:t>
    </dgm:pt>
    <dgm:pt modelId="{750FF972-5AE7-4E18-A546-F2DABEA25099}" type="sibTrans" cxnId="{C50F50B5-FBF2-4181-830E-5B9C42999E42}">
      <dgm:prSet/>
      <dgm:spPr/>
      <dgm:t>
        <a:bodyPr/>
        <a:lstStyle/>
        <a:p>
          <a:endParaRPr lang="en-US"/>
        </a:p>
      </dgm:t>
    </dgm:pt>
    <dgm:pt modelId="{5D28662F-AE3E-41CF-AF88-AC8CFCB79852}">
      <dgm:prSet phldrT="[Text]"/>
      <dgm:spPr/>
      <dgm:t>
        <a:bodyPr/>
        <a:lstStyle/>
        <a:p>
          <a:r>
            <a:rPr lang="en-US" dirty="0" err="1" smtClean="0"/>
            <a:t>kv</a:t>
          </a:r>
          <a:r>
            <a:rPr lang="en-US" dirty="0" smtClean="0"/>
            <a:t> * head</a:t>
          </a:r>
          <a:endParaRPr lang="en-US" dirty="0"/>
        </a:p>
      </dgm:t>
    </dgm:pt>
    <dgm:pt modelId="{2FF7549D-1F2F-49FA-AF21-CEB8FE41B9DC}" type="parTrans" cxnId="{C347F361-16E3-4160-A56B-7D60B24E6041}">
      <dgm:prSet/>
      <dgm:spPr/>
      <dgm:t>
        <a:bodyPr/>
        <a:lstStyle/>
        <a:p>
          <a:endParaRPr lang="en-US"/>
        </a:p>
      </dgm:t>
    </dgm:pt>
    <dgm:pt modelId="{9B8FFB42-0924-4CB9-976A-4588FBBCFD6B}" type="sibTrans" cxnId="{C347F361-16E3-4160-A56B-7D60B24E6041}">
      <dgm:prSet/>
      <dgm:spPr/>
      <dgm:t>
        <a:bodyPr/>
        <a:lstStyle/>
        <a:p>
          <a:endParaRPr lang="en-US"/>
        </a:p>
      </dgm:t>
    </dgm:pt>
    <dgm:pt modelId="{D3628282-7B53-4FCE-AADD-69EFD7399D68}">
      <dgm:prSet phldrT="[Text]"/>
      <dgm:spPr/>
      <dgm:t>
        <a:bodyPr/>
        <a:lstStyle/>
        <a:p>
          <a:r>
            <a:rPr lang="en-US" dirty="0" smtClean="0"/>
            <a:t>Element -II</a:t>
          </a:r>
          <a:endParaRPr lang="en-US" dirty="0"/>
        </a:p>
      </dgm:t>
    </dgm:pt>
    <dgm:pt modelId="{37DCEF96-C98B-4FC4-8269-B4CFD10B9E80}" type="parTrans" cxnId="{89D77A0D-51AF-4F95-B9DC-40E10054AC43}">
      <dgm:prSet/>
      <dgm:spPr/>
      <dgm:t>
        <a:bodyPr/>
        <a:lstStyle/>
        <a:p>
          <a:endParaRPr lang="en-US"/>
        </a:p>
      </dgm:t>
    </dgm:pt>
    <dgm:pt modelId="{8FC82B53-CEC9-4CDF-A26A-B425C79B0D3E}" type="sibTrans" cxnId="{89D77A0D-51AF-4F95-B9DC-40E10054AC43}">
      <dgm:prSet/>
      <dgm:spPr/>
      <dgm:t>
        <a:bodyPr/>
        <a:lstStyle/>
        <a:p>
          <a:endParaRPr lang="en-US"/>
        </a:p>
      </dgm:t>
    </dgm:pt>
    <dgm:pt modelId="{54E565C4-D563-49B8-8E78-36725F53E807}">
      <dgm:prSet phldrT="[Text]"/>
      <dgm:spPr/>
      <dgm:t>
        <a:bodyPr/>
        <a:lstStyle/>
        <a:p>
          <a:r>
            <a:rPr lang="en-US" dirty="0" err="1" smtClean="0"/>
            <a:t>kv</a:t>
          </a:r>
          <a:r>
            <a:rPr lang="en-US" dirty="0" smtClean="0"/>
            <a:t> * head</a:t>
          </a:r>
          <a:endParaRPr lang="en-US" dirty="0"/>
        </a:p>
      </dgm:t>
    </dgm:pt>
    <dgm:pt modelId="{EA3D466E-7BAE-43EE-BF13-ACA919A26AE8}" type="parTrans" cxnId="{4D14790A-086C-4C60-9551-E79E979A20FE}">
      <dgm:prSet/>
      <dgm:spPr/>
      <dgm:t>
        <a:bodyPr/>
        <a:lstStyle/>
        <a:p>
          <a:endParaRPr lang="en-US"/>
        </a:p>
      </dgm:t>
    </dgm:pt>
    <dgm:pt modelId="{88538DEA-CEF0-4EB2-A087-E7339D953B4B}" type="sibTrans" cxnId="{4D14790A-086C-4C60-9551-E79E979A20FE}">
      <dgm:prSet/>
      <dgm:spPr/>
      <dgm:t>
        <a:bodyPr/>
        <a:lstStyle/>
        <a:p>
          <a:endParaRPr lang="en-US"/>
        </a:p>
      </dgm:t>
    </dgm:pt>
    <dgm:pt modelId="{05AFB43F-D28F-478C-A642-F9F40FA07241}">
      <dgm:prSet phldrT="[Text]"/>
      <dgm:spPr/>
      <dgm:t>
        <a:bodyPr/>
        <a:lstStyle/>
        <a:p>
          <a:r>
            <a:rPr lang="en-US" dirty="0" smtClean="0"/>
            <a:t>Element -I</a:t>
          </a:r>
          <a:endParaRPr lang="en-US" dirty="0"/>
        </a:p>
      </dgm:t>
    </dgm:pt>
    <dgm:pt modelId="{9572FAA2-5BA7-4509-A181-919181CB2C56}" type="sibTrans" cxnId="{5D713F81-2CCC-40FA-9CC4-D07E6CE76FC3}">
      <dgm:prSet/>
      <dgm:spPr/>
      <dgm:t>
        <a:bodyPr/>
        <a:lstStyle/>
        <a:p>
          <a:endParaRPr lang="en-US"/>
        </a:p>
      </dgm:t>
    </dgm:pt>
    <dgm:pt modelId="{6DA251F3-E90E-4823-8FC3-BDC593E1DEF3}" type="parTrans" cxnId="{5D713F81-2CCC-40FA-9CC4-D07E6CE76FC3}">
      <dgm:prSet/>
      <dgm:spPr/>
      <dgm:t>
        <a:bodyPr/>
        <a:lstStyle/>
        <a:p>
          <a:endParaRPr lang="en-US"/>
        </a:p>
      </dgm:t>
    </dgm:pt>
    <dgm:pt modelId="{80B8C183-9802-48CE-872B-05A38ED76B81}">
      <dgm:prSet phldrT="[Text]"/>
      <dgm:spPr/>
      <dgm:t>
        <a:bodyPr/>
        <a:lstStyle/>
        <a:p>
          <a:r>
            <a:rPr lang="en-US" dirty="0" smtClean="0"/>
            <a:t>Count</a:t>
          </a:r>
          <a:endParaRPr lang="en-US" dirty="0"/>
        </a:p>
      </dgm:t>
    </dgm:pt>
    <dgm:pt modelId="{05FB1ADF-3AB1-44AF-85F9-231C39B3DA0F}" type="parTrans" cxnId="{9284EF14-AD5F-42E6-B7CA-B611FAA7081C}">
      <dgm:prSet/>
      <dgm:spPr/>
      <dgm:t>
        <a:bodyPr/>
        <a:lstStyle/>
        <a:p>
          <a:endParaRPr lang="en-US"/>
        </a:p>
      </dgm:t>
    </dgm:pt>
    <dgm:pt modelId="{131685A9-8D46-4ECB-8FAF-837111EC7606}" type="sibTrans" cxnId="{9284EF14-AD5F-42E6-B7CA-B611FAA7081C}">
      <dgm:prSet/>
      <dgm:spPr/>
      <dgm:t>
        <a:bodyPr/>
        <a:lstStyle/>
        <a:p>
          <a:endParaRPr lang="en-US"/>
        </a:p>
      </dgm:t>
    </dgm:pt>
    <dgm:pt modelId="{7B7B0117-E0F6-4F82-9022-3B04C28A980B}">
      <dgm:prSet phldrT="[Text]"/>
      <dgm:spPr/>
      <dgm:t>
        <a:bodyPr/>
        <a:lstStyle/>
        <a:p>
          <a:r>
            <a:rPr lang="en-US" dirty="0" smtClean="0"/>
            <a:t>Count</a:t>
          </a:r>
          <a:endParaRPr lang="en-US" dirty="0"/>
        </a:p>
      </dgm:t>
    </dgm:pt>
    <dgm:pt modelId="{611CF180-732E-484E-B85A-7851DB9D6B6E}" type="parTrans" cxnId="{74A05119-ADE4-4BB5-9274-4E41503D7A66}">
      <dgm:prSet/>
      <dgm:spPr/>
      <dgm:t>
        <a:bodyPr/>
        <a:lstStyle/>
        <a:p>
          <a:endParaRPr lang="en-US"/>
        </a:p>
      </dgm:t>
    </dgm:pt>
    <dgm:pt modelId="{0B529863-C4F0-4132-9E55-C20065868162}" type="sibTrans" cxnId="{74A05119-ADE4-4BB5-9274-4E41503D7A66}">
      <dgm:prSet/>
      <dgm:spPr/>
      <dgm:t>
        <a:bodyPr/>
        <a:lstStyle/>
        <a:p>
          <a:endParaRPr lang="en-US"/>
        </a:p>
      </dgm:t>
    </dgm:pt>
    <dgm:pt modelId="{B7E08790-ACED-4173-9AE4-EFD3E7FC9245}" type="pres">
      <dgm:prSet presAssocID="{A7AA378C-E59E-42F9-8406-8C38A6AA97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D7E00A-837F-40E3-BCF4-4076050C9F5D}" type="pres">
      <dgm:prSet presAssocID="{21C30725-BE29-4553-B647-35261DA64CD4}" presName="composite" presStyleCnt="0"/>
      <dgm:spPr/>
    </dgm:pt>
    <dgm:pt modelId="{B23C3497-565D-4E3B-B778-1CBCE51E0A98}" type="pres">
      <dgm:prSet presAssocID="{21C30725-BE29-4553-B647-35261DA64CD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F9699-2EA7-4AA2-A142-FD8D35211A40}" type="pres">
      <dgm:prSet presAssocID="{21C30725-BE29-4553-B647-35261DA64CD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FF88D-862C-451A-9660-3BD28342EE62}" type="pres">
      <dgm:prSet presAssocID="{E66D6E44-0D7C-4814-850A-01D97B723751}" presName="sp" presStyleCnt="0"/>
      <dgm:spPr/>
    </dgm:pt>
    <dgm:pt modelId="{33CCE97F-FC1C-433B-BE1E-D33AA2C990DF}" type="pres">
      <dgm:prSet presAssocID="{05AFB43F-D28F-478C-A642-F9F40FA07241}" presName="composite" presStyleCnt="0"/>
      <dgm:spPr/>
    </dgm:pt>
    <dgm:pt modelId="{8A2EB1E9-DA8E-4C2C-9F33-EB58B92CC737}" type="pres">
      <dgm:prSet presAssocID="{05AFB43F-D28F-478C-A642-F9F40FA0724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12704-3B19-408C-8C23-55FDFC1D4F6D}" type="pres">
      <dgm:prSet presAssocID="{05AFB43F-D28F-478C-A642-F9F40FA0724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91E71-B548-47CD-864C-6F9DA6C8D480}" type="pres">
      <dgm:prSet presAssocID="{9572FAA2-5BA7-4509-A181-919181CB2C56}" presName="sp" presStyleCnt="0"/>
      <dgm:spPr/>
    </dgm:pt>
    <dgm:pt modelId="{464CE2A0-66DA-4E9D-A623-149DBF3695C6}" type="pres">
      <dgm:prSet presAssocID="{D3628282-7B53-4FCE-AADD-69EFD7399D68}" presName="composite" presStyleCnt="0"/>
      <dgm:spPr/>
    </dgm:pt>
    <dgm:pt modelId="{E7ED3DDE-3064-4139-8E90-18FA5B719632}" type="pres">
      <dgm:prSet presAssocID="{D3628282-7B53-4FCE-AADD-69EFD7399D6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3ACFC-9709-476E-9D0A-E4AC8F532723}" type="pres">
      <dgm:prSet presAssocID="{D3628282-7B53-4FCE-AADD-69EFD7399D6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2363E8-14B1-450B-8929-9B85F5C3F76E}" srcId="{A7AA378C-E59E-42F9-8406-8C38A6AA979B}" destId="{21C30725-BE29-4553-B647-35261DA64CD4}" srcOrd="0" destOrd="0" parTransId="{A14C58F5-544B-446A-9559-21DDEF91871C}" sibTransId="{E66D6E44-0D7C-4814-850A-01D97B723751}"/>
    <dgm:cxn modelId="{F369E055-95E9-4BA6-9567-CCB9BD028A41}" type="presOf" srcId="{21C30725-BE29-4553-B647-35261DA64CD4}" destId="{B23C3497-565D-4E3B-B778-1CBCE51E0A98}" srcOrd="0" destOrd="0" presId="urn:microsoft.com/office/officeart/2005/8/layout/chevron2"/>
    <dgm:cxn modelId="{74A05119-ADE4-4BB5-9274-4E41503D7A66}" srcId="{D3628282-7B53-4FCE-AADD-69EFD7399D68}" destId="{7B7B0117-E0F6-4F82-9022-3B04C28A980B}" srcOrd="1" destOrd="0" parTransId="{611CF180-732E-484E-B85A-7851DB9D6B6E}" sibTransId="{0B529863-C4F0-4132-9E55-C20065868162}"/>
    <dgm:cxn modelId="{89D77A0D-51AF-4F95-B9DC-40E10054AC43}" srcId="{A7AA378C-E59E-42F9-8406-8C38A6AA979B}" destId="{D3628282-7B53-4FCE-AADD-69EFD7399D68}" srcOrd="2" destOrd="0" parTransId="{37DCEF96-C98B-4FC4-8269-B4CFD10B9E80}" sibTransId="{8FC82B53-CEC9-4CDF-A26A-B425C79B0D3E}"/>
    <dgm:cxn modelId="{4D14790A-086C-4C60-9551-E79E979A20FE}" srcId="{D3628282-7B53-4FCE-AADD-69EFD7399D68}" destId="{54E565C4-D563-49B8-8E78-36725F53E807}" srcOrd="0" destOrd="0" parTransId="{EA3D466E-7BAE-43EE-BF13-ACA919A26AE8}" sibTransId="{88538DEA-CEF0-4EB2-A087-E7339D953B4B}"/>
    <dgm:cxn modelId="{C656A6F6-D15C-4D69-A7B2-0BF485E602ED}" type="presOf" srcId="{5D28662F-AE3E-41CF-AF88-AC8CFCB79852}" destId="{2BC12704-3B19-408C-8C23-55FDFC1D4F6D}" srcOrd="0" destOrd="0" presId="urn:microsoft.com/office/officeart/2005/8/layout/chevron2"/>
    <dgm:cxn modelId="{C50F50B5-FBF2-4181-830E-5B9C42999E42}" srcId="{21C30725-BE29-4553-B647-35261DA64CD4}" destId="{0A2D0F2B-3E39-41BC-9B87-B4BCD798C52F}" srcOrd="1" destOrd="0" parTransId="{44F44AB5-DA59-43C4-9C5B-FB0F8A292789}" sibTransId="{750FF972-5AE7-4E18-A546-F2DABEA25099}"/>
    <dgm:cxn modelId="{87E491FE-4B1A-446E-BE35-82809BFCC904}" type="presOf" srcId="{80B8C183-9802-48CE-872B-05A38ED76B81}" destId="{2BC12704-3B19-408C-8C23-55FDFC1D4F6D}" srcOrd="0" destOrd="1" presId="urn:microsoft.com/office/officeart/2005/8/layout/chevron2"/>
    <dgm:cxn modelId="{5D713F81-2CCC-40FA-9CC4-D07E6CE76FC3}" srcId="{A7AA378C-E59E-42F9-8406-8C38A6AA979B}" destId="{05AFB43F-D28F-478C-A642-F9F40FA07241}" srcOrd="1" destOrd="0" parTransId="{6DA251F3-E90E-4823-8FC3-BDC593E1DEF3}" sibTransId="{9572FAA2-5BA7-4509-A181-919181CB2C56}"/>
    <dgm:cxn modelId="{C347F361-16E3-4160-A56B-7D60B24E6041}" srcId="{05AFB43F-D28F-478C-A642-F9F40FA07241}" destId="{5D28662F-AE3E-41CF-AF88-AC8CFCB79852}" srcOrd="0" destOrd="0" parTransId="{2FF7549D-1F2F-49FA-AF21-CEB8FE41B9DC}" sibTransId="{9B8FFB42-0924-4CB9-976A-4588FBBCFD6B}"/>
    <dgm:cxn modelId="{D0681E1F-0447-4124-9A9F-58B643E99B8A}" type="presOf" srcId="{09B0112E-F6B4-4150-9883-905B11E6AEB2}" destId="{1B8F9699-2EA7-4AA2-A142-FD8D35211A40}" srcOrd="0" destOrd="0" presId="urn:microsoft.com/office/officeart/2005/8/layout/chevron2"/>
    <dgm:cxn modelId="{88317AD0-97C9-4B8E-886D-2C12844AE3C3}" type="presOf" srcId="{05AFB43F-D28F-478C-A642-F9F40FA07241}" destId="{8A2EB1E9-DA8E-4C2C-9F33-EB58B92CC737}" srcOrd="0" destOrd="0" presId="urn:microsoft.com/office/officeart/2005/8/layout/chevron2"/>
    <dgm:cxn modelId="{9284EF14-AD5F-42E6-B7CA-B611FAA7081C}" srcId="{05AFB43F-D28F-478C-A642-F9F40FA07241}" destId="{80B8C183-9802-48CE-872B-05A38ED76B81}" srcOrd="1" destOrd="0" parTransId="{05FB1ADF-3AB1-44AF-85F9-231C39B3DA0F}" sibTransId="{131685A9-8D46-4ECB-8FAF-837111EC7606}"/>
    <dgm:cxn modelId="{FA638503-0D53-4865-B168-88BA4FECE1AF}" type="presOf" srcId="{0A2D0F2B-3E39-41BC-9B87-B4BCD798C52F}" destId="{1B8F9699-2EA7-4AA2-A142-FD8D35211A40}" srcOrd="0" destOrd="1" presId="urn:microsoft.com/office/officeart/2005/8/layout/chevron2"/>
    <dgm:cxn modelId="{B477FE27-E107-42C6-B689-41B7EB728A46}" type="presOf" srcId="{D3628282-7B53-4FCE-AADD-69EFD7399D68}" destId="{E7ED3DDE-3064-4139-8E90-18FA5B719632}" srcOrd="0" destOrd="0" presId="urn:microsoft.com/office/officeart/2005/8/layout/chevron2"/>
    <dgm:cxn modelId="{4FC86213-51F8-4574-A5D8-B10F3452B714}" srcId="{21C30725-BE29-4553-B647-35261DA64CD4}" destId="{09B0112E-F6B4-4150-9883-905B11E6AEB2}" srcOrd="0" destOrd="0" parTransId="{10E5B70E-EAC9-48A8-8232-A0DCED88BE89}" sibTransId="{95BF6824-EAD7-40C4-AEC4-54EEF278C5E9}"/>
    <dgm:cxn modelId="{869A5337-CE6F-4596-858B-EC9B76ED44AD}" type="presOf" srcId="{A7AA378C-E59E-42F9-8406-8C38A6AA979B}" destId="{B7E08790-ACED-4173-9AE4-EFD3E7FC9245}" srcOrd="0" destOrd="0" presId="urn:microsoft.com/office/officeart/2005/8/layout/chevron2"/>
    <dgm:cxn modelId="{4059E635-F78C-497E-B1CE-3025D088BAF2}" type="presOf" srcId="{7B7B0117-E0F6-4F82-9022-3B04C28A980B}" destId="{F723ACFC-9709-476E-9D0A-E4AC8F532723}" srcOrd="0" destOrd="1" presId="urn:microsoft.com/office/officeart/2005/8/layout/chevron2"/>
    <dgm:cxn modelId="{A081B22A-8B16-45DF-8AB8-783A993E4E19}" type="presOf" srcId="{54E565C4-D563-49B8-8E78-36725F53E807}" destId="{F723ACFC-9709-476E-9D0A-E4AC8F532723}" srcOrd="0" destOrd="0" presId="urn:microsoft.com/office/officeart/2005/8/layout/chevron2"/>
    <dgm:cxn modelId="{4BDEC5C7-8A7E-4FAE-B1A1-005A620820FD}" type="presParOf" srcId="{B7E08790-ACED-4173-9AE4-EFD3E7FC9245}" destId="{64D7E00A-837F-40E3-BCF4-4076050C9F5D}" srcOrd="0" destOrd="0" presId="urn:microsoft.com/office/officeart/2005/8/layout/chevron2"/>
    <dgm:cxn modelId="{4D9F60D4-B68D-4BDC-A8D8-23864B2E7C7F}" type="presParOf" srcId="{64D7E00A-837F-40E3-BCF4-4076050C9F5D}" destId="{B23C3497-565D-4E3B-B778-1CBCE51E0A98}" srcOrd="0" destOrd="0" presId="urn:microsoft.com/office/officeart/2005/8/layout/chevron2"/>
    <dgm:cxn modelId="{52259C03-B55D-48C6-906B-8E222ADABB1F}" type="presParOf" srcId="{64D7E00A-837F-40E3-BCF4-4076050C9F5D}" destId="{1B8F9699-2EA7-4AA2-A142-FD8D35211A40}" srcOrd="1" destOrd="0" presId="urn:microsoft.com/office/officeart/2005/8/layout/chevron2"/>
    <dgm:cxn modelId="{5F1F0D78-D30E-43DE-B39E-90280BC12B17}" type="presParOf" srcId="{B7E08790-ACED-4173-9AE4-EFD3E7FC9245}" destId="{2B4FF88D-862C-451A-9660-3BD28342EE62}" srcOrd="1" destOrd="0" presId="urn:microsoft.com/office/officeart/2005/8/layout/chevron2"/>
    <dgm:cxn modelId="{93A8923D-2524-4AF1-9D52-B3C1339019EF}" type="presParOf" srcId="{B7E08790-ACED-4173-9AE4-EFD3E7FC9245}" destId="{33CCE97F-FC1C-433B-BE1E-D33AA2C990DF}" srcOrd="2" destOrd="0" presId="urn:microsoft.com/office/officeart/2005/8/layout/chevron2"/>
    <dgm:cxn modelId="{FA043EB7-807A-4ADA-8BC6-622DB675D575}" type="presParOf" srcId="{33CCE97F-FC1C-433B-BE1E-D33AA2C990DF}" destId="{8A2EB1E9-DA8E-4C2C-9F33-EB58B92CC737}" srcOrd="0" destOrd="0" presId="urn:microsoft.com/office/officeart/2005/8/layout/chevron2"/>
    <dgm:cxn modelId="{D79978AE-FBA6-4E88-9B2F-CE38133D6F45}" type="presParOf" srcId="{33CCE97F-FC1C-433B-BE1E-D33AA2C990DF}" destId="{2BC12704-3B19-408C-8C23-55FDFC1D4F6D}" srcOrd="1" destOrd="0" presId="urn:microsoft.com/office/officeart/2005/8/layout/chevron2"/>
    <dgm:cxn modelId="{1326E3CB-F033-4CB8-A349-15445A5F1A4A}" type="presParOf" srcId="{B7E08790-ACED-4173-9AE4-EFD3E7FC9245}" destId="{44391E71-B548-47CD-864C-6F9DA6C8D480}" srcOrd="3" destOrd="0" presId="urn:microsoft.com/office/officeart/2005/8/layout/chevron2"/>
    <dgm:cxn modelId="{ADA4A246-6F88-43A2-A8A9-44DF52F6C6A2}" type="presParOf" srcId="{B7E08790-ACED-4173-9AE4-EFD3E7FC9245}" destId="{464CE2A0-66DA-4E9D-A623-149DBF3695C6}" srcOrd="4" destOrd="0" presId="urn:microsoft.com/office/officeart/2005/8/layout/chevron2"/>
    <dgm:cxn modelId="{C682FE47-961C-4C2F-84F5-75A4940D16FC}" type="presParOf" srcId="{464CE2A0-66DA-4E9D-A623-149DBF3695C6}" destId="{E7ED3DDE-3064-4139-8E90-18FA5B719632}" srcOrd="0" destOrd="0" presId="urn:microsoft.com/office/officeart/2005/8/layout/chevron2"/>
    <dgm:cxn modelId="{6A2F1F66-DB8C-4D1E-A7CE-5F03711A3B3F}" type="presParOf" srcId="{464CE2A0-66DA-4E9D-A623-149DBF3695C6}" destId="{F723ACFC-9709-476E-9D0A-E4AC8F5327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2F45F-4C05-4C21-8D1F-E0FF4ADB1F3B}" type="doc">
      <dgm:prSet loTypeId="urn:microsoft.com/office/officeart/2005/8/layout/chevron2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C935BCE5-2898-4DE8-B2A9-0D72D5DAE143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4053FC9B-D45C-4C3D-8CEF-6C4D3D29E9C7}" type="parTrans" cxnId="{32FC077F-A7C5-4171-B1C0-A9A48A167FD8}">
      <dgm:prSet/>
      <dgm:spPr/>
      <dgm:t>
        <a:bodyPr/>
        <a:lstStyle/>
        <a:p>
          <a:endParaRPr lang="en-US"/>
        </a:p>
      </dgm:t>
    </dgm:pt>
    <dgm:pt modelId="{0E6876BB-2A24-4DD7-9ED9-C2C8E8BAFC1A}" type="sibTrans" cxnId="{32FC077F-A7C5-4171-B1C0-A9A48A167FD8}">
      <dgm:prSet/>
      <dgm:spPr/>
      <dgm:t>
        <a:bodyPr/>
        <a:lstStyle/>
        <a:p>
          <a:endParaRPr lang="en-US"/>
        </a:p>
      </dgm:t>
    </dgm:pt>
    <dgm:pt modelId="{A85C2224-17CB-4381-B70F-4E42779AB55E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189BE7F0-8BC4-4AE9-942C-04B47895BF02}" type="parTrans" cxnId="{45C6A6EF-0B4A-4DEA-9B97-C455D96BF480}">
      <dgm:prSet/>
      <dgm:spPr/>
      <dgm:t>
        <a:bodyPr/>
        <a:lstStyle/>
        <a:p>
          <a:endParaRPr lang="en-US"/>
        </a:p>
      </dgm:t>
    </dgm:pt>
    <dgm:pt modelId="{B10A637E-3A42-470F-B877-845FA539E6F2}" type="sibTrans" cxnId="{45C6A6EF-0B4A-4DEA-9B97-C455D96BF480}">
      <dgm:prSet/>
      <dgm:spPr/>
      <dgm:t>
        <a:bodyPr/>
        <a:lstStyle/>
        <a:p>
          <a:endParaRPr lang="en-US"/>
        </a:p>
      </dgm:t>
    </dgm:pt>
    <dgm:pt modelId="{468C1C11-FF07-40B9-9064-197837AA47AF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7D906302-521B-46CC-AE9C-76FD9D0099EB}" type="parTrans" cxnId="{DDAE5037-8541-4CD3-AE33-FA2E52E64968}">
      <dgm:prSet/>
      <dgm:spPr/>
      <dgm:t>
        <a:bodyPr/>
        <a:lstStyle/>
        <a:p>
          <a:endParaRPr lang="en-US"/>
        </a:p>
      </dgm:t>
    </dgm:pt>
    <dgm:pt modelId="{084A61EB-8558-4CDD-80F2-7E98ACAA297C}" type="sibTrans" cxnId="{DDAE5037-8541-4CD3-AE33-FA2E52E64968}">
      <dgm:prSet/>
      <dgm:spPr/>
      <dgm:t>
        <a:bodyPr/>
        <a:lstStyle/>
        <a:p>
          <a:endParaRPr lang="en-US"/>
        </a:p>
      </dgm:t>
    </dgm:pt>
    <dgm:pt modelId="{A00A40AF-C505-4B32-BA9F-C3B764008E19}">
      <dgm:prSet phldrT="[Text]"/>
      <dgm:spPr/>
      <dgm:t>
        <a:bodyPr/>
        <a:lstStyle/>
        <a:p>
          <a:r>
            <a:rPr lang="en-US" dirty="0" smtClean="0"/>
            <a:t>ELEMENT -I</a:t>
          </a:r>
          <a:endParaRPr lang="en-US" dirty="0"/>
        </a:p>
      </dgm:t>
    </dgm:pt>
    <dgm:pt modelId="{12581325-2FCD-4287-9406-CB8AEFEEF886}" type="parTrans" cxnId="{B1FE32E7-B080-477B-A886-2E9810CEC576}">
      <dgm:prSet/>
      <dgm:spPr/>
      <dgm:t>
        <a:bodyPr/>
        <a:lstStyle/>
        <a:p>
          <a:endParaRPr lang="en-US"/>
        </a:p>
      </dgm:t>
    </dgm:pt>
    <dgm:pt modelId="{7246D025-A217-465A-94C4-EC97A3F489C3}" type="sibTrans" cxnId="{B1FE32E7-B080-477B-A886-2E9810CEC576}">
      <dgm:prSet/>
      <dgm:spPr/>
      <dgm:t>
        <a:bodyPr/>
        <a:lstStyle/>
        <a:p>
          <a:endParaRPr lang="en-US"/>
        </a:p>
      </dgm:t>
    </dgm:pt>
    <dgm:pt modelId="{D54F48D7-F56A-4F65-A432-4BA19582DC30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D65EA8D7-770D-41CC-8A7C-2ACE023A2276}" type="parTrans" cxnId="{114FD64E-127E-485D-9F4E-EF3465613839}">
      <dgm:prSet/>
      <dgm:spPr/>
      <dgm:t>
        <a:bodyPr/>
        <a:lstStyle/>
        <a:p>
          <a:endParaRPr lang="en-US"/>
        </a:p>
      </dgm:t>
    </dgm:pt>
    <dgm:pt modelId="{B3773CDD-B3C0-42C6-9AFF-AE2180CCEA60}" type="sibTrans" cxnId="{114FD64E-127E-485D-9F4E-EF3465613839}">
      <dgm:prSet/>
      <dgm:spPr/>
      <dgm:t>
        <a:bodyPr/>
        <a:lstStyle/>
        <a:p>
          <a:endParaRPr lang="en-US"/>
        </a:p>
      </dgm:t>
    </dgm:pt>
    <dgm:pt modelId="{EA90E639-6BAF-4BAD-8B4B-4583C0683F72}">
      <dgm:prSet phldrT="[Text]"/>
      <dgm:spPr/>
      <dgm:t>
        <a:bodyPr/>
        <a:lstStyle/>
        <a:p>
          <a:r>
            <a:rPr lang="en-US" dirty="0" smtClean="0"/>
            <a:t>ELEMENT -II</a:t>
          </a:r>
          <a:endParaRPr lang="en-US" dirty="0"/>
        </a:p>
      </dgm:t>
    </dgm:pt>
    <dgm:pt modelId="{6D02B728-16C5-4C6A-93B2-C9D543FC0DB4}" type="parTrans" cxnId="{FC97DE49-1A57-4606-9E75-61BE0269A021}">
      <dgm:prSet/>
      <dgm:spPr/>
      <dgm:t>
        <a:bodyPr/>
        <a:lstStyle/>
        <a:p>
          <a:endParaRPr lang="en-US"/>
        </a:p>
      </dgm:t>
    </dgm:pt>
    <dgm:pt modelId="{7A5B2E03-5705-44E2-BBB1-6ED84C2ADE7E}" type="sibTrans" cxnId="{FC97DE49-1A57-4606-9E75-61BE0269A021}">
      <dgm:prSet/>
      <dgm:spPr/>
      <dgm:t>
        <a:bodyPr/>
        <a:lstStyle/>
        <a:p>
          <a:endParaRPr lang="en-US"/>
        </a:p>
      </dgm:t>
    </dgm:pt>
    <dgm:pt modelId="{BC850927-29A3-4948-BA2F-9566EE7E42E1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E77F9A63-8327-4D96-ACC8-3D65E9A23668}" type="parTrans" cxnId="{D9219F4F-6A23-4951-89DE-8383C30BFC96}">
      <dgm:prSet/>
      <dgm:spPr/>
      <dgm:t>
        <a:bodyPr/>
        <a:lstStyle/>
        <a:p>
          <a:endParaRPr lang="en-US"/>
        </a:p>
      </dgm:t>
    </dgm:pt>
    <dgm:pt modelId="{4649EA50-61E8-4808-9CF8-02A11E890651}" type="sibTrans" cxnId="{D9219F4F-6A23-4951-89DE-8383C30BFC96}">
      <dgm:prSet/>
      <dgm:spPr/>
      <dgm:t>
        <a:bodyPr/>
        <a:lstStyle/>
        <a:p>
          <a:endParaRPr lang="en-US"/>
        </a:p>
      </dgm:t>
    </dgm:pt>
    <dgm:pt modelId="{8979EADA-D378-4D8A-8BF1-183149A45A83}">
      <dgm:prSet phldrT="[Text]"/>
      <dgm:spPr/>
      <dgm:t>
        <a:bodyPr/>
        <a:lstStyle/>
        <a:p>
          <a:r>
            <a:rPr lang="en-US" dirty="0" smtClean="0"/>
            <a:t>Key</a:t>
          </a:r>
          <a:endParaRPr lang="en-US" dirty="0"/>
        </a:p>
      </dgm:t>
    </dgm:pt>
    <dgm:pt modelId="{01A37444-E332-4997-A16B-9D66E3BF700E}" type="parTrans" cxnId="{A03B5534-06F8-4BDB-A36E-CC5C37CBAF91}">
      <dgm:prSet/>
      <dgm:spPr/>
      <dgm:t>
        <a:bodyPr/>
        <a:lstStyle/>
        <a:p>
          <a:endParaRPr lang="en-US"/>
        </a:p>
      </dgm:t>
    </dgm:pt>
    <dgm:pt modelId="{2C5476C4-91E1-4994-95AE-ACB59EA2D0B2}" type="sibTrans" cxnId="{A03B5534-06F8-4BDB-A36E-CC5C37CBAF91}">
      <dgm:prSet/>
      <dgm:spPr/>
      <dgm:t>
        <a:bodyPr/>
        <a:lstStyle/>
        <a:p>
          <a:endParaRPr lang="en-US"/>
        </a:p>
      </dgm:t>
    </dgm:pt>
    <dgm:pt modelId="{293CCEFC-A5E8-4D4B-BFD3-E05F645DBD86}">
      <dgm:prSet phldrT="[Text]"/>
      <dgm:spPr/>
      <dgm:t>
        <a:bodyPr/>
        <a:lstStyle/>
        <a:p>
          <a:r>
            <a:rPr lang="en-US" dirty="0" smtClean="0"/>
            <a:t>Value </a:t>
          </a:r>
          <a:endParaRPr lang="en-US" dirty="0"/>
        </a:p>
      </dgm:t>
    </dgm:pt>
    <dgm:pt modelId="{E7C14FD8-9D0C-4BAB-A73B-FDBA5DA61B24}" type="parTrans" cxnId="{4C1970A2-C1CF-40D5-AF1D-2054BDD20717}">
      <dgm:prSet/>
      <dgm:spPr/>
      <dgm:t>
        <a:bodyPr/>
        <a:lstStyle/>
        <a:p>
          <a:endParaRPr lang="en-US"/>
        </a:p>
      </dgm:t>
    </dgm:pt>
    <dgm:pt modelId="{797D4875-9BCC-4139-BAD3-45A981A10CEE}" type="sibTrans" cxnId="{4C1970A2-C1CF-40D5-AF1D-2054BDD20717}">
      <dgm:prSet/>
      <dgm:spPr/>
      <dgm:t>
        <a:bodyPr/>
        <a:lstStyle/>
        <a:p>
          <a:endParaRPr lang="en-US"/>
        </a:p>
      </dgm:t>
    </dgm:pt>
    <dgm:pt modelId="{A28FA621-6F0C-4248-8665-14106CBA46D5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E50F005C-0A05-446A-A5E5-A85308D118DF}" type="parTrans" cxnId="{0F3F9D09-3FCB-4A1B-B841-A1A782B222BD}">
      <dgm:prSet/>
      <dgm:spPr/>
      <dgm:t>
        <a:bodyPr/>
        <a:lstStyle/>
        <a:p>
          <a:endParaRPr lang="en-US"/>
        </a:p>
      </dgm:t>
    </dgm:pt>
    <dgm:pt modelId="{1E4BAB74-BB4F-4422-99CC-A160A4D50305}" type="sibTrans" cxnId="{0F3F9D09-3FCB-4A1B-B841-A1A782B222BD}">
      <dgm:prSet/>
      <dgm:spPr/>
      <dgm:t>
        <a:bodyPr/>
        <a:lstStyle/>
        <a:p>
          <a:endParaRPr lang="en-US"/>
        </a:p>
      </dgm:t>
    </dgm:pt>
    <dgm:pt modelId="{A91C7DF8-36FD-444A-B07C-A2AA546C5EAD}">
      <dgm:prSet phldrT="[Text]"/>
      <dgm:spPr/>
      <dgm:t>
        <a:bodyPr/>
        <a:lstStyle/>
        <a:p>
          <a:r>
            <a:rPr lang="en-US" dirty="0" smtClean="0"/>
            <a:t>Key</a:t>
          </a:r>
          <a:endParaRPr lang="en-US" dirty="0"/>
        </a:p>
      </dgm:t>
    </dgm:pt>
    <dgm:pt modelId="{E76344DB-8E3E-4B86-ADCA-9847AEF4C52B}" type="parTrans" cxnId="{BE3C4BB7-9F73-4DE1-A5E7-23B708190FF3}">
      <dgm:prSet/>
      <dgm:spPr/>
      <dgm:t>
        <a:bodyPr/>
        <a:lstStyle/>
        <a:p>
          <a:endParaRPr lang="en-US"/>
        </a:p>
      </dgm:t>
    </dgm:pt>
    <dgm:pt modelId="{A3D679B1-1B62-4DB6-B0FA-D368AB581D94}" type="sibTrans" cxnId="{BE3C4BB7-9F73-4DE1-A5E7-23B708190FF3}">
      <dgm:prSet/>
      <dgm:spPr/>
      <dgm:t>
        <a:bodyPr/>
        <a:lstStyle/>
        <a:p>
          <a:endParaRPr lang="en-US"/>
        </a:p>
      </dgm:t>
    </dgm:pt>
    <dgm:pt modelId="{765C3F66-3DEB-4052-8246-1CEA422A6B41}">
      <dgm:prSet phldrT="[Text]"/>
      <dgm:spPr/>
      <dgm:t>
        <a:bodyPr/>
        <a:lstStyle/>
        <a:p>
          <a:r>
            <a:rPr lang="en-US" dirty="0" smtClean="0"/>
            <a:t>Value </a:t>
          </a:r>
          <a:endParaRPr lang="en-US" dirty="0"/>
        </a:p>
      </dgm:t>
    </dgm:pt>
    <dgm:pt modelId="{BFDEF80B-E4C3-405A-A994-1A847734D9C6}" type="parTrans" cxnId="{46C11206-2807-4900-A67B-CB6CC3459BD0}">
      <dgm:prSet/>
      <dgm:spPr/>
      <dgm:t>
        <a:bodyPr/>
        <a:lstStyle/>
        <a:p>
          <a:endParaRPr lang="en-US"/>
        </a:p>
      </dgm:t>
    </dgm:pt>
    <dgm:pt modelId="{BC3D8814-59E7-44BE-834B-2523BE88ABFD}" type="sibTrans" cxnId="{46C11206-2807-4900-A67B-CB6CC3459BD0}">
      <dgm:prSet/>
      <dgm:spPr/>
      <dgm:t>
        <a:bodyPr/>
        <a:lstStyle/>
        <a:p>
          <a:endParaRPr lang="en-US"/>
        </a:p>
      </dgm:t>
    </dgm:pt>
    <dgm:pt modelId="{25F4C17C-205A-417F-9758-483084937D6F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B53BB878-D13F-44B4-A5EC-26F61B98494E}" type="parTrans" cxnId="{04D45C8D-1FFB-47CD-8CCD-2D110CA3ADB4}">
      <dgm:prSet/>
      <dgm:spPr/>
      <dgm:t>
        <a:bodyPr/>
        <a:lstStyle/>
        <a:p>
          <a:endParaRPr lang="en-US"/>
        </a:p>
      </dgm:t>
    </dgm:pt>
    <dgm:pt modelId="{2F7ACDD1-BDB2-44BE-8C88-E48A69524383}" type="sibTrans" cxnId="{04D45C8D-1FFB-47CD-8CCD-2D110CA3ADB4}">
      <dgm:prSet/>
      <dgm:spPr/>
      <dgm:t>
        <a:bodyPr/>
        <a:lstStyle/>
        <a:p>
          <a:endParaRPr lang="en-US"/>
        </a:p>
      </dgm:t>
    </dgm:pt>
    <dgm:pt modelId="{FA42B8F7-12E3-4CC7-8726-DF341F2617E3}">
      <dgm:prSet phldrT="[Text]"/>
      <dgm:spPr/>
      <dgm:t>
        <a:bodyPr/>
        <a:lstStyle/>
        <a:p>
          <a:r>
            <a:rPr lang="en-US" dirty="0" smtClean="0"/>
            <a:t>Key</a:t>
          </a:r>
          <a:endParaRPr lang="en-US" dirty="0"/>
        </a:p>
      </dgm:t>
    </dgm:pt>
    <dgm:pt modelId="{E83E2877-A8B8-49F2-B9B2-3533D26DFC98}" type="parTrans" cxnId="{30ED1D2A-CD8F-4309-8B37-1DD26FC4EB05}">
      <dgm:prSet/>
      <dgm:spPr/>
      <dgm:t>
        <a:bodyPr/>
        <a:lstStyle/>
        <a:p>
          <a:endParaRPr lang="en-US"/>
        </a:p>
      </dgm:t>
    </dgm:pt>
    <dgm:pt modelId="{13EAAD07-913B-421D-8B39-32E09B67F482}" type="sibTrans" cxnId="{30ED1D2A-CD8F-4309-8B37-1DD26FC4EB05}">
      <dgm:prSet/>
      <dgm:spPr/>
      <dgm:t>
        <a:bodyPr/>
        <a:lstStyle/>
        <a:p>
          <a:endParaRPr lang="en-US"/>
        </a:p>
      </dgm:t>
    </dgm:pt>
    <dgm:pt modelId="{824B6C11-A13F-4C21-983F-FCB965A4F755}">
      <dgm:prSet phldrT="[Text]"/>
      <dgm:spPr/>
      <dgm:t>
        <a:bodyPr/>
        <a:lstStyle/>
        <a:p>
          <a:r>
            <a:rPr lang="en-US" dirty="0" smtClean="0"/>
            <a:t>Value </a:t>
          </a:r>
          <a:endParaRPr lang="en-US" dirty="0"/>
        </a:p>
      </dgm:t>
    </dgm:pt>
    <dgm:pt modelId="{BA29FD05-186E-4434-AC5C-CFFB98CAED35}" type="parTrans" cxnId="{825B72B9-15F3-44BA-9CE4-7061F99D2736}">
      <dgm:prSet/>
      <dgm:spPr/>
      <dgm:t>
        <a:bodyPr/>
        <a:lstStyle/>
        <a:p>
          <a:endParaRPr lang="en-US"/>
        </a:p>
      </dgm:t>
    </dgm:pt>
    <dgm:pt modelId="{166EAE0F-473E-4BA1-BC2A-528ED0B14676}" type="sibTrans" cxnId="{825B72B9-15F3-44BA-9CE4-7061F99D2736}">
      <dgm:prSet/>
      <dgm:spPr/>
      <dgm:t>
        <a:bodyPr/>
        <a:lstStyle/>
        <a:p>
          <a:endParaRPr lang="en-US"/>
        </a:p>
      </dgm:t>
    </dgm:pt>
    <dgm:pt modelId="{3393D302-A9EA-4CC8-9378-ABA72C10D83A}" type="pres">
      <dgm:prSet presAssocID="{8B02F45F-4C05-4C21-8D1F-E0FF4ADB1F3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8A3DBB-EE9E-4EA1-B12D-600EF93F5A25}" type="pres">
      <dgm:prSet presAssocID="{C935BCE5-2898-4DE8-B2A9-0D72D5DAE143}" presName="composite" presStyleCnt="0"/>
      <dgm:spPr/>
    </dgm:pt>
    <dgm:pt modelId="{7C189AC6-A923-4BB8-94F3-FAC665603CB3}" type="pres">
      <dgm:prSet presAssocID="{C935BCE5-2898-4DE8-B2A9-0D72D5DAE14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6312C-7BE8-421B-B962-EC913E41CA30}" type="pres">
      <dgm:prSet presAssocID="{C935BCE5-2898-4DE8-B2A9-0D72D5DAE14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E0178-A96A-41DE-A3E2-3C6A805DA9EB}" type="pres">
      <dgm:prSet presAssocID="{0E6876BB-2A24-4DD7-9ED9-C2C8E8BAFC1A}" presName="sp" presStyleCnt="0"/>
      <dgm:spPr/>
    </dgm:pt>
    <dgm:pt modelId="{B2F85525-D22C-4160-9A3B-624EF51A8480}" type="pres">
      <dgm:prSet presAssocID="{A00A40AF-C505-4B32-BA9F-C3B764008E19}" presName="composite" presStyleCnt="0"/>
      <dgm:spPr/>
    </dgm:pt>
    <dgm:pt modelId="{8CA2F6FD-DF9E-4BD6-A243-ECB304C74078}" type="pres">
      <dgm:prSet presAssocID="{A00A40AF-C505-4B32-BA9F-C3B764008E1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96C7D-4B85-4628-B56F-7A6A34DD177B}" type="pres">
      <dgm:prSet presAssocID="{A00A40AF-C505-4B32-BA9F-C3B764008E1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DC133-BAAF-41DD-9757-F46E484B2559}" type="pres">
      <dgm:prSet presAssocID="{7246D025-A217-465A-94C4-EC97A3F489C3}" presName="sp" presStyleCnt="0"/>
      <dgm:spPr/>
    </dgm:pt>
    <dgm:pt modelId="{7823EDC2-2C3F-4134-AC0F-302385A17880}" type="pres">
      <dgm:prSet presAssocID="{EA90E639-6BAF-4BAD-8B4B-4583C0683F72}" presName="composite" presStyleCnt="0"/>
      <dgm:spPr/>
    </dgm:pt>
    <dgm:pt modelId="{DF8667F0-CBDA-4CDF-BB3B-98FB38140778}" type="pres">
      <dgm:prSet presAssocID="{EA90E639-6BAF-4BAD-8B4B-4583C0683F7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E691F-56D0-44FC-924A-4C8EE256C592}" type="pres">
      <dgm:prSet presAssocID="{EA90E639-6BAF-4BAD-8B4B-4583C0683F7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83A00E-1BCF-4953-9A92-107740817943}" type="presOf" srcId="{BC850927-29A3-4948-BA2F-9566EE7E42E1}" destId="{BFAE691F-56D0-44FC-924A-4C8EE256C592}" srcOrd="0" destOrd="0" presId="urn:microsoft.com/office/officeart/2005/8/layout/chevron2"/>
    <dgm:cxn modelId="{FE20482A-BBA3-42ED-BED6-CA694FA26097}" type="presOf" srcId="{8979EADA-D378-4D8A-8BF1-183149A45A83}" destId="{E106312C-7BE8-421B-B962-EC913E41CA30}" srcOrd="0" destOrd="2" presId="urn:microsoft.com/office/officeart/2005/8/layout/chevron2"/>
    <dgm:cxn modelId="{D9219F4F-6A23-4951-89DE-8383C30BFC96}" srcId="{EA90E639-6BAF-4BAD-8B4B-4583C0683F72}" destId="{BC850927-29A3-4948-BA2F-9566EE7E42E1}" srcOrd="0" destOrd="0" parTransId="{E77F9A63-8327-4D96-ACC8-3D65E9A23668}" sibTransId="{4649EA50-61E8-4808-9CF8-02A11E890651}"/>
    <dgm:cxn modelId="{6AF79D46-4F71-4E03-B060-B42E2C436BEF}" type="presOf" srcId="{EA90E639-6BAF-4BAD-8B4B-4583C0683F72}" destId="{DF8667F0-CBDA-4CDF-BB3B-98FB38140778}" srcOrd="0" destOrd="0" presId="urn:microsoft.com/office/officeart/2005/8/layout/chevron2"/>
    <dgm:cxn modelId="{C7B0207A-A0C6-4115-A6DD-0352192FC2B9}" type="presOf" srcId="{D54F48D7-F56A-4F65-A432-4BA19582DC30}" destId="{11B96C7D-4B85-4628-B56F-7A6A34DD177B}" srcOrd="0" destOrd="0" presId="urn:microsoft.com/office/officeart/2005/8/layout/chevron2"/>
    <dgm:cxn modelId="{DDAE5037-8541-4CD3-AE33-FA2E52E64968}" srcId="{C935BCE5-2898-4DE8-B2A9-0D72D5DAE143}" destId="{468C1C11-FF07-40B9-9064-197837AA47AF}" srcOrd="1" destOrd="0" parTransId="{7D906302-521B-46CC-AE9C-76FD9D0099EB}" sibTransId="{084A61EB-8558-4CDD-80F2-7E98ACAA297C}"/>
    <dgm:cxn modelId="{880380F0-E89C-420A-8E84-8779867BA6F6}" type="presOf" srcId="{A91C7DF8-36FD-444A-B07C-A2AA546C5EAD}" destId="{11B96C7D-4B85-4628-B56F-7A6A34DD177B}" srcOrd="0" destOrd="2" presId="urn:microsoft.com/office/officeart/2005/8/layout/chevron2"/>
    <dgm:cxn modelId="{0F3F9D09-3FCB-4A1B-B841-A1A782B222BD}" srcId="{A00A40AF-C505-4B32-BA9F-C3B764008E19}" destId="{A28FA621-6F0C-4248-8665-14106CBA46D5}" srcOrd="1" destOrd="0" parTransId="{E50F005C-0A05-446A-A5E5-A85308D118DF}" sibTransId="{1E4BAB74-BB4F-4422-99CC-A160A4D50305}"/>
    <dgm:cxn modelId="{D3A07749-5ACE-427C-95D4-55D5BFD0C376}" type="presOf" srcId="{8B02F45F-4C05-4C21-8D1F-E0FF4ADB1F3B}" destId="{3393D302-A9EA-4CC8-9378-ABA72C10D83A}" srcOrd="0" destOrd="0" presId="urn:microsoft.com/office/officeart/2005/8/layout/chevron2"/>
    <dgm:cxn modelId="{21E5AD3C-7E65-46CB-B4E3-CF370A94D9EC}" type="presOf" srcId="{824B6C11-A13F-4C21-983F-FCB965A4F755}" destId="{BFAE691F-56D0-44FC-924A-4C8EE256C592}" srcOrd="0" destOrd="3" presId="urn:microsoft.com/office/officeart/2005/8/layout/chevron2"/>
    <dgm:cxn modelId="{4C1970A2-C1CF-40D5-AF1D-2054BDD20717}" srcId="{C935BCE5-2898-4DE8-B2A9-0D72D5DAE143}" destId="{293CCEFC-A5E8-4D4B-BFD3-E05F645DBD86}" srcOrd="3" destOrd="0" parTransId="{E7C14FD8-9D0C-4BAB-A73B-FDBA5DA61B24}" sibTransId="{797D4875-9BCC-4139-BAD3-45A981A10CEE}"/>
    <dgm:cxn modelId="{46C11206-2807-4900-A67B-CB6CC3459BD0}" srcId="{A00A40AF-C505-4B32-BA9F-C3B764008E19}" destId="{765C3F66-3DEB-4052-8246-1CEA422A6B41}" srcOrd="3" destOrd="0" parTransId="{BFDEF80B-E4C3-405A-A994-1A847734D9C6}" sibTransId="{BC3D8814-59E7-44BE-834B-2523BE88ABFD}"/>
    <dgm:cxn modelId="{8204CBD8-A976-4736-86EC-EE4145B01034}" type="presOf" srcId="{293CCEFC-A5E8-4D4B-BFD3-E05F645DBD86}" destId="{E106312C-7BE8-421B-B962-EC913E41CA30}" srcOrd="0" destOrd="3" presId="urn:microsoft.com/office/officeart/2005/8/layout/chevron2"/>
    <dgm:cxn modelId="{30ED1D2A-CD8F-4309-8B37-1DD26FC4EB05}" srcId="{EA90E639-6BAF-4BAD-8B4B-4583C0683F72}" destId="{FA42B8F7-12E3-4CC7-8726-DF341F2617E3}" srcOrd="2" destOrd="0" parTransId="{E83E2877-A8B8-49F2-B9B2-3533D26DFC98}" sibTransId="{13EAAD07-913B-421D-8B39-32E09B67F482}"/>
    <dgm:cxn modelId="{A03B5534-06F8-4BDB-A36E-CC5C37CBAF91}" srcId="{C935BCE5-2898-4DE8-B2A9-0D72D5DAE143}" destId="{8979EADA-D378-4D8A-8BF1-183149A45A83}" srcOrd="2" destOrd="0" parTransId="{01A37444-E332-4997-A16B-9D66E3BF700E}" sibTransId="{2C5476C4-91E1-4994-95AE-ACB59EA2D0B2}"/>
    <dgm:cxn modelId="{22F91C53-BD8D-4FCB-AFBF-E3EB3D8062E5}" type="presOf" srcId="{FA42B8F7-12E3-4CC7-8726-DF341F2617E3}" destId="{BFAE691F-56D0-44FC-924A-4C8EE256C592}" srcOrd="0" destOrd="2" presId="urn:microsoft.com/office/officeart/2005/8/layout/chevron2"/>
    <dgm:cxn modelId="{B0261797-33AE-4AC9-BB2E-7CAD47D5D2A7}" type="presOf" srcId="{C935BCE5-2898-4DE8-B2A9-0D72D5DAE143}" destId="{7C189AC6-A923-4BB8-94F3-FAC665603CB3}" srcOrd="0" destOrd="0" presId="urn:microsoft.com/office/officeart/2005/8/layout/chevron2"/>
    <dgm:cxn modelId="{32FC077F-A7C5-4171-B1C0-A9A48A167FD8}" srcId="{8B02F45F-4C05-4C21-8D1F-E0FF4ADB1F3B}" destId="{C935BCE5-2898-4DE8-B2A9-0D72D5DAE143}" srcOrd="0" destOrd="0" parTransId="{4053FC9B-D45C-4C3D-8CEF-6C4D3D29E9C7}" sibTransId="{0E6876BB-2A24-4DD7-9ED9-C2C8E8BAFC1A}"/>
    <dgm:cxn modelId="{953B9C83-4F5C-430C-B019-6A471A7BA363}" type="presOf" srcId="{A28FA621-6F0C-4248-8665-14106CBA46D5}" destId="{11B96C7D-4B85-4628-B56F-7A6A34DD177B}" srcOrd="0" destOrd="1" presId="urn:microsoft.com/office/officeart/2005/8/layout/chevron2"/>
    <dgm:cxn modelId="{108D426F-D2EE-4AE1-9646-13040F1C5EA9}" type="presOf" srcId="{A00A40AF-C505-4B32-BA9F-C3B764008E19}" destId="{8CA2F6FD-DF9E-4BD6-A243-ECB304C74078}" srcOrd="0" destOrd="0" presId="urn:microsoft.com/office/officeart/2005/8/layout/chevron2"/>
    <dgm:cxn modelId="{45C6A6EF-0B4A-4DEA-9B97-C455D96BF480}" srcId="{C935BCE5-2898-4DE8-B2A9-0D72D5DAE143}" destId="{A85C2224-17CB-4381-B70F-4E42779AB55E}" srcOrd="0" destOrd="0" parTransId="{189BE7F0-8BC4-4AE9-942C-04B47895BF02}" sibTransId="{B10A637E-3A42-470F-B877-845FA539E6F2}"/>
    <dgm:cxn modelId="{825B72B9-15F3-44BA-9CE4-7061F99D2736}" srcId="{EA90E639-6BAF-4BAD-8B4B-4583C0683F72}" destId="{824B6C11-A13F-4C21-983F-FCB965A4F755}" srcOrd="3" destOrd="0" parTransId="{BA29FD05-186E-4434-AC5C-CFFB98CAED35}" sibTransId="{166EAE0F-473E-4BA1-BC2A-528ED0B14676}"/>
    <dgm:cxn modelId="{FC97DE49-1A57-4606-9E75-61BE0269A021}" srcId="{8B02F45F-4C05-4C21-8D1F-E0FF4ADB1F3B}" destId="{EA90E639-6BAF-4BAD-8B4B-4583C0683F72}" srcOrd="2" destOrd="0" parTransId="{6D02B728-16C5-4C6A-93B2-C9D543FC0DB4}" sibTransId="{7A5B2E03-5705-44E2-BBB1-6ED84C2ADE7E}"/>
    <dgm:cxn modelId="{BE3C4BB7-9F73-4DE1-A5E7-23B708190FF3}" srcId="{A00A40AF-C505-4B32-BA9F-C3B764008E19}" destId="{A91C7DF8-36FD-444A-B07C-A2AA546C5EAD}" srcOrd="2" destOrd="0" parTransId="{E76344DB-8E3E-4B86-ADCA-9847AEF4C52B}" sibTransId="{A3D679B1-1B62-4DB6-B0FA-D368AB581D94}"/>
    <dgm:cxn modelId="{FCE1EE59-990B-454E-86E3-90FDC4143594}" type="presOf" srcId="{468C1C11-FF07-40B9-9064-197837AA47AF}" destId="{E106312C-7BE8-421B-B962-EC913E41CA30}" srcOrd="0" destOrd="1" presId="urn:microsoft.com/office/officeart/2005/8/layout/chevron2"/>
    <dgm:cxn modelId="{50FB97A8-3D01-4AA3-964F-3AF502AE20ED}" type="presOf" srcId="{A85C2224-17CB-4381-B70F-4E42779AB55E}" destId="{E106312C-7BE8-421B-B962-EC913E41CA30}" srcOrd="0" destOrd="0" presId="urn:microsoft.com/office/officeart/2005/8/layout/chevron2"/>
    <dgm:cxn modelId="{0B590668-2BAA-4CF7-8B78-75A634EA5C83}" type="presOf" srcId="{25F4C17C-205A-417F-9758-483084937D6F}" destId="{BFAE691F-56D0-44FC-924A-4C8EE256C592}" srcOrd="0" destOrd="1" presId="urn:microsoft.com/office/officeart/2005/8/layout/chevron2"/>
    <dgm:cxn modelId="{B1FE32E7-B080-477B-A886-2E9810CEC576}" srcId="{8B02F45F-4C05-4C21-8D1F-E0FF4ADB1F3B}" destId="{A00A40AF-C505-4B32-BA9F-C3B764008E19}" srcOrd="1" destOrd="0" parTransId="{12581325-2FCD-4287-9406-CB8AEFEEF886}" sibTransId="{7246D025-A217-465A-94C4-EC97A3F489C3}"/>
    <dgm:cxn modelId="{114FD64E-127E-485D-9F4E-EF3465613839}" srcId="{A00A40AF-C505-4B32-BA9F-C3B764008E19}" destId="{D54F48D7-F56A-4F65-A432-4BA19582DC30}" srcOrd="0" destOrd="0" parTransId="{D65EA8D7-770D-41CC-8A7C-2ACE023A2276}" sibTransId="{B3773CDD-B3C0-42C6-9AFF-AE2180CCEA60}"/>
    <dgm:cxn modelId="{04D45C8D-1FFB-47CD-8CCD-2D110CA3ADB4}" srcId="{EA90E639-6BAF-4BAD-8B4B-4583C0683F72}" destId="{25F4C17C-205A-417F-9758-483084937D6F}" srcOrd="1" destOrd="0" parTransId="{B53BB878-D13F-44B4-A5EC-26F61B98494E}" sibTransId="{2F7ACDD1-BDB2-44BE-8C88-E48A69524383}"/>
    <dgm:cxn modelId="{E69B77F3-9C02-4A27-9811-97D3E13C2A86}" type="presOf" srcId="{765C3F66-3DEB-4052-8246-1CEA422A6B41}" destId="{11B96C7D-4B85-4628-B56F-7A6A34DD177B}" srcOrd="0" destOrd="3" presId="urn:microsoft.com/office/officeart/2005/8/layout/chevron2"/>
    <dgm:cxn modelId="{2AE53F11-84B3-4D14-8230-832DB43DA471}" type="presParOf" srcId="{3393D302-A9EA-4CC8-9378-ABA72C10D83A}" destId="{618A3DBB-EE9E-4EA1-B12D-600EF93F5A25}" srcOrd="0" destOrd="0" presId="urn:microsoft.com/office/officeart/2005/8/layout/chevron2"/>
    <dgm:cxn modelId="{381055BB-3D2C-4E8A-9828-2CB2F56811C2}" type="presParOf" srcId="{618A3DBB-EE9E-4EA1-B12D-600EF93F5A25}" destId="{7C189AC6-A923-4BB8-94F3-FAC665603CB3}" srcOrd="0" destOrd="0" presId="urn:microsoft.com/office/officeart/2005/8/layout/chevron2"/>
    <dgm:cxn modelId="{CAAB0809-344F-40E6-B8A7-2C06C679F305}" type="presParOf" srcId="{618A3DBB-EE9E-4EA1-B12D-600EF93F5A25}" destId="{E106312C-7BE8-421B-B962-EC913E41CA30}" srcOrd="1" destOrd="0" presId="urn:microsoft.com/office/officeart/2005/8/layout/chevron2"/>
    <dgm:cxn modelId="{02ECEA9A-E8F2-44C2-93AA-77399F79A99D}" type="presParOf" srcId="{3393D302-A9EA-4CC8-9378-ABA72C10D83A}" destId="{B1EE0178-A96A-41DE-A3E2-3C6A805DA9EB}" srcOrd="1" destOrd="0" presId="urn:microsoft.com/office/officeart/2005/8/layout/chevron2"/>
    <dgm:cxn modelId="{E3873CAF-B6E9-448F-8CC4-3F370070484B}" type="presParOf" srcId="{3393D302-A9EA-4CC8-9378-ABA72C10D83A}" destId="{B2F85525-D22C-4160-9A3B-624EF51A8480}" srcOrd="2" destOrd="0" presId="urn:microsoft.com/office/officeart/2005/8/layout/chevron2"/>
    <dgm:cxn modelId="{82BED3D5-D167-47BA-862E-66308AB5E1BC}" type="presParOf" srcId="{B2F85525-D22C-4160-9A3B-624EF51A8480}" destId="{8CA2F6FD-DF9E-4BD6-A243-ECB304C74078}" srcOrd="0" destOrd="0" presId="urn:microsoft.com/office/officeart/2005/8/layout/chevron2"/>
    <dgm:cxn modelId="{AA227BE1-4CCF-40C2-8F07-9EA14CF422AD}" type="presParOf" srcId="{B2F85525-D22C-4160-9A3B-624EF51A8480}" destId="{11B96C7D-4B85-4628-B56F-7A6A34DD177B}" srcOrd="1" destOrd="0" presId="urn:microsoft.com/office/officeart/2005/8/layout/chevron2"/>
    <dgm:cxn modelId="{7E279AFA-9F24-40E5-AF61-B8D16D8C03DF}" type="presParOf" srcId="{3393D302-A9EA-4CC8-9378-ABA72C10D83A}" destId="{27CDC133-BAAF-41DD-9757-F46E484B2559}" srcOrd="3" destOrd="0" presId="urn:microsoft.com/office/officeart/2005/8/layout/chevron2"/>
    <dgm:cxn modelId="{AEC07C48-3B59-4ED4-AF15-4FC3E50CE105}" type="presParOf" srcId="{3393D302-A9EA-4CC8-9378-ABA72C10D83A}" destId="{7823EDC2-2C3F-4134-AC0F-302385A17880}" srcOrd="4" destOrd="0" presId="urn:microsoft.com/office/officeart/2005/8/layout/chevron2"/>
    <dgm:cxn modelId="{9F0BA4BD-C1CB-4133-B2F6-29C72A17A607}" type="presParOf" srcId="{7823EDC2-2C3F-4134-AC0F-302385A17880}" destId="{DF8667F0-CBDA-4CDF-BB3B-98FB38140778}" srcOrd="0" destOrd="0" presId="urn:microsoft.com/office/officeart/2005/8/layout/chevron2"/>
    <dgm:cxn modelId="{90A50812-4B15-43A2-AC5C-07CA9ECBD288}" type="presParOf" srcId="{7823EDC2-2C3F-4134-AC0F-302385A17880}" destId="{BFAE691F-56D0-44FC-924A-4C8EE256C59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E7E862-FB0E-4F90-98C4-C4BFEEE9B064}" type="doc">
      <dgm:prSet loTypeId="urn:microsoft.com/office/officeart/2005/8/layout/funnel1" loCatId="process" qsTypeId="urn:microsoft.com/office/officeart/2009/2/quickstyle/3d8#1" qsCatId="3D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9597CC36-6029-4C67-B383-83DAE1CA5601}">
      <dgm:prSet phldrT="[Text]"/>
      <dgm:spPr/>
      <dgm:t>
        <a:bodyPr/>
        <a:lstStyle/>
        <a:p>
          <a:r>
            <a:rPr lang="en-US" dirty="0" smtClean="0"/>
            <a:t>General details </a:t>
          </a:r>
          <a:endParaRPr lang="en-US" dirty="0"/>
        </a:p>
      </dgm:t>
    </dgm:pt>
    <dgm:pt modelId="{006CB766-2CD6-47BE-A67F-581CC5769119}" type="parTrans" cxnId="{CB3B6DFA-6BCB-45C7-97C6-DD964DD4BF23}">
      <dgm:prSet/>
      <dgm:spPr/>
      <dgm:t>
        <a:bodyPr/>
        <a:lstStyle/>
        <a:p>
          <a:endParaRPr lang="en-US"/>
        </a:p>
      </dgm:t>
    </dgm:pt>
    <dgm:pt modelId="{A47B3F51-486E-4B7B-8BC6-50142F9DD7F7}" type="sibTrans" cxnId="{CB3B6DFA-6BCB-45C7-97C6-DD964DD4BF23}">
      <dgm:prSet/>
      <dgm:spPr/>
      <dgm:t>
        <a:bodyPr/>
        <a:lstStyle/>
        <a:p>
          <a:endParaRPr lang="en-US"/>
        </a:p>
      </dgm:t>
    </dgm:pt>
    <dgm:pt modelId="{9072C2F4-85C1-41B9-A529-400D591D9CCA}">
      <dgm:prSet phldrT="[Text]"/>
      <dgm:spPr/>
      <dgm:t>
        <a:bodyPr/>
        <a:lstStyle/>
        <a:p>
          <a:r>
            <a:rPr lang="en-US" dirty="0" smtClean="0"/>
            <a:t>Required</a:t>
          </a:r>
          <a:endParaRPr lang="en-US" dirty="0"/>
        </a:p>
      </dgm:t>
    </dgm:pt>
    <dgm:pt modelId="{05E6C5A6-4BFE-4E32-A954-DE4DA2347CDB}" type="parTrans" cxnId="{63A551AC-D445-42F8-86A2-E8F720F0F651}">
      <dgm:prSet/>
      <dgm:spPr/>
      <dgm:t>
        <a:bodyPr/>
        <a:lstStyle/>
        <a:p>
          <a:endParaRPr lang="en-US"/>
        </a:p>
      </dgm:t>
    </dgm:pt>
    <dgm:pt modelId="{BAD81EF3-B659-42C7-98DC-FDBB65B22C20}" type="sibTrans" cxnId="{63A551AC-D445-42F8-86A2-E8F720F0F651}">
      <dgm:prSet/>
      <dgm:spPr/>
      <dgm:t>
        <a:bodyPr/>
        <a:lstStyle/>
        <a:p>
          <a:endParaRPr lang="en-US"/>
        </a:p>
      </dgm:t>
    </dgm:pt>
    <dgm:pt modelId="{AFDFAD4A-3A5C-4B8F-BDF3-C8A26ABF93E5}">
      <dgm:prSet phldrT="[Text]"/>
      <dgm:spPr/>
      <dgm:t>
        <a:bodyPr/>
        <a:lstStyle/>
        <a:p>
          <a:r>
            <a:rPr lang="en-US" dirty="0" smtClean="0"/>
            <a:t>Properties</a:t>
          </a:r>
          <a:endParaRPr lang="en-US" dirty="0"/>
        </a:p>
      </dgm:t>
    </dgm:pt>
    <dgm:pt modelId="{8CA71B6F-A41A-4DDE-87A1-8A9EDD78EB29}" type="parTrans" cxnId="{215974D2-28F8-4D85-A22C-237D76A8EA88}">
      <dgm:prSet/>
      <dgm:spPr/>
      <dgm:t>
        <a:bodyPr/>
        <a:lstStyle/>
        <a:p>
          <a:endParaRPr lang="en-US"/>
        </a:p>
      </dgm:t>
    </dgm:pt>
    <dgm:pt modelId="{55DB6890-132F-4C21-BA32-CE38E0C38320}" type="sibTrans" cxnId="{215974D2-28F8-4D85-A22C-237D76A8EA88}">
      <dgm:prSet/>
      <dgm:spPr/>
      <dgm:t>
        <a:bodyPr/>
        <a:lstStyle/>
        <a:p>
          <a:endParaRPr lang="en-US"/>
        </a:p>
      </dgm:t>
    </dgm:pt>
    <dgm:pt modelId="{212B9FC6-199D-4896-98F0-2E76585E3621}">
      <dgm:prSet phldrT="[Text]" custT="1"/>
      <dgm:spPr/>
      <dgm:t>
        <a:bodyPr/>
        <a:lstStyle/>
        <a:p>
          <a:r>
            <a:rPr lang="en-US" sz="3600" dirty="0" smtClean="0"/>
            <a:t>STORAGE UNIT </a:t>
          </a:r>
          <a:endParaRPr lang="en-US" sz="3600" dirty="0"/>
        </a:p>
      </dgm:t>
    </dgm:pt>
    <dgm:pt modelId="{E4973072-5850-4043-A060-DD2893DD8C3B}" type="parTrans" cxnId="{BA622532-A2D7-456E-8483-3DCD763A6DB5}">
      <dgm:prSet/>
      <dgm:spPr/>
      <dgm:t>
        <a:bodyPr/>
        <a:lstStyle/>
        <a:p>
          <a:endParaRPr lang="en-US"/>
        </a:p>
      </dgm:t>
    </dgm:pt>
    <dgm:pt modelId="{CCA47C4E-E516-4334-B612-9F88B019A16E}" type="sibTrans" cxnId="{BA622532-A2D7-456E-8483-3DCD763A6DB5}">
      <dgm:prSet/>
      <dgm:spPr/>
      <dgm:t>
        <a:bodyPr/>
        <a:lstStyle/>
        <a:p>
          <a:endParaRPr lang="en-US"/>
        </a:p>
      </dgm:t>
    </dgm:pt>
    <dgm:pt modelId="{6066705C-4A2E-456D-80F1-D27C4FC83380}" type="pres">
      <dgm:prSet presAssocID="{1FE7E862-FB0E-4F90-98C4-C4BFEEE9B06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F85DB8-2CC6-4AF2-83C5-83EA91C0A49E}" type="pres">
      <dgm:prSet presAssocID="{1FE7E862-FB0E-4F90-98C4-C4BFEEE9B064}" presName="ellipse" presStyleLbl="trBgShp" presStyleIdx="0" presStyleCnt="1" custLinFactNeighborX="-24003" custLinFactNeighborY="19378"/>
      <dgm:spPr/>
    </dgm:pt>
    <dgm:pt modelId="{9B8D728E-B932-4043-A52F-B1E6E60F282B}" type="pres">
      <dgm:prSet presAssocID="{1FE7E862-FB0E-4F90-98C4-C4BFEEE9B064}" presName="arrow1" presStyleLbl="fgShp" presStyleIdx="0" presStyleCnt="1" custLinFactX="-35429" custLinFactNeighborX="-100000" custLinFactNeighborY="12659"/>
      <dgm:spPr/>
    </dgm:pt>
    <dgm:pt modelId="{C9E3ABFC-9FC9-44F1-9CC2-DE56B4D76F9C}" type="pres">
      <dgm:prSet presAssocID="{1FE7E862-FB0E-4F90-98C4-C4BFEEE9B064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D9161-287E-4645-A0E9-3794144BA5CA}" type="pres">
      <dgm:prSet presAssocID="{9072C2F4-85C1-41B9-A529-400D591D9CCA}" presName="item1" presStyleLbl="node1" presStyleIdx="0" presStyleCnt="3" custLinFactNeighborX="-88101" custLinFactNeighborY="11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35E54-EAEE-4B52-957F-08A7869F480C}" type="pres">
      <dgm:prSet presAssocID="{AFDFAD4A-3A5C-4B8F-BDF3-C8A26ABF93E5}" presName="item2" presStyleLbl="node1" presStyleIdx="1" presStyleCnt="3" custLinFactNeighborX="-99033" custLinFactNeighborY="-199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15ED6-1777-40B1-B244-BF0744ABCE27}" type="pres">
      <dgm:prSet presAssocID="{212B9FC6-199D-4896-98F0-2E76585E3621}" presName="item3" presStyleLbl="node1" presStyleIdx="2" presStyleCnt="3" custLinFactNeighborX="-91111" custLinFactNeighborY="17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6CB7E-4466-406E-BC3E-DE79E7CAE412}" type="pres">
      <dgm:prSet presAssocID="{1FE7E862-FB0E-4F90-98C4-C4BFEEE9B064}" presName="funnel" presStyleLbl="trAlignAcc1" presStyleIdx="0" presStyleCnt="1" custLinFactNeighborX="-21290" custLinFactNeighborY="-10968"/>
      <dgm:spPr/>
    </dgm:pt>
  </dgm:ptLst>
  <dgm:cxnLst>
    <dgm:cxn modelId="{CF516EDB-684F-4DED-845C-48D359E9B082}" type="presOf" srcId="{9597CC36-6029-4C67-B383-83DAE1CA5601}" destId="{AC415ED6-1777-40B1-B244-BF0744ABCE27}" srcOrd="0" destOrd="0" presId="urn:microsoft.com/office/officeart/2005/8/layout/funnel1"/>
    <dgm:cxn modelId="{31CFC786-7803-4471-9771-5792B0E92059}" type="presOf" srcId="{9072C2F4-85C1-41B9-A529-400D591D9CCA}" destId="{0DD35E54-EAEE-4B52-957F-08A7869F480C}" srcOrd="0" destOrd="0" presId="urn:microsoft.com/office/officeart/2005/8/layout/funnel1"/>
    <dgm:cxn modelId="{63A551AC-D445-42F8-86A2-E8F720F0F651}" srcId="{1FE7E862-FB0E-4F90-98C4-C4BFEEE9B064}" destId="{9072C2F4-85C1-41B9-A529-400D591D9CCA}" srcOrd="1" destOrd="0" parTransId="{05E6C5A6-4BFE-4E32-A954-DE4DA2347CDB}" sibTransId="{BAD81EF3-B659-42C7-98DC-FDBB65B22C20}"/>
    <dgm:cxn modelId="{8A57572E-EC70-4884-8DF7-672DF39C23F4}" type="presOf" srcId="{212B9FC6-199D-4896-98F0-2E76585E3621}" destId="{C9E3ABFC-9FC9-44F1-9CC2-DE56B4D76F9C}" srcOrd="0" destOrd="0" presId="urn:microsoft.com/office/officeart/2005/8/layout/funnel1"/>
    <dgm:cxn modelId="{CB3B6DFA-6BCB-45C7-97C6-DD964DD4BF23}" srcId="{1FE7E862-FB0E-4F90-98C4-C4BFEEE9B064}" destId="{9597CC36-6029-4C67-B383-83DAE1CA5601}" srcOrd="0" destOrd="0" parTransId="{006CB766-2CD6-47BE-A67F-581CC5769119}" sibTransId="{A47B3F51-486E-4B7B-8BC6-50142F9DD7F7}"/>
    <dgm:cxn modelId="{10B91CC6-C9D1-44EE-AADD-8F55D6128947}" type="presOf" srcId="{AFDFAD4A-3A5C-4B8F-BDF3-C8A26ABF93E5}" destId="{56DD9161-287E-4645-A0E9-3794144BA5CA}" srcOrd="0" destOrd="0" presId="urn:microsoft.com/office/officeart/2005/8/layout/funnel1"/>
    <dgm:cxn modelId="{215974D2-28F8-4D85-A22C-237D76A8EA88}" srcId="{1FE7E862-FB0E-4F90-98C4-C4BFEEE9B064}" destId="{AFDFAD4A-3A5C-4B8F-BDF3-C8A26ABF93E5}" srcOrd="2" destOrd="0" parTransId="{8CA71B6F-A41A-4DDE-87A1-8A9EDD78EB29}" sibTransId="{55DB6890-132F-4C21-BA32-CE38E0C38320}"/>
    <dgm:cxn modelId="{F9ACC304-9D08-468E-9E8B-49D31DF3C4F3}" type="presOf" srcId="{1FE7E862-FB0E-4F90-98C4-C4BFEEE9B064}" destId="{6066705C-4A2E-456D-80F1-D27C4FC83380}" srcOrd="0" destOrd="0" presId="urn:microsoft.com/office/officeart/2005/8/layout/funnel1"/>
    <dgm:cxn modelId="{BA622532-A2D7-456E-8483-3DCD763A6DB5}" srcId="{1FE7E862-FB0E-4F90-98C4-C4BFEEE9B064}" destId="{212B9FC6-199D-4896-98F0-2E76585E3621}" srcOrd="3" destOrd="0" parTransId="{E4973072-5850-4043-A060-DD2893DD8C3B}" sibTransId="{CCA47C4E-E516-4334-B612-9F88B019A16E}"/>
    <dgm:cxn modelId="{3FA701DB-5ACA-42FB-8212-00DB966B6150}" type="presParOf" srcId="{6066705C-4A2E-456D-80F1-D27C4FC83380}" destId="{99F85DB8-2CC6-4AF2-83C5-83EA91C0A49E}" srcOrd="0" destOrd="0" presId="urn:microsoft.com/office/officeart/2005/8/layout/funnel1"/>
    <dgm:cxn modelId="{D0414168-3B01-4926-9D11-C14B6EA10916}" type="presParOf" srcId="{6066705C-4A2E-456D-80F1-D27C4FC83380}" destId="{9B8D728E-B932-4043-A52F-B1E6E60F282B}" srcOrd="1" destOrd="0" presId="urn:microsoft.com/office/officeart/2005/8/layout/funnel1"/>
    <dgm:cxn modelId="{037D8474-67F0-4F26-B00D-93B7CACD7AD9}" type="presParOf" srcId="{6066705C-4A2E-456D-80F1-D27C4FC83380}" destId="{C9E3ABFC-9FC9-44F1-9CC2-DE56B4D76F9C}" srcOrd="2" destOrd="0" presId="urn:microsoft.com/office/officeart/2005/8/layout/funnel1"/>
    <dgm:cxn modelId="{6BB57BCF-114C-4D06-A561-A4A7EE362B44}" type="presParOf" srcId="{6066705C-4A2E-456D-80F1-D27C4FC83380}" destId="{56DD9161-287E-4645-A0E9-3794144BA5CA}" srcOrd="3" destOrd="0" presId="urn:microsoft.com/office/officeart/2005/8/layout/funnel1"/>
    <dgm:cxn modelId="{93065A99-C2F4-477F-85B2-53E5C90F20B1}" type="presParOf" srcId="{6066705C-4A2E-456D-80F1-D27C4FC83380}" destId="{0DD35E54-EAEE-4B52-957F-08A7869F480C}" srcOrd="4" destOrd="0" presId="urn:microsoft.com/office/officeart/2005/8/layout/funnel1"/>
    <dgm:cxn modelId="{0B400B52-A918-4A3A-A76C-2E99E6E8E2DE}" type="presParOf" srcId="{6066705C-4A2E-456D-80F1-D27C4FC83380}" destId="{AC415ED6-1777-40B1-B244-BF0744ABCE27}" srcOrd="5" destOrd="0" presId="urn:microsoft.com/office/officeart/2005/8/layout/funnel1"/>
    <dgm:cxn modelId="{70504E92-8290-41A8-A26B-988DAF579911}" type="presParOf" srcId="{6066705C-4A2E-456D-80F1-D27C4FC83380}" destId="{CA16CB7E-4466-406E-BC3E-DE79E7CAE41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473450-F6A9-403F-AF60-0CB49826A7C3}" type="doc">
      <dgm:prSet loTypeId="urn:microsoft.com/office/officeart/2005/8/layout/cycle2" loCatId="cycle" qsTypeId="urn:microsoft.com/office/officeart/2005/8/quickstyle/simple1#5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DAF4CFBC-89FC-4C48-8B24-F1B828E51C72}">
      <dgm:prSet phldrT="[Text]"/>
      <dgm:spPr/>
      <dgm:t>
        <a:bodyPr/>
        <a:lstStyle/>
        <a:p>
          <a:r>
            <a:rPr lang="en-US" dirty="0" smtClean="0"/>
            <a:t>Get the file </a:t>
          </a:r>
          <a:endParaRPr lang="en-US" dirty="0"/>
        </a:p>
      </dgm:t>
    </dgm:pt>
    <dgm:pt modelId="{BF720666-4E98-4BB9-83AD-39AC88F5567A}" type="parTrans" cxnId="{E99BFA08-FA62-40EC-BAA8-D5AE5FF885BA}">
      <dgm:prSet/>
      <dgm:spPr/>
      <dgm:t>
        <a:bodyPr/>
        <a:lstStyle/>
        <a:p>
          <a:endParaRPr lang="en-US"/>
        </a:p>
      </dgm:t>
    </dgm:pt>
    <dgm:pt modelId="{528A8C54-139A-43B3-8C0E-1F10D1250E83}" type="sibTrans" cxnId="{E99BFA08-FA62-40EC-BAA8-D5AE5FF885BA}">
      <dgm:prSet/>
      <dgm:spPr/>
      <dgm:t>
        <a:bodyPr/>
        <a:lstStyle/>
        <a:p>
          <a:endParaRPr lang="en-US"/>
        </a:p>
      </dgm:t>
    </dgm:pt>
    <dgm:pt modelId="{ED6A6F5F-0728-4D2E-995D-847CDC5C698F}">
      <dgm:prSet phldrT="[Text]"/>
      <dgm:spPr/>
      <dgm:t>
        <a:bodyPr/>
        <a:lstStyle/>
        <a:p>
          <a:r>
            <a:rPr lang="en-US" dirty="0" smtClean="0"/>
            <a:t>Go to properties </a:t>
          </a:r>
          <a:endParaRPr lang="en-US" dirty="0"/>
        </a:p>
      </dgm:t>
    </dgm:pt>
    <dgm:pt modelId="{32DCA984-A7DA-4ED8-AE5B-77EA8D8121C8}" type="parTrans" cxnId="{7098F57C-D58A-4241-B170-F4489B37211C}">
      <dgm:prSet/>
      <dgm:spPr/>
      <dgm:t>
        <a:bodyPr/>
        <a:lstStyle/>
        <a:p>
          <a:endParaRPr lang="en-US"/>
        </a:p>
      </dgm:t>
    </dgm:pt>
    <dgm:pt modelId="{371EB31F-5D2D-41A8-AABD-6F0B78E6D131}" type="sibTrans" cxnId="{7098F57C-D58A-4241-B170-F4489B37211C}">
      <dgm:prSet/>
      <dgm:spPr/>
      <dgm:t>
        <a:bodyPr/>
        <a:lstStyle/>
        <a:p>
          <a:endParaRPr lang="en-US"/>
        </a:p>
      </dgm:t>
    </dgm:pt>
    <dgm:pt modelId="{35AAE974-C490-4441-BD8A-B8B2D7A4A17B}">
      <dgm:prSet phldrT="[Text]"/>
      <dgm:spPr/>
      <dgm:t>
        <a:bodyPr/>
        <a:lstStyle/>
        <a:p>
          <a:r>
            <a:rPr lang="en-US" dirty="0" smtClean="0"/>
            <a:t>Checking for id name and braces</a:t>
          </a:r>
          <a:endParaRPr lang="en-US" dirty="0"/>
        </a:p>
      </dgm:t>
    </dgm:pt>
    <dgm:pt modelId="{AF343AA6-BD35-44C6-90FA-BA6D4D9B8096}" type="parTrans" cxnId="{7F65D8B8-A9C0-4D88-8455-E3B811A2AEE6}">
      <dgm:prSet/>
      <dgm:spPr/>
      <dgm:t>
        <a:bodyPr/>
        <a:lstStyle/>
        <a:p>
          <a:endParaRPr lang="en-US"/>
        </a:p>
      </dgm:t>
    </dgm:pt>
    <dgm:pt modelId="{96E061E7-13F3-4E9C-B790-813C2F1099D9}" type="sibTrans" cxnId="{7F65D8B8-A9C0-4D88-8455-E3B811A2AEE6}">
      <dgm:prSet/>
      <dgm:spPr/>
      <dgm:t>
        <a:bodyPr/>
        <a:lstStyle/>
        <a:p>
          <a:endParaRPr lang="en-US"/>
        </a:p>
      </dgm:t>
    </dgm:pt>
    <dgm:pt modelId="{1FC8C6CF-962A-48E7-BC52-CB769AB83791}">
      <dgm:prSet phldrT="[Text]"/>
      <dgm:spPr/>
      <dgm:t>
        <a:bodyPr/>
        <a:lstStyle/>
        <a:p>
          <a:r>
            <a:rPr lang="en-US" dirty="0" smtClean="0"/>
            <a:t>Checking for description : “  “</a:t>
          </a:r>
          <a:endParaRPr lang="en-US" dirty="0"/>
        </a:p>
      </dgm:t>
    </dgm:pt>
    <dgm:pt modelId="{6B38418F-7D9A-4535-AB26-C6E927C51C91}" type="parTrans" cxnId="{7534C697-EAAD-44DC-843F-753F74F80BC6}">
      <dgm:prSet/>
      <dgm:spPr/>
      <dgm:t>
        <a:bodyPr/>
        <a:lstStyle/>
        <a:p>
          <a:endParaRPr lang="en-US"/>
        </a:p>
      </dgm:t>
    </dgm:pt>
    <dgm:pt modelId="{FA167C32-3DC5-4EC0-A0F0-94771F12582C}" type="sibTrans" cxnId="{7534C697-EAAD-44DC-843F-753F74F80BC6}">
      <dgm:prSet/>
      <dgm:spPr/>
      <dgm:t>
        <a:bodyPr/>
        <a:lstStyle/>
        <a:p>
          <a:endParaRPr lang="en-US"/>
        </a:p>
      </dgm:t>
    </dgm:pt>
    <dgm:pt modelId="{D9C8D3B6-5F85-42FD-B393-977240C7BEC3}">
      <dgm:prSet phldrT="[Text]"/>
      <dgm:spPr/>
      <dgm:t>
        <a:bodyPr/>
        <a:lstStyle/>
        <a:p>
          <a:r>
            <a:rPr lang="en-US" dirty="0" smtClean="0"/>
            <a:t>If found stored</a:t>
          </a:r>
          <a:endParaRPr lang="en-US" dirty="0"/>
        </a:p>
      </dgm:t>
    </dgm:pt>
    <dgm:pt modelId="{F3333265-5867-465C-BAA7-92B5B6F9489D}" type="parTrans" cxnId="{1556E8B7-D88A-4B0E-8987-329148FAD6CB}">
      <dgm:prSet/>
      <dgm:spPr/>
      <dgm:t>
        <a:bodyPr/>
        <a:lstStyle/>
        <a:p>
          <a:endParaRPr lang="en-US"/>
        </a:p>
      </dgm:t>
    </dgm:pt>
    <dgm:pt modelId="{97EFDF57-AEE6-4331-B3D7-FF1D54085C49}" type="sibTrans" cxnId="{1556E8B7-D88A-4B0E-8987-329148FAD6CB}">
      <dgm:prSet/>
      <dgm:spPr/>
      <dgm:t>
        <a:bodyPr/>
        <a:lstStyle/>
        <a:p>
          <a:endParaRPr lang="en-US"/>
        </a:p>
      </dgm:t>
    </dgm:pt>
    <dgm:pt modelId="{5FA29B4F-0E69-48FD-B8ED-E7EDCF749366}">
      <dgm:prSet phldrT="[Text]"/>
      <dgm:spPr/>
      <dgm:t>
        <a:bodyPr/>
        <a:lstStyle/>
        <a:p>
          <a:r>
            <a:rPr lang="en-US" dirty="0" smtClean="0"/>
            <a:t>Else repeat the procedure till file ends</a:t>
          </a:r>
          <a:endParaRPr lang="en-US" dirty="0"/>
        </a:p>
      </dgm:t>
    </dgm:pt>
    <dgm:pt modelId="{B28DE43A-E1F5-485B-A35A-BD0B8FB39C17}" type="parTrans" cxnId="{A5B42A62-DE14-4E1A-A28D-E4F4AEA3C5E9}">
      <dgm:prSet/>
      <dgm:spPr/>
      <dgm:t>
        <a:bodyPr/>
        <a:lstStyle/>
        <a:p>
          <a:endParaRPr lang="en-US"/>
        </a:p>
      </dgm:t>
    </dgm:pt>
    <dgm:pt modelId="{ECEE2EA2-81CA-42C1-BDFB-D667B2B3B922}" type="sibTrans" cxnId="{A5B42A62-DE14-4E1A-A28D-E4F4AEA3C5E9}">
      <dgm:prSet/>
      <dgm:spPr/>
      <dgm:t>
        <a:bodyPr/>
        <a:lstStyle/>
        <a:p>
          <a:endParaRPr lang="en-US"/>
        </a:p>
      </dgm:t>
    </dgm:pt>
    <dgm:pt modelId="{7D52036E-7CC7-4455-90A7-E8095EBC38F6}" type="pres">
      <dgm:prSet presAssocID="{54473450-F6A9-403F-AF60-0CB49826A7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8C3E68-AB46-4FB4-8546-AD1D9EFB5AE9}" type="pres">
      <dgm:prSet presAssocID="{DAF4CFBC-89FC-4C48-8B24-F1B828E51C7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EC32B-3EE8-4848-83E4-903383F25958}" type="pres">
      <dgm:prSet presAssocID="{528A8C54-139A-43B3-8C0E-1F10D1250E8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0870F58-5526-489F-B202-C68222F48EBB}" type="pres">
      <dgm:prSet presAssocID="{528A8C54-139A-43B3-8C0E-1F10D1250E8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ACC14A8C-9C8D-4098-9F81-22A985EEEF94}" type="pres">
      <dgm:prSet presAssocID="{ED6A6F5F-0728-4D2E-995D-847CDC5C698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2836D-4E86-4843-86F8-C6D6AE356CB5}" type="pres">
      <dgm:prSet presAssocID="{371EB31F-5D2D-41A8-AABD-6F0B78E6D1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1837C34-A759-41E0-B767-EAA7B2810888}" type="pres">
      <dgm:prSet presAssocID="{371EB31F-5D2D-41A8-AABD-6F0B78E6D1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B23E73C0-00D2-4199-A99F-FCE8952369D0}" type="pres">
      <dgm:prSet presAssocID="{35AAE974-C490-4441-BD8A-B8B2D7A4A17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8B863-403D-4824-87A3-35FDE07B9408}" type="pres">
      <dgm:prSet presAssocID="{96E061E7-13F3-4E9C-B790-813C2F1099D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A1D14C5-FD73-419A-80F5-847B46DFBD36}" type="pres">
      <dgm:prSet presAssocID="{96E061E7-13F3-4E9C-B790-813C2F1099D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8C82072-32A3-458E-9307-9B757FF4E5F6}" type="pres">
      <dgm:prSet presAssocID="{1FC8C6CF-962A-48E7-BC52-CB769AB8379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F5CD1-1702-4E3C-B804-34D29DA9D0BC}" type="pres">
      <dgm:prSet presAssocID="{FA167C32-3DC5-4EC0-A0F0-94771F12582C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CE1C718-5A5F-4FAF-892D-F89A509B15ED}" type="pres">
      <dgm:prSet presAssocID="{FA167C32-3DC5-4EC0-A0F0-94771F12582C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32B1977-1343-4A3E-9658-5B287E474FE5}" type="pres">
      <dgm:prSet presAssocID="{D9C8D3B6-5F85-42FD-B393-977240C7BEC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7EF3C-7A50-448F-A3C6-874AE4697411}" type="pres">
      <dgm:prSet presAssocID="{97EFDF57-AEE6-4331-B3D7-FF1D54085C4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FB382F5-0344-492A-AE29-9241983B2014}" type="pres">
      <dgm:prSet presAssocID="{97EFDF57-AEE6-4331-B3D7-FF1D54085C4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5557433-5894-49B6-ABDF-E90065DD5B6F}" type="pres">
      <dgm:prSet presAssocID="{5FA29B4F-0E69-48FD-B8ED-E7EDCF7493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C7B03-5BB0-4B01-81F2-48C7D67E8811}" type="pres">
      <dgm:prSet presAssocID="{ECEE2EA2-81CA-42C1-BDFB-D667B2B3B922}" presName="sibTrans" presStyleLbl="sibTrans2D1" presStyleIdx="5" presStyleCnt="6"/>
      <dgm:spPr/>
      <dgm:t>
        <a:bodyPr/>
        <a:lstStyle/>
        <a:p>
          <a:endParaRPr lang="en-US"/>
        </a:p>
      </dgm:t>
    </dgm:pt>
    <dgm:pt modelId="{A133D4B1-A1F9-462E-8D22-74988F623050}" type="pres">
      <dgm:prSet presAssocID="{ECEE2EA2-81CA-42C1-BDFB-D667B2B3B922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7F65D8B8-A9C0-4D88-8455-E3B811A2AEE6}" srcId="{54473450-F6A9-403F-AF60-0CB49826A7C3}" destId="{35AAE974-C490-4441-BD8A-B8B2D7A4A17B}" srcOrd="2" destOrd="0" parTransId="{AF343AA6-BD35-44C6-90FA-BA6D4D9B8096}" sibTransId="{96E061E7-13F3-4E9C-B790-813C2F1099D9}"/>
    <dgm:cxn modelId="{69E9F4B7-8540-45FB-84CD-D09EE89D9251}" type="presOf" srcId="{ED6A6F5F-0728-4D2E-995D-847CDC5C698F}" destId="{ACC14A8C-9C8D-4098-9F81-22A985EEEF94}" srcOrd="0" destOrd="0" presId="urn:microsoft.com/office/officeart/2005/8/layout/cycle2"/>
    <dgm:cxn modelId="{1EE83CFC-B140-470F-99F6-A747024806DA}" type="presOf" srcId="{96E061E7-13F3-4E9C-B790-813C2F1099D9}" destId="{EA1D14C5-FD73-419A-80F5-847B46DFBD36}" srcOrd="1" destOrd="0" presId="urn:microsoft.com/office/officeart/2005/8/layout/cycle2"/>
    <dgm:cxn modelId="{BEA3EC8B-57E9-4A78-94BC-E5833E169D4A}" type="presOf" srcId="{FA167C32-3DC5-4EC0-A0F0-94771F12582C}" destId="{8CE1C718-5A5F-4FAF-892D-F89A509B15ED}" srcOrd="1" destOrd="0" presId="urn:microsoft.com/office/officeart/2005/8/layout/cycle2"/>
    <dgm:cxn modelId="{D46FC38D-DD33-4F63-AB2C-5D61C4CF2CAD}" type="presOf" srcId="{5FA29B4F-0E69-48FD-B8ED-E7EDCF749366}" destId="{95557433-5894-49B6-ABDF-E90065DD5B6F}" srcOrd="0" destOrd="0" presId="urn:microsoft.com/office/officeart/2005/8/layout/cycle2"/>
    <dgm:cxn modelId="{2A970484-7AB8-41A0-99B4-6FBF1FDA7658}" type="presOf" srcId="{ECEE2EA2-81CA-42C1-BDFB-D667B2B3B922}" destId="{BABC7B03-5BB0-4B01-81F2-48C7D67E8811}" srcOrd="0" destOrd="0" presId="urn:microsoft.com/office/officeart/2005/8/layout/cycle2"/>
    <dgm:cxn modelId="{81D97669-5B0A-45A0-9328-1B925B6B1969}" type="presOf" srcId="{528A8C54-139A-43B3-8C0E-1F10D1250E83}" destId="{44FEC32B-3EE8-4848-83E4-903383F25958}" srcOrd="0" destOrd="0" presId="urn:microsoft.com/office/officeart/2005/8/layout/cycle2"/>
    <dgm:cxn modelId="{23243C5C-4BFF-465F-9828-084CE16C0BAB}" type="presOf" srcId="{54473450-F6A9-403F-AF60-0CB49826A7C3}" destId="{7D52036E-7CC7-4455-90A7-E8095EBC38F6}" srcOrd="0" destOrd="0" presId="urn:microsoft.com/office/officeart/2005/8/layout/cycle2"/>
    <dgm:cxn modelId="{3BDB012B-DEC4-4EE7-9380-59FA0EBB16B2}" type="presOf" srcId="{ECEE2EA2-81CA-42C1-BDFB-D667B2B3B922}" destId="{A133D4B1-A1F9-462E-8D22-74988F623050}" srcOrd="1" destOrd="0" presId="urn:microsoft.com/office/officeart/2005/8/layout/cycle2"/>
    <dgm:cxn modelId="{A5B42A62-DE14-4E1A-A28D-E4F4AEA3C5E9}" srcId="{54473450-F6A9-403F-AF60-0CB49826A7C3}" destId="{5FA29B4F-0E69-48FD-B8ED-E7EDCF749366}" srcOrd="5" destOrd="0" parTransId="{B28DE43A-E1F5-485B-A35A-BD0B8FB39C17}" sibTransId="{ECEE2EA2-81CA-42C1-BDFB-D667B2B3B922}"/>
    <dgm:cxn modelId="{7534C697-EAAD-44DC-843F-753F74F80BC6}" srcId="{54473450-F6A9-403F-AF60-0CB49826A7C3}" destId="{1FC8C6CF-962A-48E7-BC52-CB769AB83791}" srcOrd="3" destOrd="0" parTransId="{6B38418F-7D9A-4535-AB26-C6E927C51C91}" sibTransId="{FA167C32-3DC5-4EC0-A0F0-94771F12582C}"/>
    <dgm:cxn modelId="{5816BB14-E77F-4E8C-84BC-63E451844FBB}" type="presOf" srcId="{371EB31F-5D2D-41A8-AABD-6F0B78E6D131}" destId="{81837C34-A759-41E0-B767-EAA7B2810888}" srcOrd="1" destOrd="0" presId="urn:microsoft.com/office/officeart/2005/8/layout/cycle2"/>
    <dgm:cxn modelId="{9627DD03-55D6-47E8-A9BF-2024CB099616}" type="presOf" srcId="{97EFDF57-AEE6-4331-B3D7-FF1D54085C49}" destId="{C427EF3C-7A50-448F-A3C6-874AE4697411}" srcOrd="0" destOrd="0" presId="urn:microsoft.com/office/officeart/2005/8/layout/cycle2"/>
    <dgm:cxn modelId="{25358951-62C4-4240-9BFC-CE0DE53A1602}" type="presOf" srcId="{35AAE974-C490-4441-BD8A-B8B2D7A4A17B}" destId="{B23E73C0-00D2-4199-A99F-FCE8952369D0}" srcOrd="0" destOrd="0" presId="urn:microsoft.com/office/officeart/2005/8/layout/cycle2"/>
    <dgm:cxn modelId="{1556E8B7-D88A-4B0E-8987-329148FAD6CB}" srcId="{54473450-F6A9-403F-AF60-0CB49826A7C3}" destId="{D9C8D3B6-5F85-42FD-B393-977240C7BEC3}" srcOrd="4" destOrd="0" parTransId="{F3333265-5867-465C-BAA7-92B5B6F9489D}" sibTransId="{97EFDF57-AEE6-4331-B3D7-FF1D54085C49}"/>
    <dgm:cxn modelId="{E99BFA08-FA62-40EC-BAA8-D5AE5FF885BA}" srcId="{54473450-F6A9-403F-AF60-0CB49826A7C3}" destId="{DAF4CFBC-89FC-4C48-8B24-F1B828E51C72}" srcOrd="0" destOrd="0" parTransId="{BF720666-4E98-4BB9-83AD-39AC88F5567A}" sibTransId="{528A8C54-139A-43B3-8C0E-1F10D1250E83}"/>
    <dgm:cxn modelId="{A1E25038-F50B-41C3-9730-D7DCC90090F3}" type="presOf" srcId="{371EB31F-5D2D-41A8-AABD-6F0B78E6D131}" destId="{5CF2836D-4E86-4843-86F8-C6D6AE356CB5}" srcOrd="0" destOrd="0" presId="urn:microsoft.com/office/officeart/2005/8/layout/cycle2"/>
    <dgm:cxn modelId="{573A34A6-4568-4073-8D8D-B988E6B1D060}" type="presOf" srcId="{FA167C32-3DC5-4EC0-A0F0-94771F12582C}" destId="{0DEF5CD1-1702-4E3C-B804-34D29DA9D0BC}" srcOrd="0" destOrd="0" presId="urn:microsoft.com/office/officeart/2005/8/layout/cycle2"/>
    <dgm:cxn modelId="{43AFDD87-E326-4EA2-B2B4-6AA0000A24AC}" type="presOf" srcId="{D9C8D3B6-5F85-42FD-B393-977240C7BEC3}" destId="{C32B1977-1343-4A3E-9658-5B287E474FE5}" srcOrd="0" destOrd="0" presId="urn:microsoft.com/office/officeart/2005/8/layout/cycle2"/>
    <dgm:cxn modelId="{D4160289-C0AC-4C95-8462-26E0D1D86D72}" type="presOf" srcId="{DAF4CFBC-89FC-4C48-8B24-F1B828E51C72}" destId="{C48C3E68-AB46-4FB4-8546-AD1D9EFB5AE9}" srcOrd="0" destOrd="0" presId="urn:microsoft.com/office/officeart/2005/8/layout/cycle2"/>
    <dgm:cxn modelId="{66F9034A-EB6F-4E27-855A-F8B9D19CBCE2}" type="presOf" srcId="{1FC8C6CF-962A-48E7-BC52-CB769AB83791}" destId="{68C82072-32A3-458E-9307-9B757FF4E5F6}" srcOrd="0" destOrd="0" presId="urn:microsoft.com/office/officeart/2005/8/layout/cycle2"/>
    <dgm:cxn modelId="{BC4FC0BA-6AD3-4D63-AB7F-9412AFE460C6}" type="presOf" srcId="{97EFDF57-AEE6-4331-B3D7-FF1D54085C49}" destId="{6FB382F5-0344-492A-AE29-9241983B2014}" srcOrd="1" destOrd="0" presId="urn:microsoft.com/office/officeart/2005/8/layout/cycle2"/>
    <dgm:cxn modelId="{7098F57C-D58A-4241-B170-F4489B37211C}" srcId="{54473450-F6A9-403F-AF60-0CB49826A7C3}" destId="{ED6A6F5F-0728-4D2E-995D-847CDC5C698F}" srcOrd="1" destOrd="0" parTransId="{32DCA984-A7DA-4ED8-AE5B-77EA8D8121C8}" sibTransId="{371EB31F-5D2D-41A8-AABD-6F0B78E6D131}"/>
    <dgm:cxn modelId="{09B60525-D2B5-43B6-ABB9-61E1934F6896}" type="presOf" srcId="{96E061E7-13F3-4E9C-B790-813C2F1099D9}" destId="{5B38B863-403D-4824-87A3-35FDE07B9408}" srcOrd="0" destOrd="0" presId="urn:microsoft.com/office/officeart/2005/8/layout/cycle2"/>
    <dgm:cxn modelId="{5ACEEA13-1377-4F01-AA44-7B7EE855403B}" type="presOf" srcId="{528A8C54-139A-43B3-8C0E-1F10D1250E83}" destId="{20870F58-5526-489F-B202-C68222F48EBB}" srcOrd="1" destOrd="0" presId="urn:microsoft.com/office/officeart/2005/8/layout/cycle2"/>
    <dgm:cxn modelId="{9C9BD978-021D-4BB5-A733-5A0BFE327286}" type="presParOf" srcId="{7D52036E-7CC7-4455-90A7-E8095EBC38F6}" destId="{C48C3E68-AB46-4FB4-8546-AD1D9EFB5AE9}" srcOrd="0" destOrd="0" presId="urn:microsoft.com/office/officeart/2005/8/layout/cycle2"/>
    <dgm:cxn modelId="{3B3A5EE0-5C48-4B75-955A-F0D49E034D48}" type="presParOf" srcId="{7D52036E-7CC7-4455-90A7-E8095EBC38F6}" destId="{44FEC32B-3EE8-4848-83E4-903383F25958}" srcOrd="1" destOrd="0" presId="urn:microsoft.com/office/officeart/2005/8/layout/cycle2"/>
    <dgm:cxn modelId="{F6083AD2-F91E-4BAE-AFC4-CA0D205C7DDC}" type="presParOf" srcId="{44FEC32B-3EE8-4848-83E4-903383F25958}" destId="{20870F58-5526-489F-B202-C68222F48EBB}" srcOrd="0" destOrd="0" presId="urn:microsoft.com/office/officeart/2005/8/layout/cycle2"/>
    <dgm:cxn modelId="{D48AB9C6-48C5-43E1-96A0-877ED487CEDD}" type="presParOf" srcId="{7D52036E-7CC7-4455-90A7-E8095EBC38F6}" destId="{ACC14A8C-9C8D-4098-9F81-22A985EEEF94}" srcOrd="2" destOrd="0" presId="urn:microsoft.com/office/officeart/2005/8/layout/cycle2"/>
    <dgm:cxn modelId="{72560B08-EA9D-42BA-8F38-EF661AD4413D}" type="presParOf" srcId="{7D52036E-7CC7-4455-90A7-E8095EBC38F6}" destId="{5CF2836D-4E86-4843-86F8-C6D6AE356CB5}" srcOrd="3" destOrd="0" presId="urn:microsoft.com/office/officeart/2005/8/layout/cycle2"/>
    <dgm:cxn modelId="{7375A348-548B-49A2-89CE-65428900C7BD}" type="presParOf" srcId="{5CF2836D-4E86-4843-86F8-C6D6AE356CB5}" destId="{81837C34-A759-41E0-B767-EAA7B2810888}" srcOrd="0" destOrd="0" presId="urn:microsoft.com/office/officeart/2005/8/layout/cycle2"/>
    <dgm:cxn modelId="{DF76BCE6-64A9-4FC2-A2FC-A74F728B8354}" type="presParOf" srcId="{7D52036E-7CC7-4455-90A7-E8095EBC38F6}" destId="{B23E73C0-00D2-4199-A99F-FCE8952369D0}" srcOrd="4" destOrd="0" presId="urn:microsoft.com/office/officeart/2005/8/layout/cycle2"/>
    <dgm:cxn modelId="{0D326398-1FE0-4E80-93B3-6EC73422AD73}" type="presParOf" srcId="{7D52036E-7CC7-4455-90A7-E8095EBC38F6}" destId="{5B38B863-403D-4824-87A3-35FDE07B9408}" srcOrd="5" destOrd="0" presId="urn:microsoft.com/office/officeart/2005/8/layout/cycle2"/>
    <dgm:cxn modelId="{0DF45DE1-8366-4A7B-847E-87A8305899C5}" type="presParOf" srcId="{5B38B863-403D-4824-87A3-35FDE07B9408}" destId="{EA1D14C5-FD73-419A-80F5-847B46DFBD36}" srcOrd="0" destOrd="0" presId="urn:microsoft.com/office/officeart/2005/8/layout/cycle2"/>
    <dgm:cxn modelId="{92C6573F-454F-46EF-8297-C6398FA5C9F1}" type="presParOf" srcId="{7D52036E-7CC7-4455-90A7-E8095EBC38F6}" destId="{68C82072-32A3-458E-9307-9B757FF4E5F6}" srcOrd="6" destOrd="0" presId="urn:microsoft.com/office/officeart/2005/8/layout/cycle2"/>
    <dgm:cxn modelId="{D6C0F5C1-ED3E-4362-9499-5D849BDAF6ED}" type="presParOf" srcId="{7D52036E-7CC7-4455-90A7-E8095EBC38F6}" destId="{0DEF5CD1-1702-4E3C-B804-34D29DA9D0BC}" srcOrd="7" destOrd="0" presId="urn:microsoft.com/office/officeart/2005/8/layout/cycle2"/>
    <dgm:cxn modelId="{01779BCF-A803-4D68-A99E-112A6A918A61}" type="presParOf" srcId="{0DEF5CD1-1702-4E3C-B804-34D29DA9D0BC}" destId="{8CE1C718-5A5F-4FAF-892D-F89A509B15ED}" srcOrd="0" destOrd="0" presId="urn:microsoft.com/office/officeart/2005/8/layout/cycle2"/>
    <dgm:cxn modelId="{6C6F43D0-0AAA-414C-9993-576A919F5FAA}" type="presParOf" srcId="{7D52036E-7CC7-4455-90A7-E8095EBC38F6}" destId="{C32B1977-1343-4A3E-9658-5B287E474FE5}" srcOrd="8" destOrd="0" presId="urn:microsoft.com/office/officeart/2005/8/layout/cycle2"/>
    <dgm:cxn modelId="{722DEAB3-440C-4ADD-ADAD-5E1FCAE69EED}" type="presParOf" srcId="{7D52036E-7CC7-4455-90A7-E8095EBC38F6}" destId="{C427EF3C-7A50-448F-A3C6-874AE4697411}" srcOrd="9" destOrd="0" presId="urn:microsoft.com/office/officeart/2005/8/layout/cycle2"/>
    <dgm:cxn modelId="{EEF99BD8-0A88-401D-808C-840648373EAE}" type="presParOf" srcId="{C427EF3C-7A50-448F-A3C6-874AE4697411}" destId="{6FB382F5-0344-492A-AE29-9241983B2014}" srcOrd="0" destOrd="0" presId="urn:microsoft.com/office/officeart/2005/8/layout/cycle2"/>
    <dgm:cxn modelId="{FB946234-B7E4-4BC9-9A0A-D7CBB5163902}" type="presParOf" srcId="{7D52036E-7CC7-4455-90A7-E8095EBC38F6}" destId="{95557433-5894-49B6-ABDF-E90065DD5B6F}" srcOrd="10" destOrd="0" presId="urn:microsoft.com/office/officeart/2005/8/layout/cycle2"/>
    <dgm:cxn modelId="{01B4B65D-9CF7-49B9-B8DE-A142AF17C727}" type="presParOf" srcId="{7D52036E-7CC7-4455-90A7-E8095EBC38F6}" destId="{BABC7B03-5BB0-4B01-81F2-48C7D67E8811}" srcOrd="11" destOrd="0" presId="urn:microsoft.com/office/officeart/2005/8/layout/cycle2"/>
    <dgm:cxn modelId="{0A5CBE5A-6094-4A09-9F04-27F21AD4A185}" type="presParOf" srcId="{BABC7B03-5BB0-4B01-81F2-48C7D67E8811}" destId="{A133D4B1-A1F9-462E-8D22-74988F6230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473450-F6A9-403F-AF60-0CB49826A7C3}" type="doc">
      <dgm:prSet loTypeId="urn:microsoft.com/office/officeart/2005/8/layout/cycle2" loCatId="cycle" qsTypeId="urn:microsoft.com/office/officeart/2005/8/quickstyle/simple1#6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DAF4CFBC-89FC-4C48-8B24-F1B828E51C72}">
      <dgm:prSet phldrT="[Text]"/>
      <dgm:spPr/>
      <dgm:t>
        <a:bodyPr/>
        <a:lstStyle/>
        <a:p>
          <a:r>
            <a:rPr lang="en-US" dirty="0" smtClean="0"/>
            <a:t>Get the file </a:t>
          </a:r>
          <a:endParaRPr lang="en-US" dirty="0"/>
        </a:p>
      </dgm:t>
    </dgm:pt>
    <dgm:pt modelId="{BF720666-4E98-4BB9-83AD-39AC88F5567A}" type="parTrans" cxnId="{E99BFA08-FA62-40EC-BAA8-D5AE5FF885BA}">
      <dgm:prSet/>
      <dgm:spPr/>
      <dgm:t>
        <a:bodyPr/>
        <a:lstStyle/>
        <a:p>
          <a:endParaRPr lang="en-US"/>
        </a:p>
      </dgm:t>
    </dgm:pt>
    <dgm:pt modelId="{528A8C54-139A-43B3-8C0E-1F10D1250E83}" type="sibTrans" cxnId="{E99BFA08-FA62-40EC-BAA8-D5AE5FF885BA}">
      <dgm:prSet/>
      <dgm:spPr/>
      <dgm:t>
        <a:bodyPr/>
        <a:lstStyle/>
        <a:p>
          <a:endParaRPr lang="en-US"/>
        </a:p>
      </dgm:t>
    </dgm:pt>
    <dgm:pt modelId="{ED6A6F5F-0728-4D2E-995D-847CDC5C698F}">
      <dgm:prSet phldrT="[Text]"/>
      <dgm:spPr/>
      <dgm:t>
        <a:bodyPr/>
        <a:lstStyle/>
        <a:p>
          <a:r>
            <a:rPr lang="en-US" dirty="0" smtClean="0"/>
            <a:t>Go to properties </a:t>
          </a:r>
          <a:endParaRPr lang="en-US" dirty="0"/>
        </a:p>
      </dgm:t>
    </dgm:pt>
    <dgm:pt modelId="{32DCA984-A7DA-4ED8-AE5B-77EA8D8121C8}" type="parTrans" cxnId="{7098F57C-D58A-4241-B170-F4489B37211C}">
      <dgm:prSet/>
      <dgm:spPr/>
      <dgm:t>
        <a:bodyPr/>
        <a:lstStyle/>
        <a:p>
          <a:endParaRPr lang="en-US"/>
        </a:p>
      </dgm:t>
    </dgm:pt>
    <dgm:pt modelId="{371EB31F-5D2D-41A8-AABD-6F0B78E6D131}" type="sibTrans" cxnId="{7098F57C-D58A-4241-B170-F4489B37211C}">
      <dgm:prSet/>
      <dgm:spPr/>
      <dgm:t>
        <a:bodyPr/>
        <a:lstStyle/>
        <a:p>
          <a:endParaRPr lang="en-US"/>
        </a:p>
      </dgm:t>
    </dgm:pt>
    <dgm:pt modelId="{35AAE974-C490-4441-BD8A-B8B2D7A4A17B}">
      <dgm:prSet phldrT="[Text]"/>
      <dgm:spPr/>
      <dgm:t>
        <a:bodyPr/>
        <a:lstStyle/>
        <a:p>
          <a:r>
            <a:rPr lang="en-US" dirty="0" smtClean="0"/>
            <a:t>Checking for id name and braces</a:t>
          </a:r>
          <a:endParaRPr lang="en-US" dirty="0"/>
        </a:p>
      </dgm:t>
    </dgm:pt>
    <dgm:pt modelId="{AF343AA6-BD35-44C6-90FA-BA6D4D9B8096}" type="parTrans" cxnId="{7F65D8B8-A9C0-4D88-8455-E3B811A2AEE6}">
      <dgm:prSet/>
      <dgm:spPr/>
      <dgm:t>
        <a:bodyPr/>
        <a:lstStyle/>
        <a:p>
          <a:endParaRPr lang="en-US"/>
        </a:p>
      </dgm:t>
    </dgm:pt>
    <dgm:pt modelId="{96E061E7-13F3-4E9C-B790-813C2F1099D9}" type="sibTrans" cxnId="{7F65D8B8-A9C0-4D88-8455-E3B811A2AEE6}">
      <dgm:prSet/>
      <dgm:spPr/>
      <dgm:t>
        <a:bodyPr/>
        <a:lstStyle/>
        <a:p>
          <a:endParaRPr lang="en-US"/>
        </a:p>
      </dgm:t>
    </dgm:pt>
    <dgm:pt modelId="{1FC8C6CF-962A-48E7-BC52-CB769AB83791}">
      <dgm:prSet phldrT="[Text]"/>
      <dgm:spPr/>
      <dgm:t>
        <a:bodyPr/>
        <a:lstStyle/>
        <a:p>
          <a:r>
            <a:rPr lang="en-US" dirty="0" smtClean="0"/>
            <a:t>Checking for type : “  “</a:t>
          </a:r>
          <a:endParaRPr lang="en-US" dirty="0"/>
        </a:p>
      </dgm:t>
    </dgm:pt>
    <dgm:pt modelId="{6B38418F-7D9A-4535-AB26-C6E927C51C91}" type="parTrans" cxnId="{7534C697-EAAD-44DC-843F-753F74F80BC6}">
      <dgm:prSet/>
      <dgm:spPr/>
      <dgm:t>
        <a:bodyPr/>
        <a:lstStyle/>
        <a:p>
          <a:endParaRPr lang="en-US"/>
        </a:p>
      </dgm:t>
    </dgm:pt>
    <dgm:pt modelId="{FA167C32-3DC5-4EC0-A0F0-94771F12582C}" type="sibTrans" cxnId="{7534C697-EAAD-44DC-843F-753F74F80BC6}">
      <dgm:prSet/>
      <dgm:spPr/>
      <dgm:t>
        <a:bodyPr/>
        <a:lstStyle/>
        <a:p>
          <a:endParaRPr lang="en-US"/>
        </a:p>
      </dgm:t>
    </dgm:pt>
    <dgm:pt modelId="{D9C8D3B6-5F85-42FD-B393-977240C7BEC3}">
      <dgm:prSet phldrT="[Text]"/>
      <dgm:spPr/>
      <dgm:t>
        <a:bodyPr/>
        <a:lstStyle/>
        <a:p>
          <a:r>
            <a:rPr lang="en-US" dirty="0" smtClean="0"/>
            <a:t>If found stored</a:t>
          </a:r>
          <a:endParaRPr lang="en-US" dirty="0"/>
        </a:p>
      </dgm:t>
    </dgm:pt>
    <dgm:pt modelId="{F3333265-5867-465C-BAA7-92B5B6F9489D}" type="parTrans" cxnId="{1556E8B7-D88A-4B0E-8987-329148FAD6CB}">
      <dgm:prSet/>
      <dgm:spPr/>
      <dgm:t>
        <a:bodyPr/>
        <a:lstStyle/>
        <a:p>
          <a:endParaRPr lang="en-US"/>
        </a:p>
      </dgm:t>
    </dgm:pt>
    <dgm:pt modelId="{97EFDF57-AEE6-4331-B3D7-FF1D54085C49}" type="sibTrans" cxnId="{1556E8B7-D88A-4B0E-8987-329148FAD6CB}">
      <dgm:prSet/>
      <dgm:spPr/>
      <dgm:t>
        <a:bodyPr/>
        <a:lstStyle/>
        <a:p>
          <a:endParaRPr lang="en-US"/>
        </a:p>
      </dgm:t>
    </dgm:pt>
    <dgm:pt modelId="{5FA29B4F-0E69-48FD-B8ED-E7EDCF749366}">
      <dgm:prSet phldrT="[Text]"/>
      <dgm:spPr/>
      <dgm:t>
        <a:bodyPr/>
        <a:lstStyle/>
        <a:p>
          <a:r>
            <a:rPr lang="en-US" dirty="0" smtClean="0"/>
            <a:t>Else repeat the procedure till file ends</a:t>
          </a:r>
          <a:endParaRPr lang="en-US" dirty="0"/>
        </a:p>
      </dgm:t>
    </dgm:pt>
    <dgm:pt modelId="{B28DE43A-E1F5-485B-A35A-BD0B8FB39C17}" type="parTrans" cxnId="{A5B42A62-DE14-4E1A-A28D-E4F4AEA3C5E9}">
      <dgm:prSet/>
      <dgm:spPr/>
      <dgm:t>
        <a:bodyPr/>
        <a:lstStyle/>
        <a:p>
          <a:endParaRPr lang="en-US"/>
        </a:p>
      </dgm:t>
    </dgm:pt>
    <dgm:pt modelId="{ECEE2EA2-81CA-42C1-BDFB-D667B2B3B922}" type="sibTrans" cxnId="{A5B42A62-DE14-4E1A-A28D-E4F4AEA3C5E9}">
      <dgm:prSet/>
      <dgm:spPr/>
      <dgm:t>
        <a:bodyPr/>
        <a:lstStyle/>
        <a:p>
          <a:endParaRPr lang="en-US"/>
        </a:p>
      </dgm:t>
    </dgm:pt>
    <dgm:pt modelId="{7D52036E-7CC7-4455-90A7-E8095EBC38F6}" type="pres">
      <dgm:prSet presAssocID="{54473450-F6A9-403F-AF60-0CB49826A7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8C3E68-AB46-4FB4-8546-AD1D9EFB5AE9}" type="pres">
      <dgm:prSet presAssocID="{DAF4CFBC-89FC-4C48-8B24-F1B828E51C7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EC32B-3EE8-4848-83E4-903383F25958}" type="pres">
      <dgm:prSet presAssocID="{528A8C54-139A-43B3-8C0E-1F10D1250E8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0870F58-5526-489F-B202-C68222F48EBB}" type="pres">
      <dgm:prSet presAssocID="{528A8C54-139A-43B3-8C0E-1F10D1250E8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ACC14A8C-9C8D-4098-9F81-22A985EEEF94}" type="pres">
      <dgm:prSet presAssocID="{ED6A6F5F-0728-4D2E-995D-847CDC5C698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2836D-4E86-4843-86F8-C6D6AE356CB5}" type="pres">
      <dgm:prSet presAssocID="{371EB31F-5D2D-41A8-AABD-6F0B78E6D1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1837C34-A759-41E0-B767-EAA7B2810888}" type="pres">
      <dgm:prSet presAssocID="{371EB31F-5D2D-41A8-AABD-6F0B78E6D1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B23E73C0-00D2-4199-A99F-FCE8952369D0}" type="pres">
      <dgm:prSet presAssocID="{35AAE974-C490-4441-BD8A-B8B2D7A4A17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8B863-403D-4824-87A3-35FDE07B9408}" type="pres">
      <dgm:prSet presAssocID="{96E061E7-13F3-4E9C-B790-813C2F1099D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A1D14C5-FD73-419A-80F5-847B46DFBD36}" type="pres">
      <dgm:prSet presAssocID="{96E061E7-13F3-4E9C-B790-813C2F1099D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8C82072-32A3-458E-9307-9B757FF4E5F6}" type="pres">
      <dgm:prSet presAssocID="{1FC8C6CF-962A-48E7-BC52-CB769AB8379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F5CD1-1702-4E3C-B804-34D29DA9D0BC}" type="pres">
      <dgm:prSet presAssocID="{FA167C32-3DC5-4EC0-A0F0-94771F12582C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CE1C718-5A5F-4FAF-892D-F89A509B15ED}" type="pres">
      <dgm:prSet presAssocID="{FA167C32-3DC5-4EC0-A0F0-94771F12582C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32B1977-1343-4A3E-9658-5B287E474FE5}" type="pres">
      <dgm:prSet presAssocID="{D9C8D3B6-5F85-42FD-B393-977240C7BEC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7EF3C-7A50-448F-A3C6-874AE4697411}" type="pres">
      <dgm:prSet presAssocID="{97EFDF57-AEE6-4331-B3D7-FF1D54085C4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FB382F5-0344-492A-AE29-9241983B2014}" type="pres">
      <dgm:prSet presAssocID="{97EFDF57-AEE6-4331-B3D7-FF1D54085C4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5557433-5894-49B6-ABDF-E90065DD5B6F}" type="pres">
      <dgm:prSet presAssocID="{5FA29B4F-0E69-48FD-B8ED-E7EDCF7493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C7B03-5BB0-4B01-81F2-48C7D67E8811}" type="pres">
      <dgm:prSet presAssocID="{ECEE2EA2-81CA-42C1-BDFB-D667B2B3B922}" presName="sibTrans" presStyleLbl="sibTrans2D1" presStyleIdx="5" presStyleCnt="6"/>
      <dgm:spPr/>
      <dgm:t>
        <a:bodyPr/>
        <a:lstStyle/>
        <a:p>
          <a:endParaRPr lang="en-US"/>
        </a:p>
      </dgm:t>
    </dgm:pt>
    <dgm:pt modelId="{A133D4B1-A1F9-462E-8D22-74988F623050}" type="pres">
      <dgm:prSet presAssocID="{ECEE2EA2-81CA-42C1-BDFB-D667B2B3B922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7F65D8B8-A9C0-4D88-8455-E3B811A2AEE6}" srcId="{54473450-F6A9-403F-AF60-0CB49826A7C3}" destId="{35AAE974-C490-4441-BD8A-B8B2D7A4A17B}" srcOrd="2" destOrd="0" parTransId="{AF343AA6-BD35-44C6-90FA-BA6D4D9B8096}" sibTransId="{96E061E7-13F3-4E9C-B790-813C2F1099D9}"/>
    <dgm:cxn modelId="{3D952867-9CB8-4F25-BE34-79B9B13736D3}" type="presOf" srcId="{371EB31F-5D2D-41A8-AABD-6F0B78E6D131}" destId="{81837C34-A759-41E0-B767-EAA7B2810888}" srcOrd="1" destOrd="0" presId="urn:microsoft.com/office/officeart/2005/8/layout/cycle2"/>
    <dgm:cxn modelId="{47A7B90E-1392-466F-B5DA-06DA84D1BC85}" type="presOf" srcId="{ED6A6F5F-0728-4D2E-995D-847CDC5C698F}" destId="{ACC14A8C-9C8D-4098-9F81-22A985EEEF94}" srcOrd="0" destOrd="0" presId="urn:microsoft.com/office/officeart/2005/8/layout/cycle2"/>
    <dgm:cxn modelId="{801FE49B-ABE7-41E7-ACBC-BB765E17AB67}" type="presOf" srcId="{371EB31F-5D2D-41A8-AABD-6F0B78E6D131}" destId="{5CF2836D-4E86-4843-86F8-C6D6AE356CB5}" srcOrd="0" destOrd="0" presId="urn:microsoft.com/office/officeart/2005/8/layout/cycle2"/>
    <dgm:cxn modelId="{DD580710-6085-47C7-AABD-C855E0303850}" type="presOf" srcId="{DAF4CFBC-89FC-4C48-8B24-F1B828E51C72}" destId="{C48C3E68-AB46-4FB4-8546-AD1D9EFB5AE9}" srcOrd="0" destOrd="0" presId="urn:microsoft.com/office/officeart/2005/8/layout/cycle2"/>
    <dgm:cxn modelId="{ACA7A892-0B8E-4BD9-89F7-8B9F548D7D6D}" type="presOf" srcId="{FA167C32-3DC5-4EC0-A0F0-94771F12582C}" destId="{8CE1C718-5A5F-4FAF-892D-F89A509B15ED}" srcOrd="1" destOrd="0" presId="urn:microsoft.com/office/officeart/2005/8/layout/cycle2"/>
    <dgm:cxn modelId="{398514E5-DCAE-40C2-B5D6-21C566A4FA76}" type="presOf" srcId="{97EFDF57-AEE6-4331-B3D7-FF1D54085C49}" destId="{6FB382F5-0344-492A-AE29-9241983B2014}" srcOrd="1" destOrd="0" presId="urn:microsoft.com/office/officeart/2005/8/layout/cycle2"/>
    <dgm:cxn modelId="{9F6D9192-8E46-4591-82F9-7E64E764BB8E}" type="presOf" srcId="{35AAE974-C490-4441-BD8A-B8B2D7A4A17B}" destId="{B23E73C0-00D2-4199-A99F-FCE8952369D0}" srcOrd="0" destOrd="0" presId="urn:microsoft.com/office/officeart/2005/8/layout/cycle2"/>
    <dgm:cxn modelId="{CD43794B-C1A5-4DFF-948B-4720F14C91E8}" type="presOf" srcId="{528A8C54-139A-43B3-8C0E-1F10D1250E83}" destId="{44FEC32B-3EE8-4848-83E4-903383F25958}" srcOrd="0" destOrd="0" presId="urn:microsoft.com/office/officeart/2005/8/layout/cycle2"/>
    <dgm:cxn modelId="{A5B42A62-DE14-4E1A-A28D-E4F4AEA3C5E9}" srcId="{54473450-F6A9-403F-AF60-0CB49826A7C3}" destId="{5FA29B4F-0E69-48FD-B8ED-E7EDCF749366}" srcOrd="5" destOrd="0" parTransId="{B28DE43A-E1F5-485B-A35A-BD0B8FB39C17}" sibTransId="{ECEE2EA2-81CA-42C1-BDFB-D667B2B3B922}"/>
    <dgm:cxn modelId="{7534C697-EAAD-44DC-843F-753F74F80BC6}" srcId="{54473450-F6A9-403F-AF60-0CB49826A7C3}" destId="{1FC8C6CF-962A-48E7-BC52-CB769AB83791}" srcOrd="3" destOrd="0" parTransId="{6B38418F-7D9A-4535-AB26-C6E927C51C91}" sibTransId="{FA167C32-3DC5-4EC0-A0F0-94771F12582C}"/>
    <dgm:cxn modelId="{11FD9C3A-72BC-4D27-BB81-D988F5D7AAD4}" type="presOf" srcId="{96E061E7-13F3-4E9C-B790-813C2F1099D9}" destId="{5B38B863-403D-4824-87A3-35FDE07B9408}" srcOrd="0" destOrd="0" presId="urn:microsoft.com/office/officeart/2005/8/layout/cycle2"/>
    <dgm:cxn modelId="{5E9A3FF0-DCFB-4572-A53C-69AD95D3AA93}" type="presOf" srcId="{54473450-F6A9-403F-AF60-0CB49826A7C3}" destId="{7D52036E-7CC7-4455-90A7-E8095EBC38F6}" srcOrd="0" destOrd="0" presId="urn:microsoft.com/office/officeart/2005/8/layout/cycle2"/>
    <dgm:cxn modelId="{D34B681A-2211-40D5-837F-79AF888BF594}" type="presOf" srcId="{528A8C54-139A-43B3-8C0E-1F10D1250E83}" destId="{20870F58-5526-489F-B202-C68222F48EBB}" srcOrd="1" destOrd="0" presId="urn:microsoft.com/office/officeart/2005/8/layout/cycle2"/>
    <dgm:cxn modelId="{82EC7A92-CC71-43E4-AAD9-C4229121A4AB}" type="presOf" srcId="{ECEE2EA2-81CA-42C1-BDFB-D667B2B3B922}" destId="{BABC7B03-5BB0-4B01-81F2-48C7D67E8811}" srcOrd="0" destOrd="0" presId="urn:microsoft.com/office/officeart/2005/8/layout/cycle2"/>
    <dgm:cxn modelId="{1556E8B7-D88A-4B0E-8987-329148FAD6CB}" srcId="{54473450-F6A9-403F-AF60-0CB49826A7C3}" destId="{D9C8D3B6-5F85-42FD-B393-977240C7BEC3}" srcOrd="4" destOrd="0" parTransId="{F3333265-5867-465C-BAA7-92B5B6F9489D}" sibTransId="{97EFDF57-AEE6-4331-B3D7-FF1D54085C49}"/>
    <dgm:cxn modelId="{C6A74459-CD3C-4DB0-A8FF-3EBF2865466B}" type="presOf" srcId="{1FC8C6CF-962A-48E7-BC52-CB769AB83791}" destId="{68C82072-32A3-458E-9307-9B757FF4E5F6}" srcOrd="0" destOrd="0" presId="urn:microsoft.com/office/officeart/2005/8/layout/cycle2"/>
    <dgm:cxn modelId="{EE2FB8AF-AB8C-4849-871F-E432E091DC19}" type="presOf" srcId="{D9C8D3B6-5F85-42FD-B393-977240C7BEC3}" destId="{C32B1977-1343-4A3E-9658-5B287E474FE5}" srcOrd="0" destOrd="0" presId="urn:microsoft.com/office/officeart/2005/8/layout/cycle2"/>
    <dgm:cxn modelId="{E99BFA08-FA62-40EC-BAA8-D5AE5FF885BA}" srcId="{54473450-F6A9-403F-AF60-0CB49826A7C3}" destId="{DAF4CFBC-89FC-4C48-8B24-F1B828E51C72}" srcOrd="0" destOrd="0" parTransId="{BF720666-4E98-4BB9-83AD-39AC88F5567A}" sibTransId="{528A8C54-139A-43B3-8C0E-1F10D1250E83}"/>
    <dgm:cxn modelId="{9D361E5F-C66E-44AE-B3CC-06552E3A1B2A}" type="presOf" srcId="{96E061E7-13F3-4E9C-B790-813C2F1099D9}" destId="{EA1D14C5-FD73-419A-80F5-847B46DFBD36}" srcOrd="1" destOrd="0" presId="urn:microsoft.com/office/officeart/2005/8/layout/cycle2"/>
    <dgm:cxn modelId="{144A0449-BEF0-446B-A02C-4DD3316AD5CD}" type="presOf" srcId="{ECEE2EA2-81CA-42C1-BDFB-D667B2B3B922}" destId="{A133D4B1-A1F9-462E-8D22-74988F623050}" srcOrd="1" destOrd="0" presId="urn:microsoft.com/office/officeart/2005/8/layout/cycle2"/>
    <dgm:cxn modelId="{3AC3C670-F67E-445A-B986-95D15EBB4584}" type="presOf" srcId="{FA167C32-3DC5-4EC0-A0F0-94771F12582C}" destId="{0DEF5CD1-1702-4E3C-B804-34D29DA9D0BC}" srcOrd="0" destOrd="0" presId="urn:microsoft.com/office/officeart/2005/8/layout/cycle2"/>
    <dgm:cxn modelId="{7098F57C-D58A-4241-B170-F4489B37211C}" srcId="{54473450-F6A9-403F-AF60-0CB49826A7C3}" destId="{ED6A6F5F-0728-4D2E-995D-847CDC5C698F}" srcOrd="1" destOrd="0" parTransId="{32DCA984-A7DA-4ED8-AE5B-77EA8D8121C8}" sibTransId="{371EB31F-5D2D-41A8-AABD-6F0B78E6D131}"/>
    <dgm:cxn modelId="{3425B4BD-7336-41A5-9A8E-71197E7E33B0}" type="presOf" srcId="{5FA29B4F-0E69-48FD-B8ED-E7EDCF749366}" destId="{95557433-5894-49B6-ABDF-E90065DD5B6F}" srcOrd="0" destOrd="0" presId="urn:microsoft.com/office/officeart/2005/8/layout/cycle2"/>
    <dgm:cxn modelId="{0FFD5C10-B049-4378-8BE7-B7D33C30C82A}" type="presOf" srcId="{97EFDF57-AEE6-4331-B3D7-FF1D54085C49}" destId="{C427EF3C-7A50-448F-A3C6-874AE4697411}" srcOrd="0" destOrd="0" presId="urn:microsoft.com/office/officeart/2005/8/layout/cycle2"/>
    <dgm:cxn modelId="{600021D2-02F4-4E4D-96C9-15A33BA767C1}" type="presParOf" srcId="{7D52036E-7CC7-4455-90A7-E8095EBC38F6}" destId="{C48C3E68-AB46-4FB4-8546-AD1D9EFB5AE9}" srcOrd="0" destOrd="0" presId="urn:microsoft.com/office/officeart/2005/8/layout/cycle2"/>
    <dgm:cxn modelId="{4DCBE398-9E9C-4401-B218-5AC58D1C4737}" type="presParOf" srcId="{7D52036E-7CC7-4455-90A7-E8095EBC38F6}" destId="{44FEC32B-3EE8-4848-83E4-903383F25958}" srcOrd="1" destOrd="0" presId="urn:microsoft.com/office/officeart/2005/8/layout/cycle2"/>
    <dgm:cxn modelId="{662B9A0A-AC02-472C-9B4D-5490B2820532}" type="presParOf" srcId="{44FEC32B-3EE8-4848-83E4-903383F25958}" destId="{20870F58-5526-489F-B202-C68222F48EBB}" srcOrd="0" destOrd="0" presId="urn:microsoft.com/office/officeart/2005/8/layout/cycle2"/>
    <dgm:cxn modelId="{8CF823C5-1CCD-4FD5-A19E-AE4699FA4F34}" type="presParOf" srcId="{7D52036E-7CC7-4455-90A7-E8095EBC38F6}" destId="{ACC14A8C-9C8D-4098-9F81-22A985EEEF94}" srcOrd="2" destOrd="0" presId="urn:microsoft.com/office/officeart/2005/8/layout/cycle2"/>
    <dgm:cxn modelId="{F5FB1F34-38F8-4C55-8BDB-D74DB4E69F2E}" type="presParOf" srcId="{7D52036E-7CC7-4455-90A7-E8095EBC38F6}" destId="{5CF2836D-4E86-4843-86F8-C6D6AE356CB5}" srcOrd="3" destOrd="0" presId="urn:microsoft.com/office/officeart/2005/8/layout/cycle2"/>
    <dgm:cxn modelId="{A63976A7-618E-4F3E-92B4-7A817A503F89}" type="presParOf" srcId="{5CF2836D-4E86-4843-86F8-C6D6AE356CB5}" destId="{81837C34-A759-41E0-B767-EAA7B2810888}" srcOrd="0" destOrd="0" presId="urn:microsoft.com/office/officeart/2005/8/layout/cycle2"/>
    <dgm:cxn modelId="{F6C3702D-9DB7-4558-9290-12AD82A1050A}" type="presParOf" srcId="{7D52036E-7CC7-4455-90A7-E8095EBC38F6}" destId="{B23E73C0-00D2-4199-A99F-FCE8952369D0}" srcOrd="4" destOrd="0" presId="urn:microsoft.com/office/officeart/2005/8/layout/cycle2"/>
    <dgm:cxn modelId="{46553D7E-C9E9-4973-8C63-7B48B5576DCA}" type="presParOf" srcId="{7D52036E-7CC7-4455-90A7-E8095EBC38F6}" destId="{5B38B863-403D-4824-87A3-35FDE07B9408}" srcOrd="5" destOrd="0" presId="urn:microsoft.com/office/officeart/2005/8/layout/cycle2"/>
    <dgm:cxn modelId="{F631E8ED-2CCE-485D-899D-8EDDD3B9EB03}" type="presParOf" srcId="{5B38B863-403D-4824-87A3-35FDE07B9408}" destId="{EA1D14C5-FD73-419A-80F5-847B46DFBD36}" srcOrd="0" destOrd="0" presId="urn:microsoft.com/office/officeart/2005/8/layout/cycle2"/>
    <dgm:cxn modelId="{69C71AF3-F7B0-4BC7-9E34-AE0E7EFA350F}" type="presParOf" srcId="{7D52036E-7CC7-4455-90A7-E8095EBC38F6}" destId="{68C82072-32A3-458E-9307-9B757FF4E5F6}" srcOrd="6" destOrd="0" presId="urn:microsoft.com/office/officeart/2005/8/layout/cycle2"/>
    <dgm:cxn modelId="{2E8338A5-7F95-44AA-8353-336BAAC2051D}" type="presParOf" srcId="{7D52036E-7CC7-4455-90A7-E8095EBC38F6}" destId="{0DEF5CD1-1702-4E3C-B804-34D29DA9D0BC}" srcOrd="7" destOrd="0" presId="urn:microsoft.com/office/officeart/2005/8/layout/cycle2"/>
    <dgm:cxn modelId="{26561D3B-8E18-4E78-911D-4FBBC262876C}" type="presParOf" srcId="{0DEF5CD1-1702-4E3C-B804-34D29DA9D0BC}" destId="{8CE1C718-5A5F-4FAF-892D-F89A509B15ED}" srcOrd="0" destOrd="0" presId="urn:microsoft.com/office/officeart/2005/8/layout/cycle2"/>
    <dgm:cxn modelId="{94E460DF-029F-4B2A-9222-3F24E410C81B}" type="presParOf" srcId="{7D52036E-7CC7-4455-90A7-E8095EBC38F6}" destId="{C32B1977-1343-4A3E-9658-5B287E474FE5}" srcOrd="8" destOrd="0" presId="urn:microsoft.com/office/officeart/2005/8/layout/cycle2"/>
    <dgm:cxn modelId="{8A459973-B81B-4507-B6B0-D2F9BFCD45DD}" type="presParOf" srcId="{7D52036E-7CC7-4455-90A7-E8095EBC38F6}" destId="{C427EF3C-7A50-448F-A3C6-874AE4697411}" srcOrd="9" destOrd="0" presId="urn:microsoft.com/office/officeart/2005/8/layout/cycle2"/>
    <dgm:cxn modelId="{7C03116D-A0DC-483F-ACDC-4F47E8043E6C}" type="presParOf" srcId="{C427EF3C-7A50-448F-A3C6-874AE4697411}" destId="{6FB382F5-0344-492A-AE29-9241983B2014}" srcOrd="0" destOrd="0" presId="urn:microsoft.com/office/officeart/2005/8/layout/cycle2"/>
    <dgm:cxn modelId="{EDD6A77A-4F0A-4E34-B300-F73E7CF1D1DA}" type="presParOf" srcId="{7D52036E-7CC7-4455-90A7-E8095EBC38F6}" destId="{95557433-5894-49B6-ABDF-E90065DD5B6F}" srcOrd="10" destOrd="0" presId="urn:microsoft.com/office/officeart/2005/8/layout/cycle2"/>
    <dgm:cxn modelId="{D19D92AC-F32B-4780-B8F0-1F91FFC62182}" type="presParOf" srcId="{7D52036E-7CC7-4455-90A7-E8095EBC38F6}" destId="{BABC7B03-5BB0-4B01-81F2-48C7D67E8811}" srcOrd="11" destOrd="0" presId="urn:microsoft.com/office/officeart/2005/8/layout/cycle2"/>
    <dgm:cxn modelId="{CBFBDE2A-B9C6-438F-BA29-ABEED8DD8CDA}" type="presParOf" srcId="{BABC7B03-5BB0-4B01-81F2-48C7D67E8811}" destId="{A133D4B1-A1F9-462E-8D22-74988F6230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#1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#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9/2/quickstyle/3d8#1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57199"/>
            <a:ext cx="8791575" cy="10512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JSON PARSER AND  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859280"/>
            <a:ext cx="8791575" cy="3398520"/>
          </a:xfrm>
        </p:spPr>
        <p:txBody>
          <a:bodyPr/>
          <a:lstStyle/>
          <a:p>
            <a:r>
              <a:rPr lang="en-US" dirty="0" smtClean="0"/>
              <a:t>An internship project by : -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Tathagat Banerjee - 17BCE7100	         VIT - AP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Sumanth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Parepalli</a:t>
            </a:r>
            <a:r>
              <a:rPr lang="en-US" dirty="0" smtClean="0">
                <a:solidFill>
                  <a:schemeClr val="bg1"/>
                </a:solidFill>
              </a:rPr>
              <a:t> -  17BCE7088         VIT - AP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2838699" cy="1639884"/>
          </a:xfrm>
        </p:spPr>
        <p:txBody>
          <a:bodyPr/>
          <a:lstStyle/>
          <a:p>
            <a:r>
              <a:rPr lang="en-US" dirty="0" smtClean="0"/>
              <a:t>Extraction - 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907766" y="592138"/>
          <a:ext cx="7139647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2838699" cy="354171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prod (meaning property description) </a:t>
            </a:r>
            <a:r>
              <a:rPr lang="en-US" dirty="0" smtClean="0"/>
              <a:t>, this is use to extract the property description and store into a linked  list where each node stores one description type.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2838699" cy="1639884"/>
          </a:xfrm>
        </p:spPr>
        <p:txBody>
          <a:bodyPr/>
          <a:lstStyle/>
          <a:p>
            <a:r>
              <a:rPr lang="en-US" dirty="0" smtClean="0"/>
              <a:t>Extraction - II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907766" y="592138"/>
          <a:ext cx="7139647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2838699" cy="354171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proe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(meaning property encrypted type) </a:t>
            </a:r>
            <a:r>
              <a:rPr lang="en-US" dirty="0" smtClean="0"/>
              <a:t>, this is use to extract the property type and store into a linked  list where each node stores one type type.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2838699" cy="1639884"/>
          </a:xfrm>
        </p:spPr>
        <p:txBody>
          <a:bodyPr/>
          <a:lstStyle/>
          <a:p>
            <a:r>
              <a:rPr lang="en-US" dirty="0" smtClean="0"/>
              <a:t>Extraction - III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907766" y="592138"/>
          <a:ext cx="7139647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2838699" cy="354171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proi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(meaning property ID) </a:t>
            </a:r>
            <a:r>
              <a:rPr lang="en-US" dirty="0" smtClean="0"/>
              <a:t>, this is use to extract the property ID or kind and store into a linked  list where each node stores one ID type.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2838699" cy="1639884"/>
          </a:xfrm>
        </p:spPr>
        <p:txBody>
          <a:bodyPr/>
          <a:lstStyle/>
          <a:p>
            <a:r>
              <a:rPr lang="en-US" dirty="0" smtClean="0"/>
              <a:t>Extraction - IV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907766" y="592138"/>
          <a:ext cx="7139647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2838699" cy="354171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prof (meaning property required) </a:t>
            </a:r>
            <a:r>
              <a:rPr lang="en-US" dirty="0" smtClean="0"/>
              <a:t>, this is use to extract the property required and store into a linked  list where each node stores one required type.</a:t>
            </a:r>
          </a:p>
          <a:p>
            <a:r>
              <a:rPr lang="en-US" dirty="0" smtClean="0"/>
              <a:t>It is checked when entering any </a:t>
            </a:r>
            <a:r>
              <a:rPr lang="en-US" dirty="0" err="1" smtClean="0"/>
              <a:t>Json</a:t>
            </a:r>
            <a:r>
              <a:rPr lang="en-US" dirty="0" smtClean="0"/>
              <a:t> file inside the storage structure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2838699" cy="1639884"/>
          </a:xfrm>
        </p:spPr>
        <p:txBody>
          <a:bodyPr/>
          <a:lstStyle/>
          <a:p>
            <a:r>
              <a:rPr lang="en-US" dirty="0" smtClean="0"/>
              <a:t>Extraction - 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907766" y="592138"/>
          <a:ext cx="7139647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2838699" cy="354171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proc (meaning property common attributes) </a:t>
            </a:r>
            <a:r>
              <a:rPr lang="en-US" dirty="0" smtClean="0"/>
              <a:t>, this is use to extract the property common attributes and store into a linked  list where each node stores one common attribute type.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6915659" cy="100324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JSON  and JSON PARSER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2151"/>
            <a:ext cx="9905999" cy="410905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JSON</a:t>
            </a:r>
            <a:r>
              <a:rPr lang="en-US" dirty="0"/>
              <a:t> (JavaScript Object Notation) is a lightweight data-interchange format. It is easy for humans to read and write. It is easy for machines to parse and </a:t>
            </a:r>
            <a:r>
              <a:rPr lang="en-US" dirty="0" smtClean="0"/>
              <a:t>generate.</a:t>
            </a:r>
          </a:p>
          <a:p>
            <a:r>
              <a:rPr lang="en-US" dirty="0" smtClean="0"/>
              <a:t>From a Server the command and information sent to the client is in JSON format</a:t>
            </a:r>
          </a:p>
          <a:p>
            <a:r>
              <a:rPr lang="en-US" dirty="0" smtClean="0"/>
              <a:t>In this methodology we require a </a:t>
            </a:r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-parser which can easily interpret the format of Jason to human accessible format and can be used into the database</a:t>
            </a:r>
          </a:p>
          <a:p>
            <a:r>
              <a:rPr lang="en-US" dirty="0"/>
              <a:t>A common use of JSON is to exchange data to/from a web </a:t>
            </a:r>
            <a:r>
              <a:rPr lang="en-US" dirty="0" err="1" smtClean="0"/>
              <a:t>server.When</a:t>
            </a:r>
            <a:r>
              <a:rPr lang="en-US" dirty="0" smtClean="0"/>
              <a:t> </a:t>
            </a:r>
            <a:r>
              <a:rPr lang="en-US" dirty="0"/>
              <a:t>receiving data from a web server, the data is always a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0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893" y="2511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GENERAL FLOW OF CONTROL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1412" y="1503680"/>
          <a:ext cx="10186987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90" y="282088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COMMAND </a:t>
            </a: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:  FLOW of IN STORAGE 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3390" y="1699404"/>
          <a:ext cx="9002953" cy="449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2950842" cy="934527"/>
          </a:xfrm>
        </p:spPr>
        <p:txBody>
          <a:bodyPr/>
          <a:lstStyle/>
          <a:p>
            <a:r>
              <a:rPr lang="en-US" dirty="0" smtClean="0"/>
              <a:t>STORAGE  - I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156200" y="592137"/>
          <a:ext cx="6670615" cy="5282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521" y="1544128"/>
            <a:ext cx="4114221" cy="4247072"/>
          </a:xfrm>
        </p:spPr>
        <p:txBody>
          <a:bodyPr>
            <a:normAutofit/>
          </a:bodyPr>
          <a:lstStyle/>
          <a:p>
            <a:r>
              <a:rPr lang="en-US" dirty="0" smtClean="0"/>
              <a:t>Each Schema  format file consists of a signature.</a:t>
            </a:r>
          </a:p>
          <a:p>
            <a:r>
              <a:rPr lang="en-US" dirty="0" smtClean="0"/>
              <a:t>Which is unique for a kind of files .</a:t>
            </a:r>
          </a:p>
          <a:p>
            <a:r>
              <a:rPr lang="en-US" dirty="0" smtClean="0"/>
              <a:t>USING A </a:t>
            </a:r>
            <a:r>
              <a:rPr lang="en-US" dirty="0" smtClean="0">
                <a:solidFill>
                  <a:srgbClr val="FF0000"/>
                </a:solidFill>
              </a:rPr>
              <a:t>BINARY TREE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We are storing the data as per the extracted decimal value from the hexadecimal signature.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Also we are avoiding O(n^2) search by going for a tree search pattern and hence saving time and computation power for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054359" cy="1639884"/>
          </a:xfrm>
        </p:spPr>
        <p:txBody>
          <a:bodyPr/>
          <a:lstStyle/>
          <a:p>
            <a:r>
              <a:rPr lang="en-US" dirty="0" smtClean="0"/>
              <a:t>STORAGE –I </a:t>
            </a:r>
            <a:r>
              <a:rPr lang="en-US" dirty="0" err="1" smtClean="0"/>
              <a:t>conTd.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01064" y="379562"/>
          <a:ext cx="6846349" cy="547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054359" cy="3541714"/>
          </a:xfrm>
        </p:spPr>
        <p:txBody>
          <a:bodyPr/>
          <a:lstStyle/>
          <a:p>
            <a:r>
              <a:rPr lang="en-US" dirty="0" smtClean="0"/>
              <a:t>The binary tree consists of Schema .Each of its elements consists of the following fields 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This ensures systematic entry of the Schema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This also deals with the presence of similar schema with same signatures.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2709303" cy="1639884"/>
          </a:xfrm>
        </p:spPr>
        <p:txBody>
          <a:bodyPr/>
          <a:lstStyle/>
          <a:p>
            <a:r>
              <a:rPr lang="en-US" dirty="0" smtClean="0"/>
              <a:t>STORAGE - II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56008" y="592138"/>
          <a:ext cx="7191405" cy="5342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2881831" cy="3541714"/>
          </a:xfrm>
        </p:spPr>
        <p:txBody>
          <a:bodyPr/>
          <a:lstStyle/>
          <a:p>
            <a:r>
              <a:rPr lang="en-US" dirty="0" smtClean="0"/>
              <a:t>The single linked list consists of another enhanced linked list called </a:t>
            </a:r>
            <a:r>
              <a:rPr lang="en-US" dirty="0" err="1">
                <a:solidFill>
                  <a:srgbClr val="C00000"/>
                </a:solidFill>
              </a:rPr>
              <a:t>Json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which holds the complete set of properties using </a:t>
            </a:r>
            <a:r>
              <a:rPr lang="en-US" dirty="0" err="1" smtClean="0"/>
              <a:t>kv</a:t>
            </a:r>
            <a:r>
              <a:rPr lang="en-US" dirty="0" smtClean="0"/>
              <a:t> , from </a:t>
            </a:r>
            <a:r>
              <a:rPr lang="en-US" dirty="0" err="1" smtClean="0">
                <a:solidFill>
                  <a:srgbClr val="C00000"/>
                </a:solidFill>
              </a:rPr>
              <a:t>Json</a:t>
            </a:r>
            <a:r>
              <a:rPr lang="en-US" dirty="0" smtClean="0"/>
              <a:t> the complete special characteristics of a certain Schema can be found which are called Properties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2855952" cy="1639884"/>
          </a:xfrm>
        </p:spPr>
        <p:txBody>
          <a:bodyPr/>
          <a:lstStyle/>
          <a:p>
            <a:r>
              <a:rPr lang="en-US" dirty="0" smtClean="0"/>
              <a:t>STORAGE - III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002658" y="592138"/>
          <a:ext cx="7044755" cy="535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2855953" cy="3541714"/>
          </a:xfrm>
        </p:spPr>
        <p:txBody>
          <a:bodyPr/>
          <a:lstStyle/>
          <a:p>
            <a:r>
              <a:rPr lang="en-US" dirty="0" smtClean="0"/>
              <a:t>The single linked list </a:t>
            </a:r>
            <a:r>
              <a:rPr lang="en-US" dirty="0" err="1" smtClean="0"/>
              <a:t>Json</a:t>
            </a:r>
            <a:r>
              <a:rPr lang="en-US" dirty="0" smtClean="0"/>
              <a:t> consists of another singly linked list called </a:t>
            </a:r>
            <a:r>
              <a:rPr lang="en-US" dirty="0" err="1" smtClean="0">
                <a:solidFill>
                  <a:srgbClr val="C00000"/>
                </a:solidFill>
              </a:rPr>
              <a:t>kv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. Its each node consists of one property of the given schema , thus when the complete list is entered to the </a:t>
            </a:r>
            <a:r>
              <a:rPr lang="en-US" dirty="0" err="1" smtClean="0"/>
              <a:t>json</a:t>
            </a:r>
            <a:r>
              <a:rPr lang="en-US" dirty="0" smtClean="0"/>
              <a:t> it gives the linked list containing the whole properties .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1703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EXTRACTION :  FLOW OF CONTROL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717466"/>
          <a:ext cx="9906000" cy="476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675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Trebuchet MS</vt:lpstr>
      <vt:lpstr>Tw Cen MT</vt:lpstr>
      <vt:lpstr>Circuit</vt:lpstr>
      <vt:lpstr>JSON PARSER AND   storage</vt:lpstr>
      <vt:lpstr>JSON  and JSON PARSER</vt:lpstr>
      <vt:lpstr>GENERAL FLOW OF CONTROL</vt:lpstr>
      <vt:lpstr>COMMAND :  FLOW of IN STORAGE </vt:lpstr>
      <vt:lpstr>STORAGE  - I</vt:lpstr>
      <vt:lpstr>STORAGE –I conTd.</vt:lpstr>
      <vt:lpstr>STORAGE - II</vt:lpstr>
      <vt:lpstr>STORAGE - III</vt:lpstr>
      <vt:lpstr>EXTRACTION :  FLOW OF CONTROL</vt:lpstr>
      <vt:lpstr>Extraction - I</vt:lpstr>
      <vt:lpstr>Extraction - II</vt:lpstr>
      <vt:lpstr>Extraction - III</vt:lpstr>
      <vt:lpstr>Extraction - IV</vt:lpstr>
      <vt:lpstr>Extraction - 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PARSER</dc:title>
  <dc:creator>Tathagat Banerjee</dc:creator>
  <cp:lastModifiedBy>Tathagat Banerjee</cp:lastModifiedBy>
  <cp:revision>14</cp:revision>
  <dcterms:created xsi:type="dcterms:W3CDTF">2018-08-08T11:22:00Z</dcterms:created>
  <dcterms:modified xsi:type="dcterms:W3CDTF">2018-09-10T05:40:20Z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