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97" r:id="rId4"/>
    <p:sldId id="258" r:id="rId5"/>
    <p:sldId id="259" r:id="rId6"/>
    <p:sldId id="299" r:id="rId7"/>
    <p:sldId id="303" r:id="rId8"/>
    <p:sldId id="260" r:id="rId9"/>
    <p:sldId id="304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4" r:id="rId31"/>
    <p:sldId id="300" r:id="rId32"/>
    <p:sldId id="286" r:id="rId33"/>
    <p:sldId id="296" r:id="rId34"/>
    <p:sldId id="287" r:id="rId35"/>
    <p:sldId id="288" r:id="rId36"/>
    <p:sldId id="301" r:id="rId37"/>
    <p:sldId id="289" r:id="rId38"/>
    <p:sldId id="290" r:id="rId39"/>
    <p:sldId id="295" r:id="rId40"/>
    <p:sldId id="293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4" d="100"/>
          <a:sy n="84" d="100"/>
        </p:scale>
        <p:origin x="99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7D81-B232-994E-B164-C8AEDAC3FE71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DF2E-782B-BD4F-8B66-C002C349CE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8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9E0E6-A385-E449-95F8-22B503C21598}" type="datetimeFigureOut">
              <a:rPr lang="en-US" smtClean="0"/>
              <a:t>7/23/2023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4F90E-5211-C147-B5F8-70A610C717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3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F98E-F5FD-480D-8E27-4169B552FE8C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585-F323-46DB-AB56-32CF1301C38E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2D7F-9776-4DC3-A6EA-7D71AE3525DA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3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2265-6187-4591-9A0D-1962272A0DD3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13F0-418B-4C93-9D46-B696332347C6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3941-A79D-4D50-8816-3A9C972E8C72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9D24-62E0-4A29-8490-9C944216F7A1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0FA0-5E59-40F7-8D81-A5FDE72B99DC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8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4973-5577-4133-BB4B-5AAAEF8B34A3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298B-98CE-4205-BC85-4991480BBED4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8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08BF-DECD-41F7-B307-2EF72D3AE2FB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3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CB2C-5CFE-4675-88A0-2DA9C5AD74A4}" type="datetime1">
              <a:rPr lang="en-AU" smtClean="0"/>
              <a:t>23/07/2023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5D81-00EE-A74A-87ED-7F9182A32A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5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p-ao.shortpixel.ai/client/to_avif,q_glossy,ret_img,w_800,h_445/https:/simplesnippets.tech/wp-content/uploads/2018/03/java-execution-flow-diagram-800x445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java/technologies/java-se-support-roadma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Introduction</a:t>
            </a:r>
          </a:p>
        </p:txBody>
      </p:sp>
      <p:pic>
        <p:nvPicPr>
          <p:cNvPr id="4" name="Picture 6" descr="Java logo and symbol, meaning, history, PNG">
            <a:extLst>
              <a:ext uri="{FF2B5EF4-FFF2-40B4-BE49-F238E27FC236}">
                <a16:creationId xmlns:a16="http://schemas.microsoft.com/office/drawing/2014/main" id="{893EA7CD-C912-60A1-2256-F59F9CDB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34" y="2170089"/>
            <a:ext cx="2250831" cy="140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0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0824" y="289236"/>
            <a:ext cx="3100070" cy="67710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20" dirty="0">
                <a:latin typeface="Calibri"/>
                <a:cs typeface="Calibri"/>
              </a:rPr>
              <a:t>Java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25" dirty="0">
                <a:latin typeface="Calibri"/>
                <a:cs typeface="Calibri"/>
              </a:rPr>
              <a:t>platform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0803" y="1213104"/>
            <a:ext cx="2223135" cy="1651000"/>
          </a:xfrm>
          <a:custGeom>
            <a:avLst/>
            <a:gdLst/>
            <a:ahLst/>
            <a:cxnLst/>
            <a:rect l="l" t="t" r="r" b="b"/>
            <a:pathLst>
              <a:path w="2223135" h="1651000">
                <a:moveTo>
                  <a:pt x="156971" y="279653"/>
                </a:moveTo>
                <a:lnTo>
                  <a:pt x="0" y="279653"/>
                </a:lnTo>
                <a:lnTo>
                  <a:pt x="0" y="1591055"/>
                </a:lnTo>
                <a:lnTo>
                  <a:pt x="48767" y="1600961"/>
                </a:lnTo>
                <a:lnTo>
                  <a:pt x="128436" y="1616284"/>
                </a:lnTo>
                <a:lnTo>
                  <a:pt x="202120" y="1628528"/>
                </a:lnTo>
                <a:lnTo>
                  <a:pt x="275467" y="1638352"/>
                </a:lnTo>
                <a:lnTo>
                  <a:pt x="348565" y="1645473"/>
                </a:lnTo>
                <a:lnTo>
                  <a:pt x="421502" y="1649606"/>
                </a:lnTo>
                <a:lnTo>
                  <a:pt x="494367" y="1650470"/>
                </a:lnTo>
                <a:lnTo>
                  <a:pt x="530800" y="1649587"/>
                </a:lnTo>
                <a:lnTo>
                  <a:pt x="567247" y="1647781"/>
                </a:lnTo>
                <a:lnTo>
                  <a:pt x="603720" y="1645015"/>
                </a:lnTo>
                <a:lnTo>
                  <a:pt x="640231" y="1641255"/>
                </a:lnTo>
                <a:lnTo>
                  <a:pt x="662784" y="1638299"/>
                </a:lnTo>
                <a:lnTo>
                  <a:pt x="483869" y="1638299"/>
                </a:lnTo>
                <a:lnTo>
                  <a:pt x="484250" y="1638290"/>
                </a:lnTo>
                <a:lnTo>
                  <a:pt x="422147" y="1636775"/>
                </a:lnTo>
                <a:lnTo>
                  <a:pt x="422909" y="1636775"/>
                </a:lnTo>
                <a:lnTo>
                  <a:pt x="390143" y="1635251"/>
                </a:lnTo>
                <a:lnTo>
                  <a:pt x="323087" y="1630679"/>
                </a:lnTo>
                <a:lnTo>
                  <a:pt x="287273" y="1626869"/>
                </a:lnTo>
                <a:lnTo>
                  <a:pt x="288035" y="1626869"/>
                </a:lnTo>
                <a:lnTo>
                  <a:pt x="214121" y="1617725"/>
                </a:lnTo>
                <a:lnTo>
                  <a:pt x="175259" y="1611629"/>
                </a:lnTo>
                <a:lnTo>
                  <a:pt x="134873" y="1604771"/>
                </a:lnTo>
                <a:lnTo>
                  <a:pt x="135635" y="1604771"/>
                </a:lnTo>
                <a:lnTo>
                  <a:pt x="93725" y="1597151"/>
                </a:lnTo>
                <a:lnTo>
                  <a:pt x="94487" y="1597151"/>
                </a:lnTo>
                <a:lnTo>
                  <a:pt x="51815" y="1588769"/>
                </a:lnTo>
                <a:lnTo>
                  <a:pt x="37083" y="1585721"/>
                </a:lnTo>
                <a:lnTo>
                  <a:pt x="12953" y="1585721"/>
                </a:lnTo>
                <a:lnTo>
                  <a:pt x="7619" y="1579625"/>
                </a:lnTo>
                <a:lnTo>
                  <a:pt x="12953" y="1579625"/>
                </a:lnTo>
                <a:lnTo>
                  <a:pt x="12953" y="291845"/>
                </a:lnTo>
                <a:lnTo>
                  <a:pt x="6095" y="291845"/>
                </a:lnTo>
                <a:lnTo>
                  <a:pt x="12953" y="285749"/>
                </a:lnTo>
                <a:lnTo>
                  <a:pt x="156971" y="285749"/>
                </a:lnTo>
                <a:lnTo>
                  <a:pt x="156971" y="279653"/>
                </a:lnTo>
                <a:close/>
              </a:path>
              <a:path w="2223135" h="1651000">
                <a:moveTo>
                  <a:pt x="484250" y="1638290"/>
                </a:moveTo>
                <a:lnTo>
                  <a:pt x="483869" y="1638299"/>
                </a:lnTo>
                <a:lnTo>
                  <a:pt x="484631" y="1638299"/>
                </a:lnTo>
                <a:lnTo>
                  <a:pt x="484250" y="1638290"/>
                </a:lnTo>
                <a:close/>
              </a:path>
              <a:path w="2223135" h="1651000">
                <a:moveTo>
                  <a:pt x="774191" y="1604771"/>
                </a:moveTo>
                <a:lnTo>
                  <a:pt x="726185" y="1615439"/>
                </a:lnTo>
                <a:lnTo>
                  <a:pt x="676655" y="1623821"/>
                </a:lnTo>
                <a:lnTo>
                  <a:pt x="624839" y="1629917"/>
                </a:lnTo>
                <a:lnTo>
                  <a:pt x="570737" y="1635251"/>
                </a:lnTo>
                <a:lnTo>
                  <a:pt x="513587" y="1637537"/>
                </a:lnTo>
                <a:lnTo>
                  <a:pt x="514349" y="1637537"/>
                </a:lnTo>
                <a:lnTo>
                  <a:pt x="484250" y="1638290"/>
                </a:lnTo>
                <a:lnTo>
                  <a:pt x="484631" y="1638299"/>
                </a:lnTo>
                <a:lnTo>
                  <a:pt x="662784" y="1638299"/>
                </a:lnTo>
                <a:lnTo>
                  <a:pt x="713406" y="1630609"/>
                </a:lnTo>
                <a:lnTo>
                  <a:pt x="786861" y="1615560"/>
                </a:lnTo>
                <a:lnTo>
                  <a:pt x="826411" y="1605533"/>
                </a:lnTo>
                <a:lnTo>
                  <a:pt x="774191" y="1605533"/>
                </a:lnTo>
                <a:lnTo>
                  <a:pt x="774191" y="1604771"/>
                </a:lnTo>
                <a:close/>
              </a:path>
              <a:path w="2223135" h="1651000">
                <a:moveTo>
                  <a:pt x="955547" y="1552955"/>
                </a:moveTo>
                <a:lnTo>
                  <a:pt x="911351" y="1567433"/>
                </a:lnTo>
                <a:lnTo>
                  <a:pt x="866393" y="1581149"/>
                </a:lnTo>
                <a:lnTo>
                  <a:pt x="820673" y="1594103"/>
                </a:lnTo>
                <a:lnTo>
                  <a:pt x="774191" y="1605533"/>
                </a:lnTo>
                <a:lnTo>
                  <a:pt x="826411" y="1605533"/>
                </a:lnTo>
                <a:lnTo>
                  <a:pt x="869441" y="1593341"/>
                </a:lnTo>
                <a:lnTo>
                  <a:pt x="915161" y="1579625"/>
                </a:lnTo>
                <a:lnTo>
                  <a:pt x="990716" y="1553717"/>
                </a:lnTo>
                <a:lnTo>
                  <a:pt x="955547" y="1553717"/>
                </a:lnTo>
                <a:lnTo>
                  <a:pt x="955547" y="1552955"/>
                </a:lnTo>
                <a:close/>
              </a:path>
              <a:path w="2223135" h="1651000">
                <a:moveTo>
                  <a:pt x="7619" y="1579625"/>
                </a:moveTo>
                <a:lnTo>
                  <a:pt x="12953" y="1585721"/>
                </a:lnTo>
                <a:lnTo>
                  <a:pt x="12953" y="1580729"/>
                </a:lnTo>
                <a:lnTo>
                  <a:pt x="7619" y="1579625"/>
                </a:lnTo>
                <a:close/>
              </a:path>
              <a:path w="2223135" h="1651000">
                <a:moveTo>
                  <a:pt x="12953" y="1580729"/>
                </a:moveTo>
                <a:lnTo>
                  <a:pt x="12953" y="1585721"/>
                </a:lnTo>
                <a:lnTo>
                  <a:pt x="37083" y="1585721"/>
                </a:lnTo>
                <a:lnTo>
                  <a:pt x="12953" y="1580729"/>
                </a:lnTo>
                <a:close/>
              </a:path>
              <a:path w="2223135" h="1651000">
                <a:moveTo>
                  <a:pt x="12953" y="1579625"/>
                </a:moveTo>
                <a:lnTo>
                  <a:pt x="7619" y="1579625"/>
                </a:lnTo>
                <a:lnTo>
                  <a:pt x="12953" y="1580729"/>
                </a:lnTo>
                <a:lnTo>
                  <a:pt x="12953" y="1579625"/>
                </a:lnTo>
                <a:close/>
              </a:path>
              <a:path w="2223135" h="1651000">
                <a:moveTo>
                  <a:pt x="1902713" y="1369419"/>
                </a:moveTo>
                <a:lnTo>
                  <a:pt x="1820823" y="1370753"/>
                </a:lnTo>
                <a:lnTo>
                  <a:pt x="1777664" y="1372140"/>
                </a:lnTo>
                <a:lnTo>
                  <a:pt x="1735081" y="1374241"/>
                </a:lnTo>
                <a:lnTo>
                  <a:pt x="1693018" y="1377059"/>
                </a:lnTo>
                <a:lnTo>
                  <a:pt x="1651419" y="1380600"/>
                </a:lnTo>
                <a:lnTo>
                  <a:pt x="1610230" y="1384866"/>
                </a:lnTo>
                <a:lnTo>
                  <a:pt x="1569394" y="1389863"/>
                </a:lnTo>
                <a:lnTo>
                  <a:pt x="1528857" y="1395595"/>
                </a:lnTo>
                <a:lnTo>
                  <a:pt x="1488562" y="1402066"/>
                </a:lnTo>
                <a:lnTo>
                  <a:pt x="1448455" y="1409280"/>
                </a:lnTo>
                <a:lnTo>
                  <a:pt x="1408479" y="1417242"/>
                </a:lnTo>
                <a:lnTo>
                  <a:pt x="1368579" y="1425956"/>
                </a:lnTo>
                <a:lnTo>
                  <a:pt x="1328700" y="1435425"/>
                </a:lnTo>
                <a:lnTo>
                  <a:pt x="1288786" y="1445655"/>
                </a:lnTo>
                <a:lnTo>
                  <a:pt x="1248782" y="1456649"/>
                </a:lnTo>
                <a:lnTo>
                  <a:pt x="1208632" y="1468412"/>
                </a:lnTo>
                <a:lnTo>
                  <a:pt x="1168281" y="1480948"/>
                </a:lnTo>
                <a:lnTo>
                  <a:pt x="1127673" y="1494262"/>
                </a:lnTo>
                <a:lnTo>
                  <a:pt x="1086752" y="1508357"/>
                </a:lnTo>
                <a:lnTo>
                  <a:pt x="1045463" y="1523237"/>
                </a:lnTo>
                <a:lnTo>
                  <a:pt x="955547" y="1553717"/>
                </a:lnTo>
                <a:lnTo>
                  <a:pt x="990716" y="1553717"/>
                </a:lnTo>
                <a:lnTo>
                  <a:pt x="1103268" y="1515866"/>
                </a:lnTo>
                <a:lnTo>
                  <a:pt x="1176131" y="1492547"/>
                </a:lnTo>
                <a:lnTo>
                  <a:pt x="1248541" y="1470860"/>
                </a:lnTo>
                <a:lnTo>
                  <a:pt x="1321104" y="1451060"/>
                </a:lnTo>
                <a:lnTo>
                  <a:pt x="1394423" y="1433403"/>
                </a:lnTo>
                <a:lnTo>
                  <a:pt x="1469104" y="1418145"/>
                </a:lnTo>
                <a:lnTo>
                  <a:pt x="1507144" y="1411496"/>
                </a:lnTo>
                <a:lnTo>
                  <a:pt x="1545751" y="1405542"/>
                </a:lnTo>
                <a:lnTo>
                  <a:pt x="1585001" y="1400316"/>
                </a:lnTo>
                <a:lnTo>
                  <a:pt x="1624969" y="1395849"/>
                </a:lnTo>
                <a:lnTo>
                  <a:pt x="1703069" y="1389125"/>
                </a:lnTo>
                <a:lnTo>
                  <a:pt x="1741931" y="1386839"/>
                </a:lnTo>
                <a:lnTo>
                  <a:pt x="1741169" y="1386839"/>
                </a:lnTo>
                <a:lnTo>
                  <a:pt x="1781555" y="1384553"/>
                </a:lnTo>
                <a:lnTo>
                  <a:pt x="1822703" y="1383029"/>
                </a:lnTo>
                <a:lnTo>
                  <a:pt x="1865375" y="1382267"/>
                </a:lnTo>
                <a:lnTo>
                  <a:pt x="1914905" y="1382267"/>
                </a:lnTo>
                <a:lnTo>
                  <a:pt x="1914905" y="1376171"/>
                </a:lnTo>
                <a:lnTo>
                  <a:pt x="1902713" y="1376171"/>
                </a:lnTo>
                <a:lnTo>
                  <a:pt x="1902713" y="1369419"/>
                </a:lnTo>
                <a:close/>
              </a:path>
              <a:path w="2223135" h="1651000">
                <a:moveTo>
                  <a:pt x="1908809" y="1369313"/>
                </a:moveTo>
                <a:lnTo>
                  <a:pt x="1902713" y="1369419"/>
                </a:lnTo>
                <a:lnTo>
                  <a:pt x="1902713" y="1376171"/>
                </a:lnTo>
                <a:lnTo>
                  <a:pt x="1908809" y="1369313"/>
                </a:lnTo>
                <a:close/>
              </a:path>
              <a:path w="2223135" h="1651000">
                <a:moveTo>
                  <a:pt x="1914905" y="1369313"/>
                </a:moveTo>
                <a:lnTo>
                  <a:pt x="1908809" y="1369313"/>
                </a:lnTo>
                <a:lnTo>
                  <a:pt x="1902713" y="1376171"/>
                </a:lnTo>
                <a:lnTo>
                  <a:pt x="1914905" y="1376171"/>
                </a:lnTo>
                <a:lnTo>
                  <a:pt x="1914905" y="1369313"/>
                </a:lnTo>
                <a:close/>
              </a:path>
              <a:path w="2223135" h="1651000">
                <a:moveTo>
                  <a:pt x="1902713" y="285749"/>
                </a:moveTo>
                <a:lnTo>
                  <a:pt x="1902713" y="1369419"/>
                </a:lnTo>
                <a:lnTo>
                  <a:pt x="1908809" y="1369313"/>
                </a:lnTo>
                <a:lnTo>
                  <a:pt x="1914905" y="1369313"/>
                </a:lnTo>
                <a:lnTo>
                  <a:pt x="1914905" y="1255013"/>
                </a:lnTo>
                <a:lnTo>
                  <a:pt x="1908809" y="1255013"/>
                </a:lnTo>
                <a:lnTo>
                  <a:pt x="1908809" y="1242821"/>
                </a:lnTo>
                <a:lnTo>
                  <a:pt x="1910333" y="1242059"/>
                </a:lnTo>
                <a:lnTo>
                  <a:pt x="1914905" y="1242059"/>
                </a:lnTo>
                <a:lnTo>
                  <a:pt x="1914905" y="291845"/>
                </a:lnTo>
                <a:lnTo>
                  <a:pt x="1908809" y="291845"/>
                </a:lnTo>
                <a:lnTo>
                  <a:pt x="1902713" y="285749"/>
                </a:lnTo>
                <a:close/>
              </a:path>
              <a:path w="2223135" h="1651000">
                <a:moveTo>
                  <a:pt x="1910333" y="1242059"/>
                </a:moveTo>
                <a:lnTo>
                  <a:pt x="1908809" y="1242821"/>
                </a:lnTo>
                <a:lnTo>
                  <a:pt x="1908809" y="1255013"/>
                </a:lnTo>
                <a:lnTo>
                  <a:pt x="1912036" y="1254798"/>
                </a:lnTo>
                <a:lnTo>
                  <a:pt x="1914905" y="1254554"/>
                </a:lnTo>
                <a:lnTo>
                  <a:pt x="1914905" y="1242206"/>
                </a:lnTo>
                <a:lnTo>
                  <a:pt x="1910333" y="1242059"/>
                </a:lnTo>
                <a:close/>
              </a:path>
              <a:path w="2223135" h="1651000">
                <a:moveTo>
                  <a:pt x="1914905" y="1254554"/>
                </a:moveTo>
                <a:lnTo>
                  <a:pt x="1912036" y="1254798"/>
                </a:lnTo>
                <a:lnTo>
                  <a:pt x="1908809" y="1255013"/>
                </a:lnTo>
                <a:lnTo>
                  <a:pt x="1914905" y="1255013"/>
                </a:lnTo>
                <a:lnTo>
                  <a:pt x="1914905" y="1254554"/>
                </a:lnTo>
                <a:close/>
              </a:path>
              <a:path w="2223135" h="1651000">
                <a:moveTo>
                  <a:pt x="1914905" y="1242206"/>
                </a:moveTo>
                <a:lnTo>
                  <a:pt x="1914905" y="1254554"/>
                </a:lnTo>
                <a:lnTo>
                  <a:pt x="1949903" y="1251754"/>
                </a:lnTo>
                <a:lnTo>
                  <a:pt x="1975258" y="1250101"/>
                </a:lnTo>
                <a:lnTo>
                  <a:pt x="2000682" y="1248868"/>
                </a:lnTo>
                <a:lnTo>
                  <a:pt x="2013414" y="1248440"/>
                </a:lnTo>
                <a:lnTo>
                  <a:pt x="2058923" y="1247393"/>
                </a:lnTo>
                <a:lnTo>
                  <a:pt x="2058923" y="1242242"/>
                </a:lnTo>
                <a:lnTo>
                  <a:pt x="1916033" y="1242242"/>
                </a:lnTo>
                <a:lnTo>
                  <a:pt x="1914905" y="1242206"/>
                </a:lnTo>
                <a:close/>
              </a:path>
              <a:path w="2223135" h="1651000">
                <a:moveTo>
                  <a:pt x="2045969" y="1235201"/>
                </a:moveTo>
                <a:lnTo>
                  <a:pt x="2025395" y="1235201"/>
                </a:lnTo>
                <a:lnTo>
                  <a:pt x="2010816" y="1235960"/>
                </a:lnTo>
                <a:lnTo>
                  <a:pt x="1998314" y="1236168"/>
                </a:lnTo>
                <a:lnTo>
                  <a:pt x="1985601" y="1236729"/>
                </a:lnTo>
                <a:lnTo>
                  <a:pt x="1972779" y="1237543"/>
                </a:lnTo>
                <a:lnTo>
                  <a:pt x="1934717" y="1240535"/>
                </a:lnTo>
                <a:lnTo>
                  <a:pt x="1927097" y="1240535"/>
                </a:lnTo>
                <a:lnTo>
                  <a:pt x="1921581" y="1241663"/>
                </a:lnTo>
                <a:lnTo>
                  <a:pt x="1916033" y="1242242"/>
                </a:lnTo>
                <a:lnTo>
                  <a:pt x="2058923" y="1242242"/>
                </a:lnTo>
                <a:lnTo>
                  <a:pt x="2058923" y="1241297"/>
                </a:lnTo>
                <a:lnTo>
                  <a:pt x="2045969" y="1241297"/>
                </a:lnTo>
                <a:lnTo>
                  <a:pt x="2045969" y="1235201"/>
                </a:lnTo>
                <a:close/>
              </a:path>
              <a:path w="2223135" h="1651000">
                <a:moveTo>
                  <a:pt x="1914905" y="1242059"/>
                </a:moveTo>
                <a:lnTo>
                  <a:pt x="1910333" y="1242059"/>
                </a:lnTo>
                <a:lnTo>
                  <a:pt x="1914905" y="1242206"/>
                </a:lnTo>
                <a:lnTo>
                  <a:pt x="1914905" y="1242059"/>
                </a:lnTo>
                <a:close/>
              </a:path>
              <a:path w="2223135" h="1651000">
                <a:moveTo>
                  <a:pt x="2045969" y="144017"/>
                </a:moveTo>
                <a:lnTo>
                  <a:pt x="2045969" y="1241297"/>
                </a:lnTo>
                <a:lnTo>
                  <a:pt x="2052827" y="1235201"/>
                </a:lnTo>
                <a:lnTo>
                  <a:pt x="2058923" y="1235201"/>
                </a:lnTo>
                <a:lnTo>
                  <a:pt x="2058923" y="1111757"/>
                </a:lnTo>
                <a:lnTo>
                  <a:pt x="2052827" y="1111757"/>
                </a:lnTo>
                <a:lnTo>
                  <a:pt x="2052827" y="1099565"/>
                </a:lnTo>
                <a:lnTo>
                  <a:pt x="2058923" y="1099120"/>
                </a:lnTo>
                <a:lnTo>
                  <a:pt x="2058923" y="150875"/>
                </a:lnTo>
                <a:lnTo>
                  <a:pt x="2052827" y="150875"/>
                </a:lnTo>
                <a:lnTo>
                  <a:pt x="2045969" y="144017"/>
                </a:lnTo>
                <a:close/>
              </a:path>
              <a:path w="2223135" h="1651000">
                <a:moveTo>
                  <a:pt x="2058923" y="1235201"/>
                </a:moveTo>
                <a:lnTo>
                  <a:pt x="2052827" y="1235201"/>
                </a:lnTo>
                <a:lnTo>
                  <a:pt x="2045969" y="1241297"/>
                </a:lnTo>
                <a:lnTo>
                  <a:pt x="2058923" y="1241297"/>
                </a:lnTo>
                <a:lnTo>
                  <a:pt x="2058923" y="1235201"/>
                </a:lnTo>
                <a:close/>
              </a:path>
              <a:path w="2223135" h="1651000">
                <a:moveTo>
                  <a:pt x="2058923" y="1099120"/>
                </a:moveTo>
                <a:lnTo>
                  <a:pt x="2052827" y="1099565"/>
                </a:lnTo>
                <a:lnTo>
                  <a:pt x="2052827" y="1111757"/>
                </a:lnTo>
                <a:lnTo>
                  <a:pt x="2058923" y="1111757"/>
                </a:lnTo>
                <a:lnTo>
                  <a:pt x="2058923" y="1099120"/>
                </a:lnTo>
                <a:close/>
              </a:path>
              <a:path w="2223135" h="1651000">
                <a:moveTo>
                  <a:pt x="2209799" y="1093603"/>
                </a:moveTo>
                <a:lnTo>
                  <a:pt x="2179844" y="1094261"/>
                </a:lnTo>
                <a:lnTo>
                  <a:pt x="2167299" y="1094394"/>
                </a:lnTo>
                <a:lnTo>
                  <a:pt x="2141843" y="1094938"/>
                </a:lnTo>
                <a:lnTo>
                  <a:pt x="2116147" y="1095840"/>
                </a:lnTo>
                <a:lnTo>
                  <a:pt x="2090511" y="1097085"/>
                </a:lnTo>
                <a:lnTo>
                  <a:pt x="2058923" y="1099120"/>
                </a:lnTo>
                <a:lnTo>
                  <a:pt x="2058923" y="1111757"/>
                </a:lnTo>
                <a:lnTo>
                  <a:pt x="2061209" y="1111757"/>
                </a:lnTo>
                <a:lnTo>
                  <a:pt x="2064257" y="1110995"/>
                </a:lnTo>
                <a:lnTo>
                  <a:pt x="2063495" y="1110995"/>
                </a:lnTo>
                <a:lnTo>
                  <a:pt x="2069397" y="1110906"/>
                </a:lnTo>
                <a:lnTo>
                  <a:pt x="2132839" y="1108003"/>
                </a:lnTo>
                <a:lnTo>
                  <a:pt x="2145550" y="1107586"/>
                </a:lnTo>
                <a:lnTo>
                  <a:pt x="2158251" y="1107302"/>
                </a:lnTo>
                <a:lnTo>
                  <a:pt x="2170937" y="1107185"/>
                </a:lnTo>
                <a:lnTo>
                  <a:pt x="2186177" y="1106423"/>
                </a:lnTo>
                <a:lnTo>
                  <a:pt x="2222753" y="1106423"/>
                </a:lnTo>
                <a:lnTo>
                  <a:pt x="2222753" y="1100327"/>
                </a:lnTo>
                <a:lnTo>
                  <a:pt x="2209799" y="1100327"/>
                </a:lnTo>
                <a:lnTo>
                  <a:pt x="2209799" y="1093603"/>
                </a:lnTo>
                <a:close/>
              </a:path>
              <a:path w="2223135" h="1651000">
                <a:moveTo>
                  <a:pt x="2215895" y="1093469"/>
                </a:moveTo>
                <a:lnTo>
                  <a:pt x="2209799" y="1093603"/>
                </a:lnTo>
                <a:lnTo>
                  <a:pt x="2209799" y="1100327"/>
                </a:lnTo>
                <a:lnTo>
                  <a:pt x="2215895" y="1093469"/>
                </a:lnTo>
                <a:close/>
              </a:path>
              <a:path w="2223135" h="1651000">
                <a:moveTo>
                  <a:pt x="2222753" y="1093469"/>
                </a:moveTo>
                <a:lnTo>
                  <a:pt x="2215895" y="1093469"/>
                </a:lnTo>
                <a:lnTo>
                  <a:pt x="2209799" y="1100327"/>
                </a:lnTo>
                <a:lnTo>
                  <a:pt x="2222753" y="1100327"/>
                </a:lnTo>
                <a:lnTo>
                  <a:pt x="2222753" y="1093469"/>
                </a:lnTo>
                <a:close/>
              </a:path>
              <a:path w="2223135" h="1651000">
                <a:moveTo>
                  <a:pt x="2209799" y="6095"/>
                </a:moveTo>
                <a:lnTo>
                  <a:pt x="2209799" y="1093603"/>
                </a:lnTo>
                <a:lnTo>
                  <a:pt x="2215895" y="1093469"/>
                </a:lnTo>
                <a:lnTo>
                  <a:pt x="2222753" y="1093469"/>
                </a:lnTo>
                <a:lnTo>
                  <a:pt x="2222753" y="12953"/>
                </a:lnTo>
                <a:lnTo>
                  <a:pt x="2215895" y="12953"/>
                </a:lnTo>
                <a:lnTo>
                  <a:pt x="2209799" y="6095"/>
                </a:lnTo>
                <a:close/>
              </a:path>
              <a:path w="2223135" h="1651000">
                <a:moveTo>
                  <a:pt x="12953" y="285749"/>
                </a:moveTo>
                <a:lnTo>
                  <a:pt x="6095" y="291845"/>
                </a:lnTo>
                <a:lnTo>
                  <a:pt x="12953" y="291845"/>
                </a:lnTo>
                <a:lnTo>
                  <a:pt x="12953" y="285749"/>
                </a:lnTo>
                <a:close/>
              </a:path>
              <a:path w="2223135" h="1651000">
                <a:moveTo>
                  <a:pt x="1902713" y="285749"/>
                </a:moveTo>
                <a:lnTo>
                  <a:pt x="12953" y="285749"/>
                </a:lnTo>
                <a:lnTo>
                  <a:pt x="12953" y="291845"/>
                </a:lnTo>
                <a:lnTo>
                  <a:pt x="1902713" y="291845"/>
                </a:lnTo>
                <a:lnTo>
                  <a:pt x="1902713" y="285749"/>
                </a:lnTo>
                <a:close/>
              </a:path>
              <a:path w="2223135" h="1651000">
                <a:moveTo>
                  <a:pt x="1914905" y="279653"/>
                </a:moveTo>
                <a:lnTo>
                  <a:pt x="169163" y="279653"/>
                </a:lnTo>
                <a:lnTo>
                  <a:pt x="169163" y="285749"/>
                </a:lnTo>
                <a:lnTo>
                  <a:pt x="1902713" y="285749"/>
                </a:lnTo>
                <a:lnTo>
                  <a:pt x="1908809" y="291845"/>
                </a:lnTo>
                <a:lnTo>
                  <a:pt x="1914905" y="291845"/>
                </a:lnTo>
                <a:lnTo>
                  <a:pt x="1914905" y="279653"/>
                </a:lnTo>
                <a:close/>
              </a:path>
              <a:path w="2223135" h="1651000">
                <a:moveTo>
                  <a:pt x="304037" y="137921"/>
                </a:moveTo>
                <a:lnTo>
                  <a:pt x="156971" y="137921"/>
                </a:lnTo>
                <a:lnTo>
                  <a:pt x="156971" y="285749"/>
                </a:lnTo>
                <a:lnTo>
                  <a:pt x="169163" y="285749"/>
                </a:lnTo>
                <a:lnTo>
                  <a:pt x="169163" y="150875"/>
                </a:lnTo>
                <a:lnTo>
                  <a:pt x="163067" y="150875"/>
                </a:lnTo>
                <a:lnTo>
                  <a:pt x="169163" y="144017"/>
                </a:lnTo>
                <a:lnTo>
                  <a:pt x="304037" y="144017"/>
                </a:lnTo>
                <a:lnTo>
                  <a:pt x="304037" y="137921"/>
                </a:lnTo>
                <a:close/>
              </a:path>
              <a:path w="2223135" h="1651000">
                <a:moveTo>
                  <a:pt x="169163" y="144017"/>
                </a:moveTo>
                <a:lnTo>
                  <a:pt x="163067" y="150875"/>
                </a:lnTo>
                <a:lnTo>
                  <a:pt x="169163" y="150875"/>
                </a:lnTo>
                <a:lnTo>
                  <a:pt x="169163" y="144017"/>
                </a:lnTo>
                <a:close/>
              </a:path>
              <a:path w="2223135" h="1651000">
                <a:moveTo>
                  <a:pt x="2045969" y="144017"/>
                </a:moveTo>
                <a:lnTo>
                  <a:pt x="169163" y="144017"/>
                </a:lnTo>
                <a:lnTo>
                  <a:pt x="169163" y="150875"/>
                </a:lnTo>
                <a:lnTo>
                  <a:pt x="2045969" y="150875"/>
                </a:lnTo>
                <a:lnTo>
                  <a:pt x="2045969" y="144017"/>
                </a:lnTo>
                <a:close/>
              </a:path>
              <a:path w="2223135" h="1651000">
                <a:moveTo>
                  <a:pt x="2058923" y="137921"/>
                </a:moveTo>
                <a:lnTo>
                  <a:pt x="316991" y="137921"/>
                </a:lnTo>
                <a:lnTo>
                  <a:pt x="316991" y="144017"/>
                </a:lnTo>
                <a:lnTo>
                  <a:pt x="2045969" y="144017"/>
                </a:lnTo>
                <a:lnTo>
                  <a:pt x="2052827" y="150875"/>
                </a:lnTo>
                <a:lnTo>
                  <a:pt x="2058923" y="150875"/>
                </a:lnTo>
                <a:lnTo>
                  <a:pt x="2058923" y="137921"/>
                </a:lnTo>
                <a:close/>
              </a:path>
              <a:path w="2223135" h="1651000">
                <a:moveTo>
                  <a:pt x="2222753" y="0"/>
                </a:moveTo>
                <a:lnTo>
                  <a:pt x="304037" y="0"/>
                </a:lnTo>
                <a:lnTo>
                  <a:pt x="304037" y="144017"/>
                </a:lnTo>
                <a:lnTo>
                  <a:pt x="316991" y="144017"/>
                </a:lnTo>
                <a:lnTo>
                  <a:pt x="316991" y="12953"/>
                </a:lnTo>
                <a:lnTo>
                  <a:pt x="310895" y="12953"/>
                </a:lnTo>
                <a:lnTo>
                  <a:pt x="316991" y="6095"/>
                </a:lnTo>
                <a:lnTo>
                  <a:pt x="2222753" y="6095"/>
                </a:lnTo>
                <a:lnTo>
                  <a:pt x="2222753" y="0"/>
                </a:lnTo>
                <a:close/>
              </a:path>
              <a:path w="2223135" h="1651000">
                <a:moveTo>
                  <a:pt x="316991" y="6095"/>
                </a:moveTo>
                <a:lnTo>
                  <a:pt x="310895" y="12953"/>
                </a:lnTo>
                <a:lnTo>
                  <a:pt x="316991" y="12953"/>
                </a:lnTo>
                <a:lnTo>
                  <a:pt x="316991" y="6095"/>
                </a:lnTo>
                <a:close/>
              </a:path>
              <a:path w="2223135" h="1651000">
                <a:moveTo>
                  <a:pt x="2209799" y="6095"/>
                </a:moveTo>
                <a:lnTo>
                  <a:pt x="316991" y="6095"/>
                </a:lnTo>
                <a:lnTo>
                  <a:pt x="316991" y="12953"/>
                </a:lnTo>
                <a:lnTo>
                  <a:pt x="2209799" y="12953"/>
                </a:lnTo>
                <a:lnTo>
                  <a:pt x="2209799" y="6095"/>
                </a:lnTo>
                <a:close/>
              </a:path>
              <a:path w="2223135" h="1651000">
                <a:moveTo>
                  <a:pt x="2222753" y="6095"/>
                </a:moveTo>
                <a:lnTo>
                  <a:pt x="2209799" y="6095"/>
                </a:lnTo>
                <a:lnTo>
                  <a:pt x="2215895" y="12953"/>
                </a:lnTo>
                <a:lnTo>
                  <a:pt x="2222753" y="12953"/>
                </a:lnTo>
                <a:lnTo>
                  <a:pt x="2222753" y="6095"/>
                </a:lnTo>
                <a:close/>
              </a:path>
            </a:pathLst>
          </a:cu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45641" y="1729991"/>
            <a:ext cx="1759585" cy="85851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public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class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lang="en-US" sz="800" spc="-5" dirty="0">
                <a:latin typeface="Times New Roman"/>
                <a:cs typeface="Times New Roman"/>
              </a:rPr>
              <a:t>HelloWorld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{</a:t>
            </a:r>
            <a:endParaRPr sz="800" dirty="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public static void </a:t>
            </a:r>
            <a:r>
              <a:rPr sz="800" spc="-25" dirty="0">
                <a:latin typeface="Times New Roman"/>
                <a:cs typeface="Times New Roman"/>
              </a:rPr>
              <a:t>m</a:t>
            </a:r>
            <a:r>
              <a:rPr sz="800" spc="-5" dirty="0">
                <a:latin typeface="Times New Roman"/>
                <a:cs typeface="Times New Roman"/>
              </a:rPr>
              <a:t>ain(</a:t>
            </a:r>
            <a:r>
              <a:rPr sz="800" spc="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St</a:t>
            </a:r>
            <a:r>
              <a:rPr sz="800" spc="-10" dirty="0">
                <a:latin typeface="Times New Roman"/>
                <a:cs typeface="Times New Roman"/>
              </a:rPr>
              <a:t>r</a:t>
            </a:r>
            <a:r>
              <a:rPr sz="800" spc="-5" dirty="0">
                <a:latin typeface="Times New Roman"/>
                <a:cs typeface="Times New Roman"/>
              </a:rPr>
              <a:t>ing</a:t>
            </a:r>
            <a:r>
              <a:rPr sz="800" spc="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[]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a</a:t>
            </a:r>
            <a:r>
              <a:rPr sz="800" spc="-10" dirty="0">
                <a:latin typeface="Times New Roman"/>
                <a:cs typeface="Times New Roman"/>
              </a:rPr>
              <a:t>r</a:t>
            </a:r>
            <a:r>
              <a:rPr sz="800" spc="-5" dirty="0">
                <a:latin typeface="Times New Roman"/>
                <a:cs typeface="Times New Roman"/>
              </a:rPr>
              <a:t>gs</a:t>
            </a:r>
            <a:r>
              <a:rPr sz="800" spc="-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)</a:t>
            </a:r>
            <a:endParaRPr sz="8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{</a:t>
            </a:r>
            <a:endParaRPr sz="800" dirty="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y</a:t>
            </a:r>
            <a:r>
              <a:rPr sz="800" spc="-5" dirty="0">
                <a:latin typeface="Times New Roman"/>
                <a:cs typeface="Times New Roman"/>
              </a:rPr>
              <a:t>ste</a:t>
            </a:r>
            <a:r>
              <a:rPr sz="800" spc="-20" dirty="0">
                <a:latin typeface="Times New Roman"/>
                <a:cs typeface="Times New Roman"/>
              </a:rPr>
              <a:t>m</a:t>
            </a:r>
            <a:r>
              <a:rPr sz="800" spc="-1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out</a:t>
            </a:r>
            <a:r>
              <a:rPr sz="800" spc="-10" dirty="0">
                <a:latin typeface="Times New Roman"/>
                <a:cs typeface="Times New Roman"/>
              </a:rPr>
              <a:t>.</a:t>
            </a:r>
            <a:r>
              <a:rPr sz="800" spc="-5" dirty="0">
                <a:latin typeface="Times New Roman"/>
                <a:cs typeface="Times New Roman"/>
              </a:rPr>
              <a:t>p</a:t>
            </a:r>
            <a:r>
              <a:rPr sz="800" spc="-10" dirty="0">
                <a:latin typeface="Times New Roman"/>
                <a:cs typeface="Times New Roman"/>
              </a:rPr>
              <a:t>r</a:t>
            </a:r>
            <a:r>
              <a:rPr sz="800" spc="-5" dirty="0">
                <a:latin typeface="Times New Roman"/>
                <a:cs typeface="Times New Roman"/>
              </a:rPr>
              <a:t>intln</a:t>
            </a:r>
            <a:r>
              <a:rPr sz="800" spc="-10" dirty="0">
                <a:latin typeface="Times New Roman"/>
                <a:cs typeface="Times New Roman"/>
              </a:rPr>
              <a:t>(</a:t>
            </a:r>
            <a:r>
              <a:rPr sz="800" dirty="0">
                <a:latin typeface="Times New Roman"/>
                <a:cs typeface="Times New Roman"/>
              </a:rPr>
              <a:t>“</a:t>
            </a:r>
            <a:r>
              <a:rPr sz="800" spc="-5" dirty="0">
                <a:latin typeface="Times New Roman"/>
                <a:cs typeface="Times New Roman"/>
              </a:rPr>
              <a:t>hello”</a:t>
            </a:r>
            <a:r>
              <a:rPr sz="800" spc="-10" dirty="0">
                <a:latin typeface="Times New Roman"/>
                <a:cs typeface="Times New Roman"/>
              </a:rPr>
              <a:t>)</a:t>
            </a:r>
            <a:r>
              <a:rPr sz="800" spc="-5" dirty="0">
                <a:latin typeface="Times New Roman"/>
                <a:cs typeface="Times New Roman"/>
              </a:rPr>
              <a:t>;</a:t>
            </a:r>
            <a:endParaRPr sz="8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}</a:t>
            </a: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}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40" y="3023245"/>
            <a:ext cx="1536065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Hello</a:t>
            </a:r>
            <a:r>
              <a:rPr sz="1800" spc="-145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orld.java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701" y="3515427"/>
            <a:ext cx="990600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Compil</a:t>
            </a:r>
            <a:r>
              <a:rPr lang="en-US" sz="1800" spc="-5" dirty="0">
                <a:latin typeface="Times New Roman"/>
                <a:cs typeface="Times New Roman"/>
              </a:rPr>
              <a:t>e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javac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0455" y="4188320"/>
            <a:ext cx="1080135" cy="1405255"/>
          </a:xfrm>
          <a:custGeom>
            <a:avLst/>
            <a:gdLst/>
            <a:ahLst/>
            <a:cxnLst/>
            <a:rect l="l" t="t" r="r" b="b"/>
            <a:pathLst>
              <a:path w="1080135" h="1405254">
                <a:moveTo>
                  <a:pt x="0" y="152399"/>
                </a:moveTo>
                <a:lnTo>
                  <a:pt x="0" y="1267967"/>
                </a:lnTo>
                <a:lnTo>
                  <a:pt x="8200" y="1295399"/>
                </a:lnTo>
                <a:lnTo>
                  <a:pt x="42732" y="1341119"/>
                </a:lnTo>
                <a:lnTo>
                  <a:pt x="96699" y="1374647"/>
                </a:lnTo>
                <a:lnTo>
                  <a:pt x="164408" y="1395983"/>
                </a:lnTo>
                <a:lnTo>
                  <a:pt x="240166" y="1405127"/>
                </a:lnTo>
                <a:lnTo>
                  <a:pt x="318281" y="1405127"/>
                </a:lnTo>
                <a:lnTo>
                  <a:pt x="374753" y="1395983"/>
                </a:lnTo>
                <a:lnTo>
                  <a:pt x="272795" y="1395983"/>
                </a:lnTo>
                <a:lnTo>
                  <a:pt x="259079" y="1392935"/>
                </a:lnTo>
                <a:lnTo>
                  <a:pt x="220217" y="1392935"/>
                </a:lnTo>
                <a:lnTo>
                  <a:pt x="207263" y="1389887"/>
                </a:lnTo>
                <a:lnTo>
                  <a:pt x="195071" y="1386839"/>
                </a:lnTo>
                <a:lnTo>
                  <a:pt x="182879" y="1386839"/>
                </a:lnTo>
                <a:lnTo>
                  <a:pt x="170687" y="1383791"/>
                </a:lnTo>
                <a:lnTo>
                  <a:pt x="136397" y="1374647"/>
                </a:lnTo>
                <a:lnTo>
                  <a:pt x="125729" y="1371599"/>
                </a:lnTo>
                <a:lnTo>
                  <a:pt x="126491" y="1371599"/>
                </a:lnTo>
                <a:lnTo>
                  <a:pt x="115823" y="1368551"/>
                </a:lnTo>
                <a:lnTo>
                  <a:pt x="105917" y="1362455"/>
                </a:lnTo>
                <a:lnTo>
                  <a:pt x="96011" y="1359407"/>
                </a:lnTo>
                <a:lnTo>
                  <a:pt x="96773" y="1359407"/>
                </a:lnTo>
                <a:lnTo>
                  <a:pt x="78485" y="1350263"/>
                </a:lnTo>
                <a:lnTo>
                  <a:pt x="79247" y="1350263"/>
                </a:lnTo>
                <a:lnTo>
                  <a:pt x="66674" y="1341119"/>
                </a:lnTo>
                <a:lnTo>
                  <a:pt x="63245" y="1341119"/>
                </a:lnTo>
                <a:lnTo>
                  <a:pt x="55625" y="1335023"/>
                </a:lnTo>
                <a:lnTo>
                  <a:pt x="48767" y="1328927"/>
                </a:lnTo>
                <a:lnTo>
                  <a:pt x="49529" y="1328927"/>
                </a:lnTo>
                <a:lnTo>
                  <a:pt x="42671" y="1322831"/>
                </a:lnTo>
                <a:lnTo>
                  <a:pt x="43433" y="1322831"/>
                </a:lnTo>
                <a:lnTo>
                  <a:pt x="37337" y="1316735"/>
                </a:lnTo>
                <a:lnTo>
                  <a:pt x="32003" y="1310639"/>
                </a:lnTo>
                <a:lnTo>
                  <a:pt x="32765" y="1310639"/>
                </a:lnTo>
                <a:lnTo>
                  <a:pt x="27431" y="1304543"/>
                </a:lnTo>
                <a:lnTo>
                  <a:pt x="28193" y="1304543"/>
                </a:lnTo>
                <a:lnTo>
                  <a:pt x="12953" y="1267967"/>
                </a:lnTo>
                <a:lnTo>
                  <a:pt x="12953" y="188151"/>
                </a:lnTo>
                <a:lnTo>
                  <a:pt x="8055" y="179831"/>
                </a:lnTo>
                <a:lnTo>
                  <a:pt x="0" y="152399"/>
                </a:lnTo>
                <a:close/>
              </a:path>
              <a:path w="1080135" h="1405254">
                <a:moveTo>
                  <a:pt x="483107" y="1338071"/>
                </a:moveTo>
                <a:lnTo>
                  <a:pt x="447875" y="1359407"/>
                </a:lnTo>
                <a:lnTo>
                  <a:pt x="424258" y="1368551"/>
                </a:lnTo>
                <a:lnTo>
                  <a:pt x="412162" y="1374647"/>
                </a:lnTo>
                <a:lnTo>
                  <a:pt x="349625" y="1389887"/>
                </a:lnTo>
                <a:lnTo>
                  <a:pt x="336852" y="1389887"/>
                </a:lnTo>
                <a:lnTo>
                  <a:pt x="324038" y="1392935"/>
                </a:lnTo>
                <a:lnTo>
                  <a:pt x="298373" y="1392935"/>
                </a:lnTo>
                <a:lnTo>
                  <a:pt x="285563" y="1395983"/>
                </a:lnTo>
                <a:lnTo>
                  <a:pt x="374753" y="1395983"/>
                </a:lnTo>
                <a:lnTo>
                  <a:pt x="427423" y="1383791"/>
                </a:lnTo>
                <a:lnTo>
                  <a:pt x="486529" y="1353311"/>
                </a:lnTo>
                <a:lnTo>
                  <a:pt x="502077" y="1341119"/>
                </a:lnTo>
                <a:lnTo>
                  <a:pt x="483107" y="1341119"/>
                </a:lnTo>
                <a:lnTo>
                  <a:pt x="483107" y="1338071"/>
                </a:lnTo>
                <a:close/>
              </a:path>
              <a:path w="1080135" h="1405254">
                <a:moveTo>
                  <a:pt x="62483" y="1338071"/>
                </a:moveTo>
                <a:lnTo>
                  <a:pt x="63245" y="1341119"/>
                </a:lnTo>
                <a:lnTo>
                  <a:pt x="66674" y="1341119"/>
                </a:lnTo>
                <a:lnTo>
                  <a:pt x="62483" y="1338071"/>
                </a:lnTo>
                <a:close/>
              </a:path>
              <a:path w="1080135" h="1405254">
                <a:moveTo>
                  <a:pt x="801597" y="1115567"/>
                </a:moveTo>
                <a:lnTo>
                  <a:pt x="724221" y="1121663"/>
                </a:lnTo>
                <a:lnTo>
                  <a:pt x="652962" y="1139951"/>
                </a:lnTo>
                <a:lnTo>
                  <a:pt x="593572" y="1170431"/>
                </a:lnTo>
                <a:lnTo>
                  <a:pt x="551801" y="1210055"/>
                </a:lnTo>
                <a:lnTo>
                  <a:pt x="533399" y="1261871"/>
                </a:lnTo>
                <a:lnTo>
                  <a:pt x="533399" y="1267967"/>
                </a:lnTo>
                <a:lnTo>
                  <a:pt x="530351" y="1280159"/>
                </a:lnTo>
                <a:lnTo>
                  <a:pt x="528065" y="1286255"/>
                </a:lnTo>
                <a:lnTo>
                  <a:pt x="528827" y="1286255"/>
                </a:lnTo>
                <a:lnTo>
                  <a:pt x="525779" y="1292351"/>
                </a:lnTo>
                <a:lnTo>
                  <a:pt x="521969" y="1298447"/>
                </a:lnTo>
                <a:lnTo>
                  <a:pt x="522731" y="1298447"/>
                </a:lnTo>
                <a:lnTo>
                  <a:pt x="513587" y="1310639"/>
                </a:lnTo>
                <a:lnTo>
                  <a:pt x="514349" y="1310639"/>
                </a:lnTo>
                <a:lnTo>
                  <a:pt x="509015" y="1316735"/>
                </a:lnTo>
                <a:lnTo>
                  <a:pt x="496823" y="1328927"/>
                </a:lnTo>
                <a:lnTo>
                  <a:pt x="489965" y="1335023"/>
                </a:lnTo>
                <a:lnTo>
                  <a:pt x="490727" y="1335023"/>
                </a:lnTo>
                <a:lnTo>
                  <a:pt x="483107" y="1341119"/>
                </a:lnTo>
                <a:lnTo>
                  <a:pt x="502077" y="1341119"/>
                </a:lnTo>
                <a:lnTo>
                  <a:pt x="509851" y="1335023"/>
                </a:lnTo>
                <a:lnTo>
                  <a:pt x="528070" y="1313687"/>
                </a:lnTo>
                <a:lnTo>
                  <a:pt x="540475" y="1289303"/>
                </a:lnTo>
                <a:lnTo>
                  <a:pt x="546353" y="1261871"/>
                </a:lnTo>
                <a:lnTo>
                  <a:pt x="546353" y="1255775"/>
                </a:lnTo>
                <a:lnTo>
                  <a:pt x="547115" y="1246631"/>
                </a:lnTo>
                <a:lnTo>
                  <a:pt x="547623" y="1246631"/>
                </a:lnTo>
                <a:lnTo>
                  <a:pt x="548639" y="1240535"/>
                </a:lnTo>
                <a:lnTo>
                  <a:pt x="549401" y="1240535"/>
                </a:lnTo>
                <a:lnTo>
                  <a:pt x="550925" y="1234439"/>
                </a:lnTo>
                <a:lnTo>
                  <a:pt x="557021" y="1222247"/>
                </a:lnTo>
                <a:lnTo>
                  <a:pt x="561593" y="1216151"/>
                </a:lnTo>
                <a:lnTo>
                  <a:pt x="560831" y="1216151"/>
                </a:lnTo>
                <a:lnTo>
                  <a:pt x="566165" y="1210055"/>
                </a:lnTo>
                <a:lnTo>
                  <a:pt x="565403" y="1210055"/>
                </a:lnTo>
                <a:lnTo>
                  <a:pt x="570737" y="1203959"/>
                </a:lnTo>
                <a:lnTo>
                  <a:pt x="576833" y="1197863"/>
                </a:lnTo>
                <a:lnTo>
                  <a:pt x="579500" y="1197863"/>
                </a:lnTo>
                <a:lnTo>
                  <a:pt x="582929" y="1194815"/>
                </a:lnTo>
                <a:lnTo>
                  <a:pt x="582167" y="1194815"/>
                </a:lnTo>
                <a:lnTo>
                  <a:pt x="589025" y="1188719"/>
                </a:lnTo>
                <a:lnTo>
                  <a:pt x="596645" y="1182623"/>
                </a:lnTo>
                <a:lnTo>
                  <a:pt x="595883" y="1182623"/>
                </a:lnTo>
                <a:lnTo>
                  <a:pt x="604265" y="1176527"/>
                </a:lnTo>
                <a:lnTo>
                  <a:pt x="612647" y="1173479"/>
                </a:lnTo>
                <a:lnTo>
                  <a:pt x="611885" y="1173479"/>
                </a:lnTo>
                <a:lnTo>
                  <a:pt x="630173" y="1164335"/>
                </a:lnTo>
                <a:lnTo>
                  <a:pt x="629411" y="1164335"/>
                </a:lnTo>
                <a:lnTo>
                  <a:pt x="639317" y="1158239"/>
                </a:lnTo>
                <a:lnTo>
                  <a:pt x="649223" y="1155191"/>
                </a:lnTo>
                <a:lnTo>
                  <a:pt x="659891" y="1152143"/>
                </a:lnTo>
                <a:lnTo>
                  <a:pt x="659129" y="1152143"/>
                </a:lnTo>
                <a:lnTo>
                  <a:pt x="669797" y="1149095"/>
                </a:lnTo>
                <a:lnTo>
                  <a:pt x="704087" y="1139951"/>
                </a:lnTo>
                <a:lnTo>
                  <a:pt x="716279" y="1136903"/>
                </a:lnTo>
                <a:lnTo>
                  <a:pt x="715517" y="1136903"/>
                </a:lnTo>
                <a:lnTo>
                  <a:pt x="728471" y="1133855"/>
                </a:lnTo>
                <a:lnTo>
                  <a:pt x="740663" y="1133855"/>
                </a:lnTo>
                <a:lnTo>
                  <a:pt x="766571" y="1130807"/>
                </a:lnTo>
                <a:lnTo>
                  <a:pt x="779525" y="1127759"/>
                </a:lnTo>
                <a:lnTo>
                  <a:pt x="916555" y="1127759"/>
                </a:lnTo>
                <a:lnTo>
                  <a:pt x="879342" y="1121663"/>
                </a:lnTo>
                <a:lnTo>
                  <a:pt x="801597" y="1115567"/>
                </a:lnTo>
                <a:close/>
              </a:path>
              <a:path w="1080135" h="1405254">
                <a:moveTo>
                  <a:pt x="1066799" y="1220489"/>
                </a:moveTo>
                <a:lnTo>
                  <a:pt x="1066799" y="1255775"/>
                </a:lnTo>
                <a:lnTo>
                  <a:pt x="1069085" y="1310639"/>
                </a:lnTo>
                <a:lnTo>
                  <a:pt x="1079753" y="1310639"/>
                </a:lnTo>
                <a:lnTo>
                  <a:pt x="1079753" y="1261871"/>
                </a:lnTo>
                <a:lnTo>
                  <a:pt x="1078991" y="1252727"/>
                </a:lnTo>
                <a:lnTo>
                  <a:pt x="1071324" y="1228343"/>
                </a:lnTo>
                <a:lnTo>
                  <a:pt x="1066799" y="1220489"/>
                </a:lnTo>
                <a:close/>
              </a:path>
              <a:path w="1080135" h="1405254">
                <a:moveTo>
                  <a:pt x="1066799" y="1255775"/>
                </a:moveTo>
                <a:lnTo>
                  <a:pt x="1066799" y="1261871"/>
                </a:lnTo>
                <a:lnTo>
                  <a:pt x="1067053" y="1261871"/>
                </a:lnTo>
                <a:lnTo>
                  <a:pt x="1066799" y="1255775"/>
                </a:lnTo>
                <a:close/>
              </a:path>
              <a:path w="1080135" h="1405254">
                <a:moveTo>
                  <a:pt x="1077770" y="137159"/>
                </a:moveTo>
                <a:lnTo>
                  <a:pt x="1066799" y="137159"/>
                </a:lnTo>
                <a:lnTo>
                  <a:pt x="1066799" y="1220489"/>
                </a:lnTo>
                <a:lnTo>
                  <a:pt x="1071324" y="1228343"/>
                </a:lnTo>
                <a:lnTo>
                  <a:pt x="1078991" y="1252727"/>
                </a:lnTo>
                <a:lnTo>
                  <a:pt x="1079753" y="1261871"/>
                </a:lnTo>
                <a:lnTo>
                  <a:pt x="1079753" y="146303"/>
                </a:lnTo>
                <a:lnTo>
                  <a:pt x="1077770" y="137159"/>
                </a:lnTo>
                <a:close/>
              </a:path>
              <a:path w="1080135" h="1405254">
                <a:moveTo>
                  <a:pt x="1066799" y="1246631"/>
                </a:moveTo>
                <a:lnTo>
                  <a:pt x="1065275" y="1246631"/>
                </a:lnTo>
                <a:lnTo>
                  <a:pt x="1066799" y="1255775"/>
                </a:lnTo>
                <a:lnTo>
                  <a:pt x="1066799" y="1246631"/>
                </a:lnTo>
                <a:close/>
              </a:path>
              <a:path w="1080135" h="1405254">
                <a:moveTo>
                  <a:pt x="547623" y="1246631"/>
                </a:moveTo>
                <a:lnTo>
                  <a:pt x="547115" y="1246631"/>
                </a:lnTo>
                <a:lnTo>
                  <a:pt x="547115" y="1249679"/>
                </a:lnTo>
                <a:lnTo>
                  <a:pt x="547623" y="1246631"/>
                </a:lnTo>
                <a:close/>
              </a:path>
              <a:path w="1080135" h="1405254">
                <a:moveTo>
                  <a:pt x="1066799" y="1240535"/>
                </a:moveTo>
                <a:lnTo>
                  <a:pt x="1063751" y="1240535"/>
                </a:lnTo>
                <a:lnTo>
                  <a:pt x="1065275" y="1249679"/>
                </a:lnTo>
                <a:lnTo>
                  <a:pt x="1065275" y="1246631"/>
                </a:lnTo>
                <a:lnTo>
                  <a:pt x="1066799" y="1246631"/>
                </a:lnTo>
                <a:lnTo>
                  <a:pt x="1066799" y="1240535"/>
                </a:lnTo>
                <a:close/>
              </a:path>
              <a:path w="1080135" h="1405254">
                <a:moveTo>
                  <a:pt x="549401" y="1240535"/>
                </a:moveTo>
                <a:lnTo>
                  <a:pt x="548639" y="1240535"/>
                </a:lnTo>
                <a:lnTo>
                  <a:pt x="548639" y="1243583"/>
                </a:lnTo>
                <a:lnTo>
                  <a:pt x="549401" y="1240535"/>
                </a:lnTo>
                <a:close/>
              </a:path>
              <a:path w="1080135" h="1405254">
                <a:moveTo>
                  <a:pt x="1051649" y="1197863"/>
                </a:moveTo>
                <a:lnTo>
                  <a:pt x="1036319" y="1197863"/>
                </a:lnTo>
                <a:lnTo>
                  <a:pt x="1042415" y="1203959"/>
                </a:lnTo>
                <a:lnTo>
                  <a:pt x="1047749" y="1210055"/>
                </a:lnTo>
                <a:lnTo>
                  <a:pt x="1046987" y="1210055"/>
                </a:lnTo>
                <a:lnTo>
                  <a:pt x="1056131" y="1222247"/>
                </a:lnTo>
                <a:lnTo>
                  <a:pt x="1055369" y="1222247"/>
                </a:lnTo>
                <a:lnTo>
                  <a:pt x="1059179" y="1228343"/>
                </a:lnTo>
                <a:lnTo>
                  <a:pt x="1062227" y="1234439"/>
                </a:lnTo>
                <a:lnTo>
                  <a:pt x="1061465" y="1234439"/>
                </a:lnTo>
                <a:lnTo>
                  <a:pt x="1063751" y="1243583"/>
                </a:lnTo>
                <a:lnTo>
                  <a:pt x="1063751" y="1240535"/>
                </a:lnTo>
                <a:lnTo>
                  <a:pt x="1066799" y="1240535"/>
                </a:lnTo>
                <a:lnTo>
                  <a:pt x="1066799" y="1220489"/>
                </a:lnTo>
                <a:lnTo>
                  <a:pt x="1057279" y="1203959"/>
                </a:lnTo>
                <a:lnTo>
                  <a:pt x="1051649" y="1197863"/>
                </a:lnTo>
                <a:close/>
              </a:path>
              <a:path w="1080135" h="1405254">
                <a:moveTo>
                  <a:pt x="579500" y="1197863"/>
                </a:moveTo>
                <a:lnTo>
                  <a:pt x="576833" y="1197863"/>
                </a:lnTo>
                <a:lnTo>
                  <a:pt x="576071" y="1200911"/>
                </a:lnTo>
                <a:lnTo>
                  <a:pt x="579500" y="1197863"/>
                </a:lnTo>
                <a:close/>
              </a:path>
              <a:path w="1080135" h="1405254">
                <a:moveTo>
                  <a:pt x="916555" y="1127759"/>
                </a:moveTo>
                <a:lnTo>
                  <a:pt x="832653" y="1127759"/>
                </a:lnTo>
                <a:lnTo>
                  <a:pt x="845409" y="1130807"/>
                </a:lnTo>
                <a:lnTo>
                  <a:pt x="858264" y="1130807"/>
                </a:lnTo>
                <a:lnTo>
                  <a:pt x="871181" y="1133855"/>
                </a:lnTo>
                <a:lnTo>
                  <a:pt x="884118" y="1133855"/>
                </a:lnTo>
                <a:lnTo>
                  <a:pt x="947738" y="1149095"/>
                </a:lnTo>
                <a:lnTo>
                  <a:pt x="959971" y="1155191"/>
                </a:lnTo>
                <a:lnTo>
                  <a:pt x="971949" y="1158239"/>
                </a:lnTo>
                <a:lnTo>
                  <a:pt x="1005950" y="1176527"/>
                </a:lnTo>
                <a:lnTo>
                  <a:pt x="1024127" y="1188719"/>
                </a:lnTo>
                <a:lnTo>
                  <a:pt x="1023365" y="1188719"/>
                </a:lnTo>
                <a:lnTo>
                  <a:pt x="1030223" y="1194815"/>
                </a:lnTo>
                <a:lnTo>
                  <a:pt x="1036319" y="1200911"/>
                </a:lnTo>
                <a:lnTo>
                  <a:pt x="1036319" y="1197863"/>
                </a:lnTo>
                <a:lnTo>
                  <a:pt x="1051649" y="1197863"/>
                </a:lnTo>
                <a:lnTo>
                  <a:pt x="1037576" y="1182623"/>
                </a:lnTo>
                <a:lnTo>
                  <a:pt x="1012933" y="1164335"/>
                </a:lnTo>
                <a:lnTo>
                  <a:pt x="984069" y="1149095"/>
                </a:lnTo>
                <a:lnTo>
                  <a:pt x="951704" y="1136903"/>
                </a:lnTo>
                <a:lnTo>
                  <a:pt x="916555" y="1127759"/>
                </a:lnTo>
                <a:close/>
              </a:path>
              <a:path w="1080135" h="1405254">
                <a:moveTo>
                  <a:pt x="12953" y="152399"/>
                </a:moveTo>
                <a:lnTo>
                  <a:pt x="12953" y="188151"/>
                </a:lnTo>
                <a:lnTo>
                  <a:pt x="22412" y="204215"/>
                </a:lnTo>
                <a:lnTo>
                  <a:pt x="67176" y="240791"/>
                </a:lnTo>
                <a:lnTo>
                  <a:pt x="128596" y="268223"/>
                </a:lnTo>
                <a:lnTo>
                  <a:pt x="200975" y="286511"/>
                </a:lnTo>
                <a:lnTo>
                  <a:pt x="239493" y="289559"/>
                </a:lnTo>
                <a:lnTo>
                  <a:pt x="317628" y="289559"/>
                </a:lnTo>
                <a:lnTo>
                  <a:pt x="392479" y="277367"/>
                </a:lnTo>
                <a:lnTo>
                  <a:pt x="233171" y="277367"/>
                </a:lnTo>
                <a:lnTo>
                  <a:pt x="194309" y="271271"/>
                </a:lnTo>
                <a:lnTo>
                  <a:pt x="182879" y="271271"/>
                </a:lnTo>
                <a:lnTo>
                  <a:pt x="170687" y="268223"/>
                </a:lnTo>
                <a:lnTo>
                  <a:pt x="136397" y="259079"/>
                </a:lnTo>
                <a:lnTo>
                  <a:pt x="125729" y="256031"/>
                </a:lnTo>
                <a:lnTo>
                  <a:pt x="126491" y="256031"/>
                </a:lnTo>
                <a:lnTo>
                  <a:pt x="115823" y="249935"/>
                </a:lnTo>
                <a:lnTo>
                  <a:pt x="96011" y="243839"/>
                </a:lnTo>
                <a:lnTo>
                  <a:pt x="96773" y="243839"/>
                </a:lnTo>
                <a:lnTo>
                  <a:pt x="78485" y="234695"/>
                </a:lnTo>
                <a:lnTo>
                  <a:pt x="79247" y="234695"/>
                </a:lnTo>
                <a:lnTo>
                  <a:pt x="62483" y="222503"/>
                </a:lnTo>
                <a:lnTo>
                  <a:pt x="63245" y="222503"/>
                </a:lnTo>
                <a:lnTo>
                  <a:pt x="55625" y="219455"/>
                </a:lnTo>
                <a:lnTo>
                  <a:pt x="48767" y="213359"/>
                </a:lnTo>
                <a:lnTo>
                  <a:pt x="49529" y="213359"/>
                </a:lnTo>
                <a:lnTo>
                  <a:pt x="42671" y="207263"/>
                </a:lnTo>
                <a:lnTo>
                  <a:pt x="43433" y="207263"/>
                </a:lnTo>
                <a:lnTo>
                  <a:pt x="37337" y="201167"/>
                </a:lnTo>
                <a:lnTo>
                  <a:pt x="32003" y="195071"/>
                </a:lnTo>
                <a:lnTo>
                  <a:pt x="32765" y="195071"/>
                </a:lnTo>
                <a:lnTo>
                  <a:pt x="27431" y="188975"/>
                </a:lnTo>
                <a:lnTo>
                  <a:pt x="28193" y="188975"/>
                </a:lnTo>
                <a:lnTo>
                  <a:pt x="23621" y="182879"/>
                </a:lnTo>
                <a:lnTo>
                  <a:pt x="17525" y="170687"/>
                </a:lnTo>
                <a:lnTo>
                  <a:pt x="15239" y="164591"/>
                </a:lnTo>
                <a:lnTo>
                  <a:pt x="13715" y="158495"/>
                </a:lnTo>
                <a:lnTo>
                  <a:pt x="12953" y="152399"/>
                </a:lnTo>
                <a:close/>
              </a:path>
              <a:path w="1080135" h="1405254">
                <a:moveTo>
                  <a:pt x="846088" y="0"/>
                </a:moveTo>
                <a:lnTo>
                  <a:pt x="766667" y="0"/>
                </a:lnTo>
                <a:lnTo>
                  <a:pt x="690266" y="12191"/>
                </a:lnTo>
                <a:lnTo>
                  <a:pt x="622894" y="36575"/>
                </a:lnTo>
                <a:lnTo>
                  <a:pt x="570560" y="70103"/>
                </a:lnTo>
                <a:lnTo>
                  <a:pt x="539273" y="118871"/>
                </a:lnTo>
                <a:lnTo>
                  <a:pt x="533399" y="146303"/>
                </a:lnTo>
                <a:lnTo>
                  <a:pt x="533399" y="152399"/>
                </a:lnTo>
                <a:lnTo>
                  <a:pt x="530351" y="164591"/>
                </a:lnTo>
                <a:lnTo>
                  <a:pt x="528065" y="170687"/>
                </a:lnTo>
                <a:lnTo>
                  <a:pt x="528827" y="170687"/>
                </a:lnTo>
                <a:lnTo>
                  <a:pt x="525779" y="176783"/>
                </a:lnTo>
                <a:lnTo>
                  <a:pt x="521969" y="182879"/>
                </a:lnTo>
                <a:lnTo>
                  <a:pt x="522731" y="182879"/>
                </a:lnTo>
                <a:lnTo>
                  <a:pt x="513587" y="195071"/>
                </a:lnTo>
                <a:lnTo>
                  <a:pt x="514349" y="195071"/>
                </a:lnTo>
                <a:lnTo>
                  <a:pt x="509015" y="201167"/>
                </a:lnTo>
                <a:lnTo>
                  <a:pt x="502919" y="207263"/>
                </a:lnTo>
                <a:lnTo>
                  <a:pt x="503681" y="207263"/>
                </a:lnTo>
                <a:lnTo>
                  <a:pt x="489965" y="219455"/>
                </a:lnTo>
                <a:lnTo>
                  <a:pt x="490727" y="219455"/>
                </a:lnTo>
                <a:lnTo>
                  <a:pt x="481924" y="225551"/>
                </a:lnTo>
                <a:lnTo>
                  <a:pt x="471317" y="231647"/>
                </a:lnTo>
                <a:lnTo>
                  <a:pt x="460300" y="237743"/>
                </a:lnTo>
                <a:lnTo>
                  <a:pt x="448913" y="243839"/>
                </a:lnTo>
                <a:lnTo>
                  <a:pt x="437195" y="246887"/>
                </a:lnTo>
                <a:lnTo>
                  <a:pt x="425187" y="252983"/>
                </a:lnTo>
                <a:lnTo>
                  <a:pt x="412926" y="256031"/>
                </a:lnTo>
                <a:lnTo>
                  <a:pt x="400455" y="262127"/>
                </a:lnTo>
                <a:lnTo>
                  <a:pt x="362164" y="271271"/>
                </a:lnTo>
                <a:lnTo>
                  <a:pt x="349241" y="271271"/>
                </a:lnTo>
                <a:lnTo>
                  <a:pt x="323392" y="277367"/>
                </a:lnTo>
                <a:lnTo>
                  <a:pt x="392479" y="277367"/>
                </a:lnTo>
                <a:lnTo>
                  <a:pt x="458350" y="252983"/>
                </a:lnTo>
                <a:lnTo>
                  <a:pt x="509544" y="219455"/>
                </a:lnTo>
                <a:lnTo>
                  <a:pt x="540364" y="173735"/>
                </a:lnTo>
                <a:lnTo>
                  <a:pt x="546353" y="146303"/>
                </a:lnTo>
                <a:lnTo>
                  <a:pt x="546353" y="137159"/>
                </a:lnTo>
                <a:lnTo>
                  <a:pt x="546607" y="137159"/>
                </a:lnTo>
                <a:lnTo>
                  <a:pt x="561593" y="100583"/>
                </a:lnTo>
                <a:lnTo>
                  <a:pt x="560831" y="100583"/>
                </a:lnTo>
                <a:lnTo>
                  <a:pt x="566165" y="94487"/>
                </a:lnTo>
                <a:lnTo>
                  <a:pt x="565403" y="94487"/>
                </a:lnTo>
                <a:lnTo>
                  <a:pt x="570737" y="88391"/>
                </a:lnTo>
                <a:lnTo>
                  <a:pt x="576833" y="82295"/>
                </a:lnTo>
                <a:lnTo>
                  <a:pt x="576071" y="82295"/>
                </a:lnTo>
                <a:lnTo>
                  <a:pt x="582929" y="76199"/>
                </a:lnTo>
                <a:lnTo>
                  <a:pt x="585596" y="76199"/>
                </a:lnTo>
                <a:lnTo>
                  <a:pt x="589025" y="73151"/>
                </a:lnTo>
                <a:lnTo>
                  <a:pt x="596645" y="67055"/>
                </a:lnTo>
                <a:lnTo>
                  <a:pt x="595883" y="67055"/>
                </a:lnTo>
                <a:lnTo>
                  <a:pt x="612647" y="57911"/>
                </a:lnTo>
                <a:lnTo>
                  <a:pt x="611885" y="57911"/>
                </a:lnTo>
                <a:lnTo>
                  <a:pt x="630173" y="48767"/>
                </a:lnTo>
                <a:lnTo>
                  <a:pt x="629411" y="48767"/>
                </a:lnTo>
                <a:lnTo>
                  <a:pt x="639317" y="42671"/>
                </a:lnTo>
                <a:lnTo>
                  <a:pt x="649223" y="39623"/>
                </a:lnTo>
                <a:lnTo>
                  <a:pt x="659891" y="36575"/>
                </a:lnTo>
                <a:lnTo>
                  <a:pt x="659129" y="36575"/>
                </a:lnTo>
                <a:lnTo>
                  <a:pt x="669797" y="30479"/>
                </a:lnTo>
                <a:lnTo>
                  <a:pt x="675512" y="30479"/>
                </a:lnTo>
                <a:lnTo>
                  <a:pt x="681227" y="27431"/>
                </a:lnTo>
                <a:lnTo>
                  <a:pt x="692657" y="24383"/>
                </a:lnTo>
                <a:lnTo>
                  <a:pt x="704087" y="24383"/>
                </a:lnTo>
                <a:lnTo>
                  <a:pt x="716279" y="21335"/>
                </a:lnTo>
                <a:lnTo>
                  <a:pt x="715517" y="21335"/>
                </a:lnTo>
                <a:lnTo>
                  <a:pt x="728471" y="18287"/>
                </a:lnTo>
                <a:lnTo>
                  <a:pt x="727709" y="18287"/>
                </a:lnTo>
                <a:lnTo>
                  <a:pt x="740663" y="15239"/>
                </a:lnTo>
                <a:lnTo>
                  <a:pt x="766571" y="15239"/>
                </a:lnTo>
                <a:lnTo>
                  <a:pt x="779525" y="12191"/>
                </a:lnTo>
                <a:lnTo>
                  <a:pt x="922521" y="12191"/>
                </a:lnTo>
                <a:lnTo>
                  <a:pt x="846088" y="0"/>
                </a:lnTo>
                <a:close/>
              </a:path>
              <a:path w="1080135" h="1405254">
                <a:moveTo>
                  <a:pt x="10667" y="94487"/>
                </a:moveTo>
                <a:lnTo>
                  <a:pt x="0" y="94487"/>
                </a:lnTo>
                <a:lnTo>
                  <a:pt x="0" y="152399"/>
                </a:lnTo>
                <a:lnTo>
                  <a:pt x="8055" y="179831"/>
                </a:lnTo>
                <a:lnTo>
                  <a:pt x="12953" y="188151"/>
                </a:lnTo>
                <a:lnTo>
                  <a:pt x="12953" y="152399"/>
                </a:lnTo>
                <a:lnTo>
                  <a:pt x="10667" y="94487"/>
                </a:lnTo>
                <a:close/>
              </a:path>
              <a:path w="1080135" h="1405254">
                <a:moveTo>
                  <a:pt x="12953" y="146303"/>
                </a:moveTo>
                <a:lnTo>
                  <a:pt x="12713" y="146303"/>
                </a:lnTo>
                <a:lnTo>
                  <a:pt x="12953" y="152399"/>
                </a:lnTo>
                <a:lnTo>
                  <a:pt x="12953" y="146303"/>
                </a:lnTo>
                <a:close/>
              </a:path>
              <a:path w="1080135" h="1405254">
                <a:moveTo>
                  <a:pt x="546607" y="137159"/>
                </a:moveTo>
                <a:lnTo>
                  <a:pt x="546353" y="137159"/>
                </a:lnTo>
                <a:lnTo>
                  <a:pt x="546353" y="140207"/>
                </a:lnTo>
                <a:lnTo>
                  <a:pt x="546607" y="137159"/>
                </a:lnTo>
                <a:close/>
              </a:path>
              <a:path w="1080135" h="1405254">
                <a:moveTo>
                  <a:pt x="1047733" y="76199"/>
                </a:moveTo>
                <a:lnTo>
                  <a:pt x="1030223" y="76199"/>
                </a:lnTo>
                <a:lnTo>
                  <a:pt x="1042415" y="88391"/>
                </a:lnTo>
                <a:lnTo>
                  <a:pt x="1047749" y="94487"/>
                </a:lnTo>
                <a:lnTo>
                  <a:pt x="1046987" y="94487"/>
                </a:lnTo>
                <a:lnTo>
                  <a:pt x="1056131" y="106679"/>
                </a:lnTo>
                <a:lnTo>
                  <a:pt x="1055369" y="106679"/>
                </a:lnTo>
                <a:lnTo>
                  <a:pt x="1059179" y="112775"/>
                </a:lnTo>
                <a:lnTo>
                  <a:pt x="1062227" y="118871"/>
                </a:lnTo>
                <a:lnTo>
                  <a:pt x="1061465" y="118871"/>
                </a:lnTo>
                <a:lnTo>
                  <a:pt x="1063751" y="124967"/>
                </a:lnTo>
                <a:lnTo>
                  <a:pt x="1066799" y="140207"/>
                </a:lnTo>
                <a:lnTo>
                  <a:pt x="1066799" y="137159"/>
                </a:lnTo>
                <a:lnTo>
                  <a:pt x="1077770" y="137159"/>
                </a:lnTo>
                <a:lnTo>
                  <a:pt x="1073804" y="118871"/>
                </a:lnTo>
                <a:lnTo>
                  <a:pt x="1061098" y="91439"/>
                </a:lnTo>
                <a:lnTo>
                  <a:pt x="1047733" y="76199"/>
                </a:lnTo>
                <a:close/>
              </a:path>
              <a:path w="1080135" h="1405254">
                <a:moveTo>
                  <a:pt x="585596" y="76199"/>
                </a:moveTo>
                <a:lnTo>
                  <a:pt x="582929" y="76199"/>
                </a:lnTo>
                <a:lnTo>
                  <a:pt x="582167" y="79247"/>
                </a:lnTo>
                <a:lnTo>
                  <a:pt x="585596" y="76199"/>
                </a:lnTo>
                <a:close/>
              </a:path>
              <a:path w="1080135" h="1405254">
                <a:moveTo>
                  <a:pt x="973848" y="30479"/>
                </a:moveTo>
                <a:lnTo>
                  <a:pt x="942593" y="30479"/>
                </a:lnTo>
                <a:lnTo>
                  <a:pt x="963929" y="39623"/>
                </a:lnTo>
                <a:lnTo>
                  <a:pt x="973835" y="42671"/>
                </a:lnTo>
                <a:lnTo>
                  <a:pt x="992123" y="51815"/>
                </a:lnTo>
                <a:lnTo>
                  <a:pt x="1000505" y="57911"/>
                </a:lnTo>
                <a:lnTo>
                  <a:pt x="1008887" y="60959"/>
                </a:lnTo>
                <a:lnTo>
                  <a:pt x="1024127" y="73151"/>
                </a:lnTo>
                <a:lnTo>
                  <a:pt x="1023365" y="73151"/>
                </a:lnTo>
                <a:lnTo>
                  <a:pt x="1030223" y="79247"/>
                </a:lnTo>
                <a:lnTo>
                  <a:pt x="1030223" y="76199"/>
                </a:lnTo>
                <a:lnTo>
                  <a:pt x="1047733" y="76199"/>
                </a:lnTo>
                <a:lnTo>
                  <a:pt x="1042388" y="70103"/>
                </a:lnTo>
                <a:lnTo>
                  <a:pt x="1018424" y="51815"/>
                </a:lnTo>
                <a:lnTo>
                  <a:pt x="989957" y="36575"/>
                </a:lnTo>
                <a:lnTo>
                  <a:pt x="973848" y="30479"/>
                </a:lnTo>
                <a:close/>
              </a:path>
              <a:path w="1080135" h="1405254">
                <a:moveTo>
                  <a:pt x="675512" y="30479"/>
                </a:moveTo>
                <a:lnTo>
                  <a:pt x="669797" y="30479"/>
                </a:lnTo>
                <a:lnTo>
                  <a:pt x="669797" y="33527"/>
                </a:lnTo>
                <a:lnTo>
                  <a:pt x="675512" y="30479"/>
                </a:lnTo>
                <a:close/>
              </a:path>
              <a:path w="1080135" h="1405254">
                <a:moveTo>
                  <a:pt x="922521" y="12191"/>
                </a:moveTo>
                <a:lnTo>
                  <a:pt x="844553" y="12191"/>
                </a:lnTo>
                <a:lnTo>
                  <a:pt x="857079" y="15239"/>
                </a:lnTo>
                <a:lnTo>
                  <a:pt x="869520" y="15239"/>
                </a:lnTo>
                <a:lnTo>
                  <a:pt x="894314" y="21335"/>
                </a:lnTo>
                <a:lnTo>
                  <a:pt x="906752" y="21335"/>
                </a:lnTo>
                <a:lnTo>
                  <a:pt x="931925" y="27431"/>
                </a:lnTo>
                <a:lnTo>
                  <a:pt x="942593" y="33527"/>
                </a:lnTo>
                <a:lnTo>
                  <a:pt x="942593" y="30479"/>
                </a:lnTo>
                <a:lnTo>
                  <a:pt x="973848" y="30479"/>
                </a:lnTo>
                <a:lnTo>
                  <a:pt x="957739" y="24383"/>
                </a:lnTo>
                <a:lnTo>
                  <a:pt x="922521" y="12191"/>
                </a:lnTo>
                <a:close/>
              </a:path>
            </a:pathLst>
          </a:cu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41503" y="4654549"/>
            <a:ext cx="596900" cy="4927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 marR="5080" indent="19050" algn="just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2387D47803 A96C16A484 54B646F541</a:t>
            </a:r>
            <a:endParaRPr sz="800" dirty="0">
              <a:latin typeface="Times New Roman"/>
              <a:cs typeface="Times New Roman"/>
            </a:endParaRPr>
          </a:p>
          <a:p>
            <a:pPr marL="32384" algn="just"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06515</a:t>
            </a:r>
            <a:r>
              <a:rPr sz="800" spc="-10" dirty="0">
                <a:latin typeface="Times New Roman"/>
                <a:cs typeface="Times New Roman"/>
              </a:rPr>
              <a:t>EE</a:t>
            </a:r>
            <a:r>
              <a:rPr sz="800" spc="-5" dirty="0">
                <a:latin typeface="Times New Roman"/>
                <a:cs typeface="Times New Roman"/>
              </a:rPr>
              <a:t>464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892" y="5992762"/>
            <a:ext cx="1600200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Hello</a:t>
            </a:r>
            <a:r>
              <a:rPr sz="1800" spc="-145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orld.class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2367" y="4641735"/>
            <a:ext cx="888365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Java Bytecode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3883" y="4352544"/>
            <a:ext cx="608330" cy="313055"/>
          </a:xfrm>
          <a:custGeom>
            <a:avLst/>
            <a:gdLst/>
            <a:ahLst/>
            <a:cxnLst/>
            <a:rect l="l" t="t" r="r" b="b"/>
            <a:pathLst>
              <a:path w="608329" h="313054">
                <a:moveTo>
                  <a:pt x="608075" y="0"/>
                </a:moveTo>
                <a:lnTo>
                  <a:pt x="63245" y="164591"/>
                </a:lnTo>
                <a:lnTo>
                  <a:pt x="54101" y="179069"/>
                </a:lnTo>
                <a:lnTo>
                  <a:pt x="25145" y="203453"/>
                </a:lnTo>
                <a:lnTo>
                  <a:pt x="7619" y="217169"/>
                </a:lnTo>
                <a:lnTo>
                  <a:pt x="0" y="227075"/>
                </a:lnTo>
                <a:lnTo>
                  <a:pt x="0" y="235457"/>
                </a:lnTo>
                <a:lnTo>
                  <a:pt x="57149" y="262889"/>
                </a:lnTo>
                <a:lnTo>
                  <a:pt x="383285" y="307847"/>
                </a:lnTo>
                <a:lnTo>
                  <a:pt x="397258" y="309331"/>
                </a:lnTo>
                <a:lnTo>
                  <a:pt x="410329" y="310861"/>
                </a:lnTo>
                <a:lnTo>
                  <a:pt x="422655" y="312132"/>
                </a:lnTo>
                <a:lnTo>
                  <a:pt x="434393" y="312835"/>
                </a:lnTo>
                <a:lnTo>
                  <a:pt x="445700" y="312663"/>
                </a:lnTo>
                <a:lnTo>
                  <a:pt x="489766" y="297067"/>
                </a:lnTo>
                <a:lnTo>
                  <a:pt x="505967" y="282701"/>
                </a:lnTo>
                <a:lnTo>
                  <a:pt x="608075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069079" y="4351020"/>
            <a:ext cx="287020" cy="295275"/>
          </a:xfrm>
          <a:custGeom>
            <a:avLst/>
            <a:gdLst/>
            <a:ahLst/>
            <a:cxnLst/>
            <a:rect l="l" t="t" r="r" b="b"/>
            <a:pathLst>
              <a:path w="287020" h="295275">
                <a:moveTo>
                  <a:pt x="194309" y="0"/>
                </a:moveTo>
                <a:lnTo>
                  <a:pt x="0" y="193547"/>
                </a:lnTo>
                <a:lnTo>
                  <a:pt x="1523" y="214883"/>
                </a:lnTo>
                <a:lnTo>
                  <a:pt x="3984" y="228863"/>
                </a:lnTo>
                <a:lnTo>
                  <a:pt x="18252" y="266393"/>
                </a:lnTo>
                <a:lnTo>
                  <a:pt x="48248" y="291394"/>
                </a:lnTo>
                <a:lnTo>
                  <a:pt x="73151" y="294893"/>
                </a:lnTo>
                <a:lnTo>
                  <a:pt x="84581" y="282701"/>
                </a:lnTo>
                <a:lnTo>
                  <a:pt x="286511" y="41909"/>
                </a:lnTo>
                <a:lnTo>
                  <a:pt x="286511" y="35813"/>
                </a:lnTo>
                <a:lnTo>
                  <a:pt x="285749" y="32765"/>
                </a:lnTo>
                <a:lnTo>
                  <a:pt x="284225" y="31241"/>
                </a:lnTo>
                <a:lnTo>
                  <a:pt x="281177" y="27431"/>
                </a:lnTo>
                <a:lnTo>
                  <a:pt x="277367" y="25145"/>
                </a:lnTo>
                <a:lnTo>
                  <a:pt x="272795" y="23621"/>
                </a:lnTo>
                <a:lnTo>
                  <a:pt x="194309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10177" y="4355674"/>
            <a:ext cx="551180" cy="198120"/>
          </a:xfrm>
          <a:custGeom>
            <a:avLst/>
            <a:gdLst/>
            <a:ahLst/>
            <a:cxnLst/>
            <a:rect l="l" t="t" r="r" b="b"/>
            <a:pathLst>
              <a:path w="551179" h="198120">
                <a:moveTo>
                  <a:pt x="550925" y="0"/>
                </a:moveTo>
                <a:lnTo>
                  <a:pt x="3047" y="128015"/>
                </a:lnTo>
                <a:lnTo>
                  <a:pt x="0" y="157733"/>
                </a:lnTo>
                <a:lnTo>
                  <a:pt x="318515" y="196595"/>
                </a:lnTo>
                <a:lnTo>
                  <a:pt x="339089" y="198132"/>
                </a:lnTo>
                <a:lnTo>
                  <a:pt x="352043" y="195084"/>
                </a:lnTo>
                <a:lnTo>
                  <a:pt x="359663" y="189737"/>
                </a:lnTo>
                <a:lnTo>
                  <a:pt x="365759" y="182130"/>
                </a:lnTo>
                <a:lnTo>
                  <a:pt x="550925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710163" y="4355678"/>
            <a:ext cx="551180" cy="198120"/>
          </a:xfrm>
          <a:custGeom>
            <a:avLst/>
            <a:gdLst/>
            <a:ahLst/>
            <a:cxnLst/>
            <a:rect l="l" t="t" r="r" b="b"/>
            <a:pathLst>
              <a:path w="551179" h="198120">
                <a:moveTo>
                  <a:pt x="550932" y="0"/>
                </a:moveTo>
                <a:lnTo>
                  <a:pt x="365764" y="182126"/>
                </a:lnTo>
                <a:lnTo>
                  <a:pt x="359671" y="189736"/>
                </a:lnTo>
                <a:lnTo>
                  <a:pt x="352055" y="195081"/>
                </a:lnTo>
                <a:lnTo>
                  <a:pt x="339077" y="198130"/>
                </a:lnTo>
                <a:lnTo>
                  <a:pt x="318542" y="196595"/>
                </a:lnTo>
                <a:lnTo>
                  <a:pt x="0" y="157731"/>
                </a:lnTo>
                <a:lnTo>
                  <a:pt x="3075" y="128016"/>
                </a:lnTo>
                <a:lnTo>
                  <a:pt x="550932" y="0"/>
                </a:lnTo>
                <a:close/>
              </a:path>
            </a:pathLst>
          </a:custGeom>
          <a:ln w="50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706367" y="3328477"/>
            <a:ext cx="552450" cy="1218565"/>
          </a:xfrm>
          <a:custGeom>
            <a:avLst/>
            <a:gdLst/>
            <a:ahLst/>
            <a:cxnLst/>
            <a:rect l="l" t="t" r="r" b="b"/>
            <a:pathLst>
              <a:path w="552450" h="1218564">
                <a:moveTo>
                  <a:pt x="333755" y="0"/>
                </a:moveTo>
                <a:lnTo>
                  <a:pt x="1523" y="43433"/>
                </a:lnTo>
                <a:lnTo>
                  <a:pt x="0" y="1149117"/>
                </a:lnTo>
                <a:lnTo>
                  <a:pt x="761" y="1165119"/>
                </a:lnTo>
                <a:lnTo>
                  <a:pt x="323087" y="1216935"/>
                </a:lnTo>
                <a:lnTo>
                  <a:pt x="342899" y="1218459"/>
                </a:lnTo>
                <a:lnTo>
                  <a:pt x="353567" y="1214649"/>
                </a:lnTo>
                <a:lnTo>
                  <a:pt x="361949" y="1210077"/>
                </a:lnTo>
                <a:lnTo>
                  <a:pt x="367283" y="1203219"/>
                </a:lnTo>
                <a:lnTo>
                  <a:pt x="552449" y="1021863"/>
                </a:lnTo>
                <a:lnTo>
                  <a:pt x="552449" y="1523"/>
                </a:lnTo>
                <a:lnTo>
                  <a:pt x="333755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706355" y="3328485"/>
            <a:ext cx="552450" cy="1218565"/>
          </a:xfrm>
          <a:custGeom>
            <a:avLst/>
            <a:gdLst/>
            <a:ahLst/>
            <a:cxnLst/>
            <a:rect l="l" t="t" r="r" b="b"/>
            <a:pathLst>
              <a:path w="552450" h="1218564">
                <a:moveTo>
                  <a:pt x="552455" y="1519"/>
                </a:moveTo>
                <a:lnTo>
                  <a:pt x="552455" y="1021857"/>
                </a:lnTo>
                <a:lnTo>
                  <a:pt x="367288" y="1203215"/>
                </a:lnTo>
                <a:lnTo>
                  <a:pt x="361956" y="1210070"/>
                </a:lnTo>
                <a:lnTo>
                  <a:pt x="353578" y="1214643"/>
                </a:lnTo>
                <a:lnTo>
                  <a:pt x="342886" y="1218452"/>
                </a:lnTo>
                <a:lnTo>
                  <a:pt x="323083" y="1216929"/>
                </a:lnTo>
                <a:lnTo>
                  <a:pt x="19832" y="1181115"/>
                </a:lnTo>
                <a:lnTo>
                  <a:pt x="0" y="1149110"/>
                </a:lnTo>
                <a:lnTo>
                  <a:pt x="1523" y="43414"/>
                </a:lnTo>
                <a:lnTo>
                  <a:pt x="333775" y="0"/>
                </a:lnTo>
                <a:lnTo>
                  <a:pt x="552455" y="1519"/>
                </a:lnTo>
                <a:close/>
              </a:path>
            </a:pathLst>
          </a:custGeom>
          <a:ln w="473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704082" y="3319272"/>
            <a:ext cx="548005" cy="76200"/>
          </a:xfrm>
          <a:custGeom>
            <a:avLst/>
            <a:gdLst/>
            <a:ahLst/>
            <a:cxnLst/>
            <a:rect l="l" t="t" r="r" b="b"/>
            <a:pathLst>
              <a:path w="548004" h="76200">
                <a:moveTo>
                  <a:pt x="314705" y="0"/>
                </a:moveTo>
                <a:lnTo>
                  <a:pt x="3809" y="49529"/>
                </a:lnTo>
                <a:lnTo>
                  <a:pt x="761" y="51815"/>
                </a:lnTo>
                <a:lnTo>
                  <a:pt x="0" y="55625"/>
                </a:lnTo>
                <a:lnTo>
                  <a:pt x="0" y="59435"/>
                </a:lnTo>
                <a:lnTo>
                  <a:pt x="333755" y="76199"/>
                </a:lnTo>
                <a:lnTo>
                  <a:pt x="547877" y="9143"/>
                </a:lnTo>
                <a:lnTo>
                  <a:pt x="314705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97985" y="3367278"/>
            <a:ext cx="354330" cy="1134745"/>
          </a:xfrm>
          <a:custGeom>
            <a:avLst/>
            <a:gdLst/>
            <a:ahLst/>
            <a:cxnLst/>
            <a:rect l="l" t="t" r="r" b="b"/>
            <a:pathLst>
              <a:path w="354329" h="1134745">
                <a:moveTo>
                  <a:pt x="354329" y="630935"/>
                </a:moveTo>
                <a:lnTo>
                  <a:pt x="7619" y="630935"/>
                </a:lnTo>
                <a:lnTo>
                  <a:pt x="7619" y="1097279"/>
                </a:lnTo>
                <a:lnTo>
                  <a:pt x="12953" y="1110233"/>
                </a:lnTo>
                <a:lnTo>
                  <a:pt x="20573" y="1112519"/>
                </a:lnTo>
                <a:lnTo>
                  <a:pt x="40385" y="1112519"/>
                </a:lnTo>
                <a:lnTo>
                  <a:pt x="354329" y="1134617"/>
                </a:lnTo>
                <a:lnTo>
                  <a:pt x="354329" y="630935"/>
                </a:lnTo>
                <a:close/>
              </a:path>
              <a:path w="354329" h="1134745">
                <a:moveTo>
                  <a:pt x="40385" y="0"/>
                </a:moveTo>
                <a:lnTo>
                  <a:pt x="29717" y="0"/>
                </a:lnTo>
                <a:lnTo>
                  <a:pt x="14467" y="2599"/>
                </a:lnTo>
                <a:lnTo>
                  <a:pt x="6188" y="10561"/>
                </a:lnTo>
                <a:lnTo>
                  <a:pt x="2422" y="22456"/>
                </a:lnTo>
                <a:lnTo>
                  <a:pt x="712" y="36857"/>
                </a:lnTo>
                <a:lnTo>
                  <a:pt x="0" y="630173"/>
                </a:lnTo>
                <a:lnTo>
                  <a:pt x="5333" y="631697"/>
                </a:lnTo>
                <a:lnTo>
                  <a:pt x="7619" y="630935"/>
                </a:lnTo>
                <a:lnTo>
                  <a:pt x="354329" y="630935"/>
                </a:lnTo>
                <a:lnTo>
                  <a:pt x="354329" y="43433"/>
                </a:lnTo>
                <a:lnTo>
                  <a:pt x="351281" y="30479"/>
                </a:lnTo>
                <a:lnTo>
                  <a:pt x="344423" y="24383"/>
                </a:lnTo>
                <a:lnTo>
                  <a:pt x="336041" y="19811"/>
                </a:lnTo>
                <a:lnTo>
                  <a:pt x="316229" y="19811"/>
                </a:lnTo>
                <a:lnTo>
                  <a:pt x="40385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4076433" y="3386328"/>
            <a:ext cx="635" cy="1108710"/>
          </a:xfrm>
          <a:custGeom>
            <a:avLst/>
            <a:gdLst/>
            <a:ahLst/>
            <a:cxnLst/>
            <a:rect l="l" t="t" r="r" b="b"/>
            <a:pathLst>
              <a:path w="635" h="1108710">
                <a:moveTo>
                  <a:pt x="510" y="0"/>
                </a:moveTo>
                <a:lnTo>
                  <a:pt x="0" y="1108709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4046220" y="3381755"/>
            <a:ext cx="29209" cy="1123950"/>
          </a:xfrm>
          <a:custGeom>
            <a:avLst/>
            <a:gdLst/>
            <a:ahLst/>
            <a:cxnLst/>
            <a:rect l="l" t="t" r="r" b="b"/>
            <a:pathLst>
              <a:path w="29210" h="1123950">
                <a:moveTo>
                  <a:pt x="28955" y="0"/>
                </a:moveTo>
                <a:lnTo>
                  <a:pt x="0" y="11429"/>
                </a:lnTo>
                <a:lnTo>
                  <a:pt x="761" y="1123949"/>
                </a:lnTo>
                <a:lnTo>
                  <a:pt x="28955" y="1107185"/>
                </a:lnTo>
                <a:lnTo>
                  <a:pt x="28955" y="0"/>
                </a:lnTo>
                <a:close/>
              </a:path>
            </a:pathLst>
          </a:custGeom>
          <a:solidFill>
            <a:srgbClr val="A0A0A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700271" y="3912976"/>
            <a:ext cx="349250" cy="27305"/>
          </a:xfrm>
          <a:custGeom>
            <a:avLst/>
            <a:gdLst/>
            <a:ahLst/>
            <a:cxnLst/>
            <a:rect l="l" t="t" r="r" b="b"/>
            <a:pathLst>
              <a:path w="349250" h="27304">
                <a:moveTo>
                  <a:pt x="0" y="0"/>
                </a:moveTo>
                <a:lnTo>
                  <a:pt x="348995" y="27047"/>
                </a:lnTo>
              </a:path>
            </a:pathLst>
          </a:custGeom>
          <a:ln w="504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699509" y="3983570"/>
            <a:ext cx="349885" cy="31115"/>
          </a:xfrm>
          <a:custGeom>
            <a:avLst/>
            <a:gdLst/>
            <a:ahLst/>
            <a:cxnLst/>
            <a:rect l="l" t="t" r="r" b="b"/>
            <a:pathLst>
              <a:path w="349885" h="31114">
                <a:moveTo>
                  <a:pt x="0" y="0"/>
                </a:moveTo>
                <a:lnTo>
                  <a:pt x="349757" y="30653"/>
                </a:lnTo>
              </a:path>
            </a:pathLst>
          </a:custGeom>
          <a:ln w="504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723894" y="4471558"/>
            <a:ext cx="325755" cy="37465"/>
          </a:xfrm>
          <a:custGeom>
            <a:avLst/>
            <a:gdLst/>
            <a:ahLst/>
            <a:cxnLst/>
            <a:rect l="l" t="t" r="r" b="b"/>
            <a:pathLst>
              <a:path w="325754" h="37464">
                <a:moveTo>
                  <a:pt x="0" y="0"/>
                </a:moveTo>
                <a:lnTo>
                  <a:pt x="325373" y="37067"/>
                </a:lnTo>
              </a:path>
            </a:pathLst>
          </a:custGeom>
          <a:ln w="5039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011921" y="4033266"/>
            <a:ext cx="0" cy="474980"/>
          </a:xfrm>
          <a:custGeom>
            <a:avLst/>
            <a:gdLst/>
            <a:ahLst/>
            <a:cxnLst/>
            <a:rect l="l" t="t" r="r" b="b"/>
            <a:pathLst>
              <a:path h="474979">
                <a:moveTo>
                  <a:pt x="0" y="474725"/>
                </a:moveTo>
                <a:lnTo>
                  <a:pt x="0" y="0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731489" y="400583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742943" y="400583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754368" y="4007358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765792" y="4007358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3776484" y="4008882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22183" y="4011930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788671" y="400964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799304" y="4011168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2439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3810758" y="4011930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833608" y="4014978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845033" y="4016502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3855696" y="4018026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2439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869434" y="4018788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880098" y="401802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3893807" y="4021836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905232" y="4021836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3915895" y="402488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928110" y="4020312"/>
            <a:ext cx="0" cy="477520"/>
          </a:xfrm>
          <a:custGeom>
            <a:avLst/>
            <a:gdLst/>
            <a:ahLst/>
            <a:cxnLst/>
            <a:rect l="l" t="t" r="r" b="b"/>
            <a:pathLst>
              <a:path h="477520">
                <a:moveTo>
                  <a:pt x="0" y="477011"/>
                </a:moveTo>
                <a:lnTo>
                  <a:pt x="0" y="0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3941058" y="4026408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951721" y="4027170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3963146" y="4029456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3974600" y="4029456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2439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985995" y="4028694"/>
            <a:ext cx="0" cy="476250"/>
          </a:xfrm>
          <a:custGeom>
            <a:avLst/>
            <a:gdLst/>
            <a:ahLst/>
            <a:cxnLst/>
            <a:rect l="l" t="t" r="r" b="b"/>
            <a:pathLst>
              <a:path h="476250">
                <a:moveTo>
                  <a:pt x="0" y="476249"/>
                </a:moveTo>
                <a:lnTo>
                  <a:pt x="0" y="0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3998972" y="4033266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466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699509" y="3476337"/>
            <a:ext cx="349885" cy="23495"/>
          </a:xfrm>
          <a:custGeom>
            <a:avLst/>
            <a:gdLst/>
            <a:ahLst/>
            <a:cxnLst/>
            <a:rect l="l" t="t" r="r" b="b"/>
            <a:pathLst>
              <a:path w="349885" h="23495">
                <a:moveTo>
                  <a:pt x="0" y="0"/>
                </a:moveTo>
                <a:lnTo>
                  <a:pt x="349757" y="23148"/>
                </a:lnTo>
              </a:path>
            </a:pathLst>
          </a:custGeom>
          <a:ln w="50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99509" y="4001336"/>
            <a:ext cx="349250" cy="30480"/>
          </a:xfrm>
          <a:custGeom>
            <a:avLst/>
            <a:gdLst/>
            <a:ahLst/>
            <a:cxnLst/>
            <a:rect l="l" t="t" r="r" b="b"/>
            <a:pathLst>
              <a:path w="349250" h="30479">
                <a:moveTo>
                  <a:pt x="0" y="0"/>
                </a:moveTo>
                <a:lnTo>
                  <a:pt x="348995" y="30174"/>
                </a:lnTo>
              </a:path>
            </a:pathLst>
          </a:custGeom>
          <a:ln w="504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733038" y="3407724"/>
            <a:ext cx="32384" cy="39370"/>
          </a:xfrm>
          <a:custGeom>
            <a:avLst/>
            <a:gdLst/>
            <a:ahLst/>
            <a:cxnLst/>
            <a:rect l="l" t="t" r="r" b="b"/>
            <a:pathLst>
              <a:path w="32385" h="39370">
                <a:moveTo>
                  <a:pt x="25145" y="0"/>
                </a:moveTo>
                <a:lnTo>
                  <a:pt x="6857" y="0"/>
                </a:lnTo>
                <a:lnTo>
                  <a:pt x="0" y="8381"/>
                </a:lnTo>
                <a:lnTo>
                  <a:pt x="0" y="19049"/>
                </a:lnTo>
                <a:lnTo>
                  <a:pt x="4549" y="33214"/>
                </a:lnTo>
                <a:lnTo>
                  <a:pt x="15929" y="38861"/>
                </a:lnTo>
                <a:lnTo>
                  <a:pt x="27384" y="33288"/>
                </a:lnTo>
                <a:lnTo>
                  <a:pt x="32003" y="19201"/>
                </a:lnTo>
                <a:lnTo>
                  <a:pt x="32003" y="8381"/>
                </a:lnTo>
                <a:lnTo>
                  <a:pt x="25145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733012" y="3407713"/>
            <a:ext cx="32384" cy="39370"/>
          </a:xfrm>
          <a:custGeom>
            <a:avLst/>
            <a:gdLst/>
            <a:ahLst/>
            <a:cxnLst/>
            <a:rect l="l" t="t" r="r" b="b"/>
            <a:pathLst>
              <a:path w="32385" h="39370">
                <a:moveTo>
                  <a:pt x="32018" y="19062"/>
                </a:moveTo>
                <a:lnTo>
                  <a:pt x="32018" y="8391"/>
                </a:lnTo>
                <a:lnTo>
                  <a:pt x="25163" y="0"/>
                </a:lnTo>
                <a:lnTo>
                  <a:pt x="16023" y="0"/>
                </a:lnTo>
                <a:lnTo>
                  <a:pt x="6884" y="0"/>
                </a:lnTo>
                <a:lnTo>
                  <a:pt x="0" y="8391"/>
                </a:lnTo>
                <a:lnTo>
                  <a:pt x="0" y="19062"/>
                </a:lnTo>
                <a:lnTo>
                  <a:pt x="4562" y="33218"/>
                </a:lnTo>
                <a:lnTo>
                  <a:pt x="15954" y="38853"/>
                </a:lnTo>
                <a:lnTo>
                  <a:pt x="27409" y="33282"/>
                </a:lnTo>
                <a:lnTo>
                  <a:pt x="32018" y="19184"/>
                </a:lnTo>
                <a:close/>
              </a:path>
            </a:pathLst>
          </a:custGeom>
          <a:ln w="481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3799332" y="3411535"/>
            <a:ext cx="32384" cy="39370"/>
          </a:xfrm>
          <a:custGeom>
            <a:avLst/>
            <a:gdLst/>
            <a:ahLst/>
            <a:cxnLst/>
            <a:rect l="l" t="t" r="r" b="b"/>
            <a:pathLst>
              <a:path w="32385" h="39370">
                <a:moveTo>
                  <a:pt x="24383" y="0"/>
                </a:moveTo>
                <a:lnTo>
                  <a:pt x="6857" y="0"/>
                </a:lnTo>
                <a:lnTo>
                  <a:pt x="0" y="8381"/>
                </a:lnTo>
                <a:lnTo>
                  <a:pt x="0" y="19049"/>
                </a:lnTo>
                <a:lnTo>
                  <a:pt x="4549" y="33214"/>
                </a:lnTo>
                <a:lnTo>
                  <a:pt x="15929" y="38861"/>
                </a:lnTo>
                <a:lnTo>
                  <a:pt x="27097" y="33288"/>
                </a:lnTo>
                <a:lnTo>
                  <a:pt x="32003" y="19201"/>
                </a:lnTo>
                <a:lnTo>
                  <a:pt x="32003" y="8381"/>
                </a:lnTo>
                <a:lnTo>
                  <a:pt x="24383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3799304" y="3411544"/>
            <a:ext cx="32384" cy="39370"/>
          </a:xfrm>
          <a:custGeom>
            <a:avLst/>
            <a:gdLst/>
            <a:ahLst/>
            <a:cxnLst/>
            <a:rect l="l" t="t" r="r" b="b"/>
            <a:pathLst>
              <a:path w="32385" h="39370">
                <a:moveTo>
                  <a:pt x="32018" y="19031"/>
                </a:moveTo>
                <a:lnTo>
                  <a:pt x="32018" y="8359"/>
                </a:lnTo>
                <a:lnTo>
                  <a:pt x="24401" y="0"/>
                </a:lnTo>
                <a:lnTo>
                  <a:pt x="16023" y="0"/>
                </a:lnTo>
                <a:lnTo>
                  <a:pt x="6884" y="0"/>
                </a:lnTo>
                <a:lnTo>
                  <a:pt x="0" y="8359"/>
                </a:lnTo>
                <a:lnTo>
                  <a:pt x="0" y="19031"/>
                </a:lnTo>
                <a:lnTo>
                  <a:pt x="4554" y="33204"/>
                </a:lnTo>
                <a:lnTo>
                  <a:pt x="15927" y="38853"/>
                </a:lnTo>
                <a:lnTo>
                  <a:pt x="27104" y="33295"/>
                </a:lnTo>
                <a:lnTo>
                  <a:pt x="32017" y="19208"/>
                </a:lnTo>
                <a:lnTo>
                  <a:pt x="32018" y="19031"/>
                </a:lnTo>
                <a:close/>
              </a:path>
            </a:pathLst>
          </a:custGeom>
          <a:ln w="481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3864869" y="3416119"/>
            <a:ext cx="33020" cy="40005"/>
          </a:xfrm>
          <a:custGeom>
            <a:avLst/>
            <a:gdLst/>
            <a:ahLst/>
            <a:cxnLst/>
            <a:rect l="l" t="t" r="r" b="b"/>
            <a:pathLst>
              <a:path w="33020" h="40004">
                <a:moveTo>
                  <a:pt x="16578" y="0"/>
                </a:moveTo>
                <a:lnTo>
                  <a:pt x="4791" y="5708"/>
                </a:lnTo>
                <a:lnTo>
                  <a:pt x="0" y="19248"/>
                </a:lnTo>
                <a:lnTo>
                  <a:pt x="4401" y="33421"/>
                </a:lnTo>
                <a:lnTo>
                  <a:pt x="15466" y="39601"/>
                </a:lnTo>
                <a:lnTo>
                  <a:pt x="27414" y="34073"/>
                </a:lnTo>
                <a:lnTo>
                  <a:pt x="32733" y="20895"/>
                </a:lnTo>
                <a:lnTo>
                  <a:pt x="32759" y="19799"/>
                </a:lnTo>
                <a:lnTo>
                  <a:pt x="28000" y="6126"/>
                </a:lnTo>
                <a:lnTo>
                  <a:pt x="1657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3864871" y="3416117"/>
            <a:ext cx="33020" cy="40005"/>
          </a:xfrm>
          <a:custGeom>
            <a:avLst/>
            <a:gdLst/>
            <a:ahLst/>
            <a:cxnLst/>
            <a:rect l="l" t="t" r="r" b="b"/>
            <a:pathLst>
              <a:path w="33020" h="40004">
                <a:moveTo>
                  <a:pt x="32744" y="19810"/>
                </a:moveTo>
                <a:lnTo>
                  <a:pt x="27987" y="6131"/>
                </a:lnTo>
                <a:lnTo>
                  <a:pt x="16573" y="0"/>
                </a:lnTo>
                <a:lnTo>
                  <a:pt x="4791" y="5709"/>
                </a:lnTo>
                <a:lnTo>
                  <a:pt x="0" y="19251"/>
                </a:lnTo>
                <a:lnTo>
                  <a:pt x="4404" y="33428"/>
                </a:lnTo>
                <a:lnTo>
                  <a:pt x="15474" y="39591"/>
                </a:lnTo>
                <a:lnTo>
                  <a:pt x="27415" y="34062"/>
                </a:lnTo>
                <a:lnTo>
                  <a:pt x="32719" y="20869"/>
                </a:lnTo>
                <a:lnTo>
                  <a:pt x="32744" y="19810"/>
                </a:lnTo>
                <a:close/>
              </a:path>
            </a:pathLst>
          </a:custGeom>
          <a:ln w="4819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3986021" y="3419154"/>
            <a:ext cx="33020" cy="56515"/>
          </a:xfrm>
          <a:custGeom>
            <a:avLst/>
            <a:gdLst/>
            <a:ahLst/>
            <a:cxnLst/>
            <a:rect l="l" t="t" r="r" b="b"/>
            <a:pathLst>
              <a:path w="33020" h="56514">
                <a:moveTo>
                  <a:pt x="0" y="0"/>
                </a:moveTo>
                <a:lnTo>
                  <a:pt x="0" y="52577"/>
                </a:lnTo>
                <a:lnTo>
                  <a:pt x="32735" y="56387"/>
                </a:lnTo>
                <a:lnTo>
                  <a:pt x="32735" y="2285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3985995" y="3419144"/>
            <a:ext cx="33020" cy="56515"/>
          </a:xfrm>
          <a:custGeom>
            <a:avLst/>
            <a:gdLst/>
            <a:ahLst/>
            <a:cxnLst/>
            <a:rect l="l" t="t" r="r" b="b"/>
            <a:pathLst>
              <a:path w="33020" h="56514">
                <a:moveTo>
                  <a:pt x="0" y="0"/>
                </a:moveTo>
                <a:lnTo>
                  <a:pt x="32779" y="2311"/>
                </a:lnTo>
                <a:lnTo>
                  <a:pt x="32779" y="56397"/>
                </a:lnTo>
                <a:lnTo>
                  <a:pt x="0" y="52597"/>
                </a:lnTo>
                <a:lnTo>
                  <a:pt x="0" y="0"/>
                </a:lnTo>
                <a:close/>
              </a:path>
            </a:pathLst>
          </a:custGeom>
          <a:ln w="476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3700271" y="3550243"/>
            <a:ext cx="353695" cy="26034"/>
          </a:xfrm>
          <a:custGeom>
            <a:avLst/>
            <a:gdLst/>
            <a:ahLst/>
            <a:cxnLst/>
            <a:rect l="l" t="t" r="r" b="b"/>
            <a:pathLst>
              <a:path w="353695" h="26035">
                <a:moveTo>
                  <a:pt x="0" y="0"/>
                </a:moveTo>
                <a:lnTo>
                  <a:pt x="353567" y="25471"/>
                </a:lnTo>
              </a:path>
            </a:pathLst>
          </a:custGeom>
          <a:ln w="50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699509" y="3623641"/>
            <a:ext cx="349885" cy="26034"/>
          </a:xfrm>
          <a:custGeom>
            <a:avLst/>
            <a:gdLst/>
            <a:ahLst/>
            <a:cxnLst/>
            <a:rect l="l" t="t" r="r" b="b"/>
            <a:pathLst>
              <a:path w="349885" h="26035">
                <a:moveTo>
                  <a:pt x="0" y="0"/>
                </a:moveTo>
                <a:lnTo>
                  <a:pt x="349757" y="25762"/>
                </a:lnTo>
              </a:path>
            </a:pathLst>
          </a:custGeom>
          <a:ln w="504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699509" y="3765878"/>
            <a:ext cx="349250" cy="27305"/>
          </a:xfrm>
          <a:custGeom>
            <a:avLst/>
            <a:gdLst/>
            <a:ahLst/>
            <a:cxnLst/>
            <a:rect l="l" t="t" r="r" b="b"/>
            <a:pathLst>
              <a:path w="349250" h="27304">
                <a:moveTo>
                  <a:pt x="0" y="0"/>
                </a:moveTo>
                <a:lnTo>
                  <a:pt x="348995" y="27037"/>
                </a:lnTo>
              </a:path>
            </a:pathLst>
          </a:custGeom>
          <a:ln w="504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3698747" y="3838046"/>
            <a:ext cx="353060" cy="31115"/>
          </a:xfrm>
          <a:custGeom>
            <a:avLst/>
            <a:gdLst/>
            <a:ahLst/>
            <a:cxnLst/>
            <a:rect l="l" t="t" r="r" b="b"/>
            <a:pathLst>
              <a:path w="353060" h="31114">
                <a:moveTo>
                  <a:pt x="0" y="0"/>
                </a:moveTo>
                <a:lnTo>
                  <a:pt x="352805" y="30594"/>
                </a:lnTo>
              </a:path>
            </a:pathLst>
          </a:custGeom>
          <a:ln w="504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699509" y="3692466"/>
            <a:ext cx="351790" cy="28575"/>
          </a:xfrm>
          <a:custGeom>
            <a:avLst/>
            <a:gdLst/>
            <a:ahLst/>
            <a:cxnLst/>
            <a:rect l="l" t="t" r="r" b="b"/>
            <a:pathLst>
              <a:path w="351789" h="28575">
                <a:moveTo>
                  <a:pt x="0" y="0"/>
                </a:moveTo>
                <a:lnTo>
                  <a:pt x="351281" y="28370"/>
                </a:lnTo>
              </a:path>
            </a:pathLst>
          </a:custGeom>
          <a:ln w="504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3727703" y="3552504"/>
            <a:ext cx="288290" cy="96520"/>
          </a:xfrm>
          <a:custGeom>
            <a:avLst/>
            <a:gdLst/>
            <a:ahLst/>
            <a:cxnLst/>
            <a:rect l="l" t="t" r="r" b="b"/>
            <a:pathLst>
              <a:path w="288289" h="96520">
                <a:moveTo>
                  <a:pt x="0" y="0"/>
                </a:moveTo>
                <a:lnTo>
                  <a:pt x="0" y="73913"/>
                </a:lnTo>
                <a:lnTo>
                  <a:pt x="288035" y="96011"/>
                </a:lnTo>
                <a:lnTo>
                  <a:pt x="288035" y="22128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3727681" y="3552521"/>
            <a:ext cx="288290" cy="96520"/>
          </a:xfrm>
          <a:custGeom>
            <a:avLst/>
            <a:gdLst/>
            <a:ahLst/>
            <a:cxnLst/>
            <a:rect l="l" t="t" r="r" b="b"/>
            <a:pathLst>
              <a:path w="288289" h="96520">
                <a:moveTo>
                  <a:pt x="0" y="0"/>
                </a:moveTo>
                <a:lnTo>
                  <a:pt x="0" y="73908"/>
                </a:lnTo>
                <a:lnTo>
                  <a:pt x="288047" y="96011"/>
                </a:lnTo>
                <a:lnTo>
                  <a:pt x="288047" y="22102"/>
                </a:lnTo>
                <a:lnTo>
                  <a:pt x="0" y="0"/>
                </a:lnTo>
                <a:close/>
              </a:path>
            </a:pathLst>
          </a:custGeom>
          <a:ln w="500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3727703" y="3624133"/>
            <a:ext cx="288290" cy="96520"/>
          </a:xfrm>
          <a:custGeom>
            <a:avLst/>
            <a:gdLst/>
            <a:ahLst/>
            <a:cxnLst/>
            <a:rect l="l" t="t" r="r" b="b"/>
            <a:pathLst>
              <a:path w="288289" h="96520">
                <a:moveTo>
                  <a:pt x="0" y="0"/>
                </a:moveTo>
                <a:lnTo>
                  <a:pt x="0" y="73913"/>
                </a:lnTo>
                <a:lnTo>
                  <a:pt x="288035" y="96011"/>
                </a:lnTo>
                <a:lnTo>
                  <a:pt x="288035" y="22097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727681" y="3624118"/>
            <a:ext cx="288290" cy="96520"/>
          </a:xfrm>
          <a:custGeom>
            <a:avLst/>
            <a:gdLst/>
            <a:ahLst/>
            <a:cxnLst/>
            <a:rect l="l" t="t" r="r" b="b"/>
            <a:pathLst>
              <a:path w="288289" h="96520">
                <a:moveTo>
                  <a:pt x="0" y="0"/>
                </a:moveTo>
                <a:lnTo>
                  <a:pt x="0" y="73940"/>
                </a:lnTo>
                <a:lnTo>
                  <a:pt x="288047" y="96042"/>
                </a:lnTo>
                <a:lnTo>
                  <a:pt x="288047" y="22134"/>
                </a:lnTo>
                <a:lnTo>
                  <a:pt x="0" y="0"/>
                </a:lnTo>
                <a:close/>
              </a:path>
            </a:pathLst>
          </a:custGeom>
          <a:ln w="500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727703" y="3694236"/>
            <a:ext cx="288290" cy="96520"/>
          </a:xfrm>
          <a:custGeom>
            <a:avLst/>
            <a:gdLst/>
            <a:ahLst/>
            <a:cxnLst/>
            <a:rect l="l" t="t" r="r" b="b"/>
            <a:pathLst>
              <a:path w="288289" h="96520">
                <a:moveTo>
                  <a:pt x="0" y="0"/>
                </a:moveTo>
                <a:lnTo>
                  <a:pt x="0" y="73913"/>
                </a:lnTo>
                <a:lnTo>
                  <a:pt x="288035" y="96011"/>
                </a:lnTo>
                <a:lnTo>
                  <a:pt x="288035" y="22128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3727681" y="3694259"/>
            <a:ext cx="288290" cy="96520"/>
          </a:xfrm>
          <a:custGeom>
            <a:avLst/>
            <a:gdLst/>
            <a:ahLst/>
            <a:cxnLst/>
            <a:rect l="l" t="t" r="r" b="b"/>
            <a:pathLst>
              <a:path w="288289" h="96520">
                <a:moveTo>
                  <a:pt x="0" y="0"/>
                </a:moveTo>
                <a:lnTo>
                  <a:pt x="0" y="73908"/>
                </a:lnTo>
                <a:lnTo>
                  <a:pt x="288047" y="96011"/>
                </a:lnTo>
                <a:lnTo>
                  <a:pt x="288047" y="22102"/>
                </a:lnTo>
                <a:lnTo>
                  <a:pt x="0" y="0"/>
                </a:lnTo>
                <a:close/>
              </a:path>
            </a:pathLst>
          </a:custGeom>
          <a:ln w="5006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3727703" y="3766627"/>
            <a:ext cx="288925" cy="99060"/>
          </a:xfrm>
          <a:custGeom>
            <a:avLst/>
            <a:gdLst/>
            <a:ahLst/>
            <a:cxnLst/>
            <a:rect l="l" t="t" r="r" b="b"/>
            <a:pathLst>
              <a:path w="288925" h="99060">
                <a:moveTo>
                  <a:pt x="0" y="0"/>
                </a:moveTo>
                <a:lnTo>
                  <a:pt x="0" y="72389"/>
                </a:lnTo>
                <a:lnTo>
                  <a:pt x="288767" y="99059"/>
                </a:lnTo>
                <a:lnTo>
                  <a:pt x="288767" y="22097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3727681" y="3766647"/>
            <a:ext cx="288925" cy="99060"/>
          </a:xfrm>
          <a:custGeom>
            <a:avLst/>
            <a:gdLst/>
            <a:ahLst/>
            <a:cxnLst/>
            <a:rect l="l" t="t" r="r" b="b"/>
            <a:pathLst>
              <a:path w="288925" h="99060">
                <a:moveTo>
                  <a:pt x="0" y="0"/>
                </a:moveTo>
                <a:lnTo>
                  <a:pt x="0" y="72356"/>
                </a:lnTo>
                <a:lnTo>
                  <a:pt x="288809" y="99051"/>
                </a:lnTo>
                <a:lnTo>
                  <a:pt x="288809" y="22102"/>
                </a:lnTo>
                <a:lnTo>
                  <a:pt x="0" y="0"/>
                </a:lnTo>
                <a:close/>
              </a:path>
            </a:pathLst>
          </a:custGeom>
          <a:ln w="500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934205" y="3583747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047" y="0"/>
                </a:moveTo>
                <a:lnTo>
                  <a:pt x="731" y="0"/>
                </a:lnTo>
                <a:lnTo>
                  <a:pt x="0" y="761"/>
                </a:lnTo>
                <a:lnTo>
                  <a:pt x="0" y="3047"/>
                </a:lnTo>
                <a:lnTo>
                  <a:pt x="731" y="3809"/>
                </a:lnTo>
                <a:lnTo>
                  <a:pt x="3047" y="3809"/>
                </a:lnTo>
                <a:lnTo>
                  <a:pt x="3809" y="3047"/>
                </a:lnTo>
                <a:lnTo>
                  <a:pt x="3809" y="761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4" name="object 74"/>
          <p:cNvSpPr/>
          <p:nvPr/>
        </p:nvSpPr>
        <p:spPr>
          <a:xfrm>
            <a:off x="3934204" y="3583744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10">
                <a:moveTo>
                  <a:pt x="3808" y="2311"/>
                </a:moveTo>
                <a:lnTo>
                  <a:pt x="3808" y="791"/>
                </a:lnTo>
                <a:lnTo>
                  <a:pt x="3046" y="0"/>
                </a:lnTo>
                <a:lnTo>
                  <a:pt x="2284" y="0"/>
                </a:lnTo>
                <a:lnTo>
                  <a:pt x="732" y="0"/>
                </a:lnTo>
                <a:lnTo>
                  <a:pt x="0" y="791"/>
                </a:lnTo>
                <a:lnTo>
                  <a:pt x="0" y="2311"/>
                </a:lnTo>
                <a:lnTo>
                  <a:pt x="0" y="3071"/>
                </a:lnTo>
                <a:lnTo>
                  <a:pt x="732" y="3799"/>
                </a:lnTo>
                <a:lnTo>
                  <a:pt x="2284" y="3799"/>
                </a:lnTo>
                <a:lnTo>
                  <a:pt x="3046" y="3799"/>
                </a:lnTo>
                <a:lnTo>
                  <a:pt x="3808" y="3071"/>
                </a:lnTo>
                <a:lnTo>
                  <a:pt x="3808" y="2311"/>
                </a:lnTo>
                <a:close/>
              </a:path>
            </a:pathLst>
          </a:custGeom>
          <a:ln w="485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5" name="object 75"/>
          <p:cNvSpPr/>
          <p:nvPr/>
        </p:nvSpPr>
        <p:spPr>
          <a:xfrm>
            <a:off x="3779502" y="3640141"/>
            <a:ext cx="177165" cy="43180"/>
          </a:xfrm>
          <a:custGeom>
            <a:avLst/>
            <a:gdLst/>
            <a:ahLst/>
            <a:cxnLst/>
            <a:rect l="l" t="t" r="r" b="b"/>
            <a:pathLst>
              <a:path w="177164" h="43179">
                <a:moveTo>
                  <a:pt x="0" y="42685"/>
                </a:moveTo>
                <a:lnTo>
                  <a:pt x="0" y="0"/>
                </a:lnTo>
                <a:lnTo>
                  <a:pt x="176789" y="15231"/>
                </a:lnTo>
              </a:path>
            </a:pathLst>
          </a:custGeom>
          <a:ln w="502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object 76"/>
          <p:cNvSpPr/>
          <p:nvPr/>
        </p:nvSpPr>
        <p:spPr>
          <a:xfrm>
            <a:off x="3786377" y="3660709"/>
            <a:ext cx="165100" cy="22225"/>
          </a:xfrm>
          <a:custGeom>
            <a:avLst/>
            <a:gdLst/>
            <a:ahLst/>
            <a:cxnLst/>
            <a:rect l="l" t="t" r="r" b="b"/>
            <a:pathLst>
              <a:path w="165100" h="22225">
                <a:moveTo>
                  <a:pt x="0" y="0"/>
                </a:moveTo>
                <a:lnTo>
                  <a:pt x="0" y="8381"/>
                </a:lnTo>
                <a:lnTo>
                  <a:pt x="164591" y="22097"/>
                </a:lnTo>
                <a:lnTo>
                  <a:pt x="164591" y="13715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7" name="object 77"/>
          <p:cNvSpPr/>
          <p:nvPr/>
        </p:nvSpPr>
        <p:spPr>
          <a:xfrm>
            <a:off x="3786386" y="3660724"/>
            <a:ext cx="165100" cy="22225"/>
          </a:xfrm>
          <a:custGeom>
            <a:avLst/>
            <a:gdLst/>
            <a:ahLst/>
            <a:cxnLst/>
            <a:rect l="l" t="t" r="r" b="b"/>
            <a:pathLst>
              <a:path w="165100" h="22225">
                <a:moveTo>
                  <a:pt x="0" y="0"/>
                </a:moveTo>
                <a:lnTo>
                  <a:pt x="0" y="8391"/>
                </a:lnTo>
                <a:lnTo>
                  <a:pt x="164573" y="22102"/>
                </a:lnTo>
                <a:lnTo>
                  <a:pt x="164573" y="13711"/>
                </a:lnTo>
                <a:lnTo>
                  <a:pt x="0" y="0"/>
                </a:lnTo>
                <a:close/>
              </a:path>
            </a:pathLst>
          </a:custGeom>
          <a:ln w="5037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8" name="object 78"/>
          <p:cNvSpPr/>
          <p:nvPr/>
        </p:nvSpPr>
        <p:spPr>
          <a:xfrm>
            <a:off x="3896105" y="3685794"/>
            <a:ext cx="52705" cy="15240"/>
          </a:xfrm>
          <a:custGeom>
            <a:avLst/>
            <a:gdLst/>
            <a:ahLst/>
            <a:cxnLst/>
            <a:rect l="l" t="t" r="r" b="b"/>
            <a:pathLst>
              <a:path w="52704" h="15239">
                <a:moveTo>
                  <a:pt x="0" y="0"/>
                </a:moveTo>
                <a:lnTo>
                  <a:pt x="0" y="11429"/>
                </a:lnTo>
                <a:lnTo>
                  <a:pt x="52577" y="15239"/>
                </a:lnTo>
                <a:lnTo>
                  <a:pt x="52577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9" name="object 79"/>
          <p:cNvSpPr/>
          <p:nvPr/>
        </p:nvSpPr>
        <p:spPr>
          <a:xfrm>
            <a:off x="3795521" y="3573779"/>
            <a:ext cx="125730" cy="53340"/>
          </a:xfrm>
          <a:custGeom>
            <a:avLst/>
            <a:gdLst/>
            <a:ahLst/>
            <a:cxnLst/>
            <a:rect l="l" t="t" r="r" b="b"/>
            <a:pathLst>
              <a:path w="125729" h="53339">
                <a:moveTo>
                  <a:pt x="0" y="761"/>
                </a:moveTo>
                <a:lnTo>
                  <a:pt x="0" y="42671"/>
                </a:lnTo>
                <a:lnTo>
                  <a:pt x="124967" y="53339"/>
                </a:lnTo>
                <a:lnTo>
                  <a:pt x="125683" y="6857"/>
                </a:lnTo>
                <a:lnTo>
                  <a:pt x="61721" y="6857"/>
                </a:lnTo>
                <a:lnTo>
                  <a:pt x="0" y="761"/>
                </a:lnTo>
                <a:close/>
              </a:path>
              <a:path w="125729" h="53339">
                <a:moveTo>
                  <a:pt x="69341" y="0"/>
                </a:moveTo>
                <a:lnTo>
                  <a:pt x="61721" y="6857"/>
                </a:lnTo>
                <a:lnTo>
                  <a:pt x="125683" y="6857"/>
                </a:lnTo>
                <a:lnTo>
                  <a:pt x="125729" y="3809"/>
                </a:lnTo>
                <a:lnTo>
                  <a:pt x="69341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0" name="object 80"/>
          <p:cNvSpPr/>
          <p:nvPr/>
        </p:nvSpPr>
        <p:spPr>
          <a:xfrm>
            <a:off x="3754373" y="3585972"/>
            <a:ext cx="227329" cy="24765"/>
          </a:xfrm>
          <a:custGeom>
            <a:avLst/>
            <a:gdLst/>
            <a:ahLst/>
            <a:cxnLst/>
            <a:rect l="l" t="t" r="r" b="b"/>
            <a:pathLst>
              <a:path w="227329" h="24764">
                <a:moveTo>
                  <a:pt x="7619" y="0"/>
                </a:moveTo>
                <a:lnTo>
                  <a:pt x="0" y="0"/>
                </a:lnTo>
                <a:lnTo>
                  <a:pt x="0" y="6857"/>
                </a:lnTo>
                <a:lnTo>
                  <a:pt x="3809" y="8381"/>
                </a:lnTo>
                <a:lnTo>
                  <a:pt x="7619" y="8381"/>
                </a:lnTo>
                <a:lnTo>
                  <a:pt x="222503" y="24383"/>
                </a:lnTo>
                <a:lnTo>
                  <a:pt x="227075" y="24383"/>
                </a:lnTo>
                <a:lnTo>
                  <a:pt x="227075" y="18287"/>
                </a:lnTo>
                <a:lnTo>
                  <a:pt x="224027" y="16001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81"/>
          <p:cNvSpPr/>
          <p:nvPr/>
        </p:nvSpPr>
        <p:spPr>
          <a:xfrm>
            <a:off x="3938015" y="5027551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>
                <a:moveTo>
                  <a:pt x="0" y="0"/>
                </a:moveTo>
                <a:lnTo>
                  <a:pt x="538002" y="0"/>
                </a:lnTo>
              </a:path>
            </a:pathLst>
          </a:custGeom>
          <a:ln w="2338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2" name="object 82"/>
          <p:cNvSpPr/>
          <p:nvPr/>
        </p:nvSpPr>
        <p:spPr>
          <a:xfrm>
            <a:off x="3938023" y="5016500"/>
            <a:ext cx="538480" cy="22225"/>
          </a:xfrm>
          <a:custGeom>
            <a:avLst/>
            <a:gdLst/>
            <a:ahLst/>
            <a:cxnLst/>
            <a:rect l="l" t="t" r="r" b="b"/>
            <a:pathLst>
              <a:path w="538479" h="22225">
                <a:moveTo>
                  <a:pt x="0" y="0"/>
                </a:moveTo>
                <a:lnTo>
                  <a:pt x="31247" y="22108"/>
                </a:lnTo>
                <a:lnTo>
                  <a:pt x="537993" y="22108"/>
                </a:lnTo>
                <a:lnTo>
                  <a:pt x="521987" y="0"/>
                </a:lnTo>
                <a:lnTo>
                  <a:pt x="0" y="0"/>
                </a:lnTo>
                <a:close/>
              </a:path>
            </a:pathLst>
          </a:custGeom>
          <a:ln w="8139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object 83"/>
          <p:cNvSpPr/>
          <p:nvPr/>
        </p:nvSpPr>
        <p:spPr>
          <a:xfrm>
            <a:off x="3935729" y="5014222"/>
            <a:ext cx="136525" cy="1129030"/>
          </a:xfrm>
          <a:custGeom>
            <a:avLst/>
            <a:gdLst/>
            <a:ahLst/>
            <a:cxnLst/>
            <a:rect l="l" t="t" r="r" b="b"/>
            <a:pathLst>
              <a:path w="136525" h="1129029">
                <a:moveTo>
                  <a:pt x="761" y="0"/>
                </a:moveTo>
                <a:lnTo>
                  <a:pt x="0" y="412254"/>
                </a:lnTo>
                <a:lnTo>
                  <a:pt x="0" y="1090470"/>
                </a:lnTo>
                <a:lnTo>
                  <a:pt x="28193" y="1128579"/>
                </a:lnTo>
                <a:lnTo>
                  <a:pt x="136397" y="374916"/>
                </a:lnTo>
                <a:lnTo>
                  <a:pt x="35051" y="22085"/>
                </a:lnTo>
                <a:lnTo>
                  <a:pt x="761" y="0"/>
                </a:lnTo>
                <a:close/>
              </a:path>
            </a:pathLst>
          </a:custGeom>
          <a:solidFill>
            <a:srgbClr val="A0A0A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4" name="object 84"/>
          <p:cNvSpPr/>
          <p:nvPr/>
        </p:nvSpPr>
        <p:spPr>
          <a:xfrm>
            <a:off x="3935733" y="5014225"/>
            <a:ext cx="136525" cy="1129030"/>
          </a:xfrm>
          <a:custGeom>
            <a:avLst/>
            <a:gdLst/>
            <a:ahLst/>
            <a:cxnLst/>
            <a:rect l="l" t="t" r="r" b="b"/>
            <a:pathLst>
              <a:path w="136525" h="1129029">
                <a:moveTo>
                  <a:pt x="0" y="1090467"/>
                </a:moveTo>
                <a:lnTo>
                  <a:pt x="28193" y="1128579"/>
                </a:lnTo>
                <a:lnTo>
                  <a:pt x="136414" y="374913"/>
                </a:lnTo>
                <a:lnTo>
                  <a:pt x="35065" y="22085"/>
                </a:lnTo>
                <a:lnTo>
                  <a:pt x="763" y="0"/>
                </a:lnTo>
                <a:lnTo>
                  <a:pt x="0" y="412252"/>
                </a:lnTo>
                <a:lnTo>
                  <a:pt x="0" y="1090467"/>
                </a:lnTo>
                <a:close/>
              </a:path>
            </a:pathLst>
          </a:custGeom>
          <a:ln w="7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5" name="object 85"/>
          <p:cNvSpPr/>
          <p:nvPr/>
        </p:nvSpPr>
        <p:spPr>
          <a:xfrm>
            <a:off x="3701795" y="4937247"/>
            <a:ext cx="237490" cy="1167765"/>
          </a:xfrm>
          <a:custGeom>
            <a:avLst/>
            <a:gdLst/>
            <a:ahLst/>
            <a:cxnLst/>
            <a:rect l="l" t="t" r="r" b="b"/>
            <a:pathLst>
              <a:path w="237489" h="1167764">
                <a:moveTo>
                  <a:pt x="0" y="0"/>
                </a:moveTo>
                <a:lnTo>
                  <a:pt x="0" y="889290"/>
                </a:lnTo>
                <a:lnTo>
                  <a:pt x="236981" y="1167432"/>
                </a:lnTo>
                <a:lnTo>
                  <a:pt x="236981" y="76961"/>
                </a:lnTo>
                <a:lnTo>
                  <a:pt x="0" y="0"/>
                </a:lnTo>
                <a:close/>
              </a:path>
            </a:pathLst>
          </a:custGeom>
          <a:solidFill>
            <a:srgbClr val="A0A0A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6" name="object 86"/>
          <p:cNvSpPr/>
          <p:nvPr/>
        </p:nvSpPr>
        <p:spPr>
          <a:xfrm>
            <a:off x="3701816" y="4937251"/>
            <a:ext cx="237490" cy="1167765"/>
          </a:xfrm>
          <a:custGeom>
            <a:avLst/>
            <a:gdLst/>
            <a:ahLst/>
            <a:cxnLst/>
            <a:rect l="l" t="t" r="r" b="b"/>
            <a:pathLst>
              <a:path w="237489" h="1167764">
                <a:moveTo>
                  <a:pt x="0" y="0"/>
                </a:moveTo>
                <a:lnTo>
                  <a:pt x="236970" y="76961"/>
                </a:lnTo>
                <a:lnTo>
                  <a:pt x="236970" y="1167428"/>
                </a:lnTo>
                <a:lnTo>
                  <a:pt x="0" y="889287"/>
                </a:lnTo>
                <a:lnTo>
                  <a:pt x="0" y="0"/>
                </a:lnTo>
                <a:close/>
              </a:path>
            </a:pathLst>
          </a:custGeom>
          <a:ln w="759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7" name="object 87"/>
          <p:cNvSpPr/>
          <p:nvPr/>
        </p:nvSpPr>
        <p:spPr>
          <a:xfrm>
            <a:off x="3701795" y="4936498"/>
            <a:ext cx="759460" cy="80010"/>
          </a:xfrm>
          <a:custGeom>
            <a:avLst/>
            <a:gdLst/>
            <a:ahLst/>
            <a:cxnLst/>
            <a:rect l="l" t="t" r="r" b="b"/>
            <a:pathLst>
              <a:path w="759460" h="80010">
                <a:moveTo>
                  <a:pt x="393191" y="0"/>
                </a:moveTo>
                <a:lnTo>
                  <a:pt x="0" y="0"/>
                </a:lnTo>
                <a:lnTo>
                  <a:pt x="237743" y="79997"/>
                </a:lnTo>
                <a:lnTo>
                  <a:pt x="758951" y="79997"/>
                </a:lnTo>
                <a:lnTo>
                  <a:pt x="393191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701816" y="4936499"/>
            <a:ext cx="759460" cy="80010"/>
          </a:xfrm>
          <a:custGeom>
            <a:avLst/>
            <a:gdLst/>
            <a:ahLst/>
            <a:cxnLst/>
            <a:rect l="l" t="t" r="r" b="b"/>
            <a:pathLst>
              <a:path w="759460" h="80010">
                <a:moveTo>
                  <a:pt x="237734" y="80000"/>
                </a:moveTo>
                <a:lnTo>
                  <a:pt x="758958" y="80000"/>
                </a:lnTo>
                <a:lnTo>
                  <a:pt x="393179" y="0"/>
                </a:lnTo>
                <a:lnTo>
                  <a:pt x="0" y="0"/>
                </a:lnTo>
                <a:lnTo>
                  <a:pt x="237734" y="80000"/>
                </a:lnTo>
                <a:close/>
              </a:path>
            </a:pathLst>
          </a:custGeom>
          <a:ln w="813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object 89"/>
          <p:cNvSpPr/>
          <p:nvPr/>
        </p:nvSpPr>
        <p:spPr>
          <a:xfrm>
            <a:off x="3963984" y="5433334"/>
            <a:ext cx="497205" cy="711835"/>
          </a:xfrm>
          <a:custGeom>
            <a:avLst/>
            <a:gdLst/>
            <a:ahLst/>
            <a:cxnLst/>
            <a:rect l="l" t="t" r="r" b="b"/>
            <a:pathLst>
              <a:path w="497204" h="711835">
                <a:moveTo>
                  <a:pt x="496823" y="0"/>
                </a:moveTo>
                <a:lnTo>
                  <a:pt x="0" y="0"/>
                </a:lnTo>
                <a:lnTo>
                  <a:pt x="0" y="711744"/>
                </a:lnTo>
                <a:lnTo>
                  <a:pt x="496823" y="711744"/>
                </a:lnTo>
                <a:lnTo>
                  <a:pt x="496823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0" name="object 90"/>
          <p:cNvSpPr/>
          <p:nvPr/>
        </p:nvSpPr>
        <p:spPr>
          <a:xfrm>
            <a:off x="3963985" y="5433336"/>
            <a:ext cx="497205" cy="711835"/>
          </a:xfrm>
          <a:custGeom>
            <a:avLst/>
            <a:gdLst/>
            <a:ahLst/>
            <a:cxnLst/>
            <a:rect l="l" t="t" r="r" b="b"/>
            <a:pathLst>
              <a:path w="497204" h="711835">
                <a:moveTo>
                  <a:pt x="496819" y="0"/>
                </a:moveTo>
                <a:lnTo>
                  <a:pt x="0" y="0"/>
                </a:lnTo>
                <a:lnTo>
                  <a:pt x="0" y="711743"/>
                </a:lnTo>
                <a:lnTo>
                  <a:pt x="496819" y="711743"/>
                </a:lnTo>
                <a:lnTo>
                  <a:pt x="496819" y="0"/>
                </a:lnTo>
                <a:close/>
              </a:path>
            </a:pathLst>
          </a:custGeom>
          <a:ln w="775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1" name="object 91"/>
          <p:cNvSpPr/>
          <p:nvPr/>
        </p:nvSpPr>
        <p:spPr>
          <a:xfrm>
            <a:off x="3969257" y="5036308"/>
            <a:ext cx="530860" cy="355600"/>
          </a:xfrm>
          <a:custGeom>
            <a:avLst/>
            <a:gdLst/>
            <a:ahLst/>
            <a:cxnLst/>
            <a:rect l="l" t="t" r="r" b="b"/>
            <a:pathLst>
              <a:path w="530860" h="355600">
                <a:moveTo>
                  <a:pt x="505967" y="0"/>
                </a:moveTo>
                <a:lnTo>
                  <a:pt x="0" y="0"/>
                </a:lnTo>
                <a:lnTo>
                  <a:pt x="22097" y="355104"/>
                </a:lnTo>
                <a:lnTo>
                  <a:pt x="530351" y="355104"/>
                </a:lnTo>
                <a:lnTo>
                  <a:pt x="505967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2" name="object 92"/>
          <p:cNvSpPr/>
          <p:nvPr/>
        </p:nvSpPr>
        <p:spPr>
          <a:xfrm>
            <a:off x="3969271" y="5036311"/>
            <a:ext cx="530860" cy="355600"/>
          </a:xfrm>
          <a:custGeom>
            <a:avLst/>
            <a:gdLst/>
            <a:ahLst/>
            <a:cxnLst/>
            <a:rect l="l" t="t" r="r" b="b"/>
            <a:pathLst>
              <a:path w="530860" h="355600">
                <a:moveTo>
                  <a:pt x="0" y="0"/>
                </a:moveTo>
                <a:lnTo>
                  <a:pt x="505982" y="0"/>
                </a:lnTo>
                <a:lnTo>
                  <a:pt x="530328" y="355102"/>
                </a:lnTo>
                <a:lnTo>
                  <a:pt x="22084" y="355102"/>
                </a:lnTo>
                <a:lnTo>
                  <a:pt x="0" y="0"/>
                </a:lnTo>
                <a:close/>
              </a:path>
            </a:pathLst>
          </a:custGeom>
          <a:ln w="796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3" name="object 93"/>
          <p:cNvSpPr/>
          <p:nvPr/>
        </p:nvSpPr>
        <p:spPr>
          <a:xfrm>
            <a:off x="3965447" y="5391411"/>
            <a:ext cx="535940" cy="41910"/>
          </a:xfrm>
          <a:custGeom>
            <a:avLst/>
            <a:gdLst/>
            <a:ahLst/>
            <a:cxnLst/>
            <a:rect l="l" t="t" r="r" b="b"/>
            <a:pathLst>
              <a:path w="535939" h="41910">
                <a:moveTo>
                  <a:pt x="535685" y="0"/>
                </a:moveTo>
                <a:lnTo>
                  <a:pt x="26669" y="0"/>
                </a:lnTo>
                <a:lnTo>
                  <a:pt x="0" y="41922"/>
                </a:lnTo>
                <a:lnTo>
                  <a:pt x="494537" y="41922"/>
                </a:lnTo>
                <a:lnTo>
                  <a:pt x="535685" y="0"/>
                </a:lnTo>
                <a:close/>
              </a:path>
            </a:pathLst>
          </a:custGeom>
          <a:solidFill>
            <a:srgbClr val="A0A0A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94"/>
          <p:cNvSpPr/>
          <p:nvPr/>
        </p:nvSpPr>
        <p:spPr>
          <a:xfrm>
            <a:off x="3965453" y="5391413"/>
            <a:ext cx="535940" cy="41910"/>
          </a:xfrm>
          <a:custGeom>
            <a:avLst/>
            <a:gdLst/>
            <a:ahLst/>
            <a:cxnLst/>
            <a:rect l="l" t="t" r="r" b="b"/>
            <a:pathLst>
              <a:path w="535939" h="41910">
                <a:moveTo>
                  <a:pt x="0" y="41922"/>
                </a:moveTo>
                <a:lnTo>
                  <a:pt x="494558" y="41922"/>
                </a:lnTo>
                <a:lnTo>
                  <a:pt x="535702" y="0"/>
                </a:lnTo>
                <a:lnTo>
                  <a:pt x="26666" y="0"/>
                </a:lnTo>
                <a:lnTo>
                  <a:pt x="0" y="41922"/>
                </a:lnTo>
                <a:close/>
              </a:path>
            </a:pathLst>
          </a:custGeom>
          <a:ln w="8137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5" name="object 95"/>
          <p:cNvSpPr/>
          <p:nvPr/>
        </p:nvSpPr>
        <p:spPr>
          <a:xfrm>
            <a:off x="3970769" y="5016500"/>
            <a:ext cx="44450" cy="1126490"/>
          </a:xfrm>
          <a:custGeom>
            <a:avLst/>
            <a:gdLst/>
            <a:ahLst/>
            <a:cxnLst/>
            <a:rect l="l" t="t" r="r" b="b"/>
            <a:pathLst>
              <a:path w="44450" h="1126489">
                <a:moveTo>
                  <a:pt x="0" y="0"/>
                </a:moveTo>
                <a:lnTo>
                  <a:pt x="22114" y="19049"/>
                </a:lnTo>
                <a:lnTo>
                  <a:pt x="44198" y="377975"/>
                </a:lnTo>
                <a:lnTo>
                  <a:pt x="21350" y="419123"/>
                </a:lnTo>
                <a:lnTo>
                  <a:pt x="20587" y="1126292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6" name="object 96"/>
          <p:cNvSpPr/>
          <p:nvPr/>
        </p:nvSpPr>
        <p:spPr>
          <a:xfrm>
            <a:off x="3988301" y="5018796"/>
            <a:ext cx="41275" cy="1126490"/>
          </a:xfrm>
          <a:custGeom>
            <a:avLst/>
            <a:gdLst/>
            <a:ahLst/>
            <a:cxnLst/>
            <a:rect l="l" t="t" r="r" b="b"/>
            <a:pathLst>
              <a:path w="41275" h="1126489">
                <a:moveTo>
                  <a:pt x="0" y="0"/>
                </a:moveTo>
                <a:lnTo>
                  <a:pt x="19823" y="18288"/>
                </a:lnTo>
                <a:lnTo>
                  <a:pt x="41144" y="377201"/>
                </a:lnTo>
                <a:lnTo>
                  <a:pt x="19059" y="418362"/>
                </a:lnTo>
                <a:lnTo>
                  <a:pt x="18296" y="1126283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7" name="object 97"/>
          <p:cNvSpPr/>
          <p:nvPr/>
        </p:nvSpPr>
        <p:spPr>
          <a:xfrm>
            <a:off x="4001253" y="5017273"/>
            <a:ext cx="45085" cy="1127125"/>
          </a:xfrm>
          <a:custGeom>
            <a:avLst/>
            <a:gdLst/>
            <a:ahLst/>
            <a:cxnLst/>
            <a:rect l="l" t="t" r="r" b="b"/>
            <a:pathLst>
              <a:path w="45085" h="1127125">
                <a:moveTo>
                  <a:pt x="0" y="0"/>
                </a:moveTo>
                <a:lnTo>
                  <a:pt x="22114" y="19037"/>
                </a:lnTo>
                <a:lnTo>
                  <a:pt x="44962" y="375675"/>
                </a:lnTo>
                <a:lnTo>
                  <a:pt x="20587" y="415313"/>
                </a:lnTo>
                <a:lnTo>
                  <a:pt x="20587" y="1127044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8" name="object 98"/>
          <p:cNvSpPr/>
          <p:nvPr/>
        </p:nvSpPr>
        <p:spPr>
          <a:xfrm>
            <a:off x="4017258" y="5018796"/>
            <a:ext cx="43180" cy="1123315"/>
          </a:xfrm>
          <a:custGeom>
            <a:avLst/>
            <a:gdLst/>
            <a:ahLst/>
            <a:cxnLst/>
            <a:rect l="l" t="t" r="r" b="b"/>
            <a:pathLst>
              <a:path w="43179" h="1123314">
                <a:moveTo>
                  <a:pt x="0" y="0"/>
                </a:moveTo>
                <a:lnTo>
                  <a:pt x="21350" y="16001"/>
                </a:lnTo>
                <a:lnTo>
                  <a:pt x="42671" y="374926"/>
                </a:lnTo>
                <a:lnTo>
                  <a:pt x="19823" y="415313"/>
                </a:lnTo>
                <a:lnTo>
                  <a:pt x="19059" y="1123234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9" name="object 99"/>
          <p:cNvSpPr/>
          <p:nvPr/>
        </p:nvSpPr>
        <p:spPr>
          <a:xfrm>
            <a:off x="4033264" y="5016500"/>
            <a:ext cx="42545" cy="1123315"/>
          </a:xfrm>
          <a:custGeom>
            <a:avLst/>
            <a:gdLst/>
            <a:ahLst/>
            <a:cxnLst/>
            <a:rect l="l" t="t" r="r" b="b"/>
            <a:pathLst>
              <a:path w="42545" h="1123314">
                <a:moveTo>
                  <a:pt x="0" y="0"/>
                </a:moveTo>
                <a:lnTo>
                  <a:pt x="20587" y="22108"/>
                </a:lnTo>
                <a:lnTo>
                  <a:pt x="41937" y="374926"/>
                </a:lnTo>
                <a:lnTo>
                  <a:pt x="19059" y="415323"/>
                </a:lnTo>
                <a:lnTo>
                  <a:pt x="18296" y="1123244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0" name="object 100"/>
          <p:cNvSpPr/>
          <p:nvPr/>
        </p:nvSpPr>
        <p:spPr>
          <a:xfrm>
            <a:off x="4050033" y="5018796"/>
            <a:ext cx="40640" cy="1122680"/>
          </a:xfrm>
          <a:custGeom>
            <a:avLst/>
            <a:gdLst/>
            <a:ahLst/>
            <a:cxnLst/>
            <a:rect l="l" t="t" r="r" b="b"/>
            <a:pathLst>
              <a:path w="40639" h="1122679">
                <a:moveTo>
                  <a:pt x="0" y="0"/>
                </a:moveTo>
                <a:lnTo>
                  <a:pt x="18296" y="18288"/>
                </a:lnTo>
                <a:lnTo>
                  <a:pt x="40381" y="374165"/>
                </a:lnTo>
                <a:lnTo>
                  <a:pt x="17532" y="414552"/>
                </a:lnTo>
                <a:lnTo>
                  <a:pt x="16769" y="1122473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object 101"/>
          <p:cNvSpPr/>
          <p:nvPr/>
        </p:nvSpPr>
        <p:spPr>
          <a:xfrm>
            <a:off x="4065275" y="5018796"/>
            <a:ext cx="41275" cy="1125855"/>
          </a:xfrm>
          <a:custGeom>
            <a:avLst/>
            <a:gdLst/>
            <a:ahLst/>
            <a:cxnLst/>
            <a:rect l="l" t="t" r="r" b="b"/>
            <a:pathLst>
              <a:path w="41275" h="1125854">
                <a:moveTo>
                  <a:pt x="0" y="0"/>
                </a:moveTo>
                <a:lnTo>
                  <a:pt x="18296" y="19811"/>
                </a:lnTo>
                <a:lnTo>
                  <a:pt x="41144" y="370342"/>
                </a:lnTo>
                <a:lnTo>
                  <a:pt x="16769" y="413790"/>
                </a:lnTo>
                <a:lnTo>
                  <a:pt x="16769" y="1125521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object 102"/>
          <p:cNvSpPr/>
          <p:nvPr/>
        </p:nvSpPr>
        <p:spPr>
          <a:xfrm>
            <a:off x="4079754" y="5018796"/>
            <a:ext cx="40640" cy="1119505"/>
          </a:xfrm>
          <a:custGeom>
            <a:avLst/>
            <a:gdLst/>
            <a:ahLst/>
            <a:cxnLst/>
            <a:rect l="l" t="t" r="r" b="b"/>
            <a:pathLst>
              <a:path w="40639" h="1119504">
                <a:moveTo>
                  <a:pt x="0" y="0"/>
                </a:moveTo>
                <a:lnTo>
                  <a:pt x="19059" y="18288"/>
                </a:lnTo>
                <a:lnTo>
                  <a:pt x="40381" y="371107"/>
                </a:lnTo>
                <a:lnTo>
                  <a:pt x="18296" y="412252"/>
                </a:lnTo>
                <a:lnTo>
                  <a:pt x="17532" y="1119437"/>
                </a:lnTo>
              </a:path>
            </a:pathLst>
          </a:custGeom>
          <a:ln w="756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3" name="object 103"/>
          <p:cNvSpPr/>
          <p:nvPr/>
        </p:nvSpPr>
        <p:spPr>
          <a:xfrm>
            <a:off x="4114098" y="5524012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108216"/>
                </a:moveTo>
                <a:lnTo>
                  <a:pt x="0" y="0"/>
                </a:lnTo>
                <a:lnTo>
                  <a:pt x="0" y="108216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" name="object 104"/>
          <p:cNvSpPr/>
          <p:nvPr/>
        </p:nvSpPr>
        <p:spPr>
          <a:xfrm>
            <a:off x="4114098" y="5970580"/>
            <a:ext cx="327025" cy="117475"/>
          </a:xfrm>
          <a:custGeom>
            <a:avLst/>
            <a:gdLst/>
            <a:ahLst/>
            <a:cxnLst/>
            <a:rect l="l" t="t" r="r" b="b"/>
            <a:pathLst>
              <a:path w="327025" h="117475">
                <a:moveTo>
                  <a:pt x="0" y="117347"/>
                </a:moveTo>
                <a:lnTo>
                  <a:pt x="326897" y="117347"/>
                </a:lnTo>
                <a:lnTo>
                  <a:pt x="326897" y="0"/>
                </a:lnTo>
                <a:lnTo>
                  <a:pt x="0" y="0"/>
                </a:lnTo>
                <a:lnTo>
                  <a:pt x="0" y="117347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5" name="object 105"/>
          <p:cNvSpPr/>
          <p:nvPr/>
        </p:nvSpPr>
        <p:spPr>
          <a:xfrm>
            <a:off x="4114085" y="5524014"/>
            <a:ext cx="327025" cy="564515"/>
          </a:xfrm>
          <a:custGeom>
            <a:avLst/>
            <a:gdLst/>
            <a:ahLst/>
            <a:cxnLst/>
            <a:rect l="l" t="t" r="r" b="b"/>
            <a:pathLst>
              <a:path w="327025" h="564514">
                <a:moveTo>
                  <a:pt x="0" y="0"/>
                </a:moveTo>
                <a:lnTo>
                  <a:pt x="326895" y="0"/>
                </a:lnTo>
                <a:lnTo>
                  <a:pt x="326895" y="563915"/>
                </a:lnTo>
                <a:lnTo>
                  <a:pt x="0" y="563915"/>
                </a:lnTo>
                <a:lnTo>
                  <a:pt x="0" y="0"/>
                </a:lnTo>
                <a:close/>
              </a:path>
            </a:pathLst>
          </a:custGeom>
          <a:ln w="771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6" name="object 106"/>
          <p:cNvSpPr/>
          <p:nvPr/>
        </p:nvSpPr>
        <p:spPr>
          <a:xfrm>
            <a:off x="4114098" y="5632228"/>
            <a:ext cx="327025" cy="118110"/>
          </a:xfrm>
          <a:custGeom>
            <a:avLst/>
            <a:gdLst/>
            <a:ahLst/>
            <a:cxnLst/>
            <a:rect l="l" t="t" r="r" b="b"/>
            <a:pathLst>
              <a:path w="327025" h="118110">
                <a:moveTo>
                  <a:pt x="0" y="118121"/>
                </a:moveTo>
                <a:lnTo>
                  <a:pt x="326897" y="118121"/>
                </a:lnTo>
                <a:lnTo>
                  <a:pt x="326897" y="0"/>
                </a:lnTo>
                <a:lnTo>
                  <a:pt x="0" y="0"/>
                </a:lnTo>
                <a:lnTo>
                  <a:pt x="0" y="118121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" name="object 107"/>
          <p:cNvSpPr/>
          <p:nvPr/>
        </p:nvSpPr>
        <p:spPr>
          <a:xfrm>
            <a:off x="4114085" y="5632229"/>
            <a:ext cx="327025" cy="118110"/>
          </a:xfrm>
          <a:custGeom>
            <a:avLst/>
            <a:gdLst/>
            <a:ahLst/>
            <a:cxnLst/>
            <a:rect l="l" t="t" r="r" b="b"/>
            <a:pathLst>
              <a:path w="327025" h="118110">
                <a:moveTo>
                  <a:pt x="0" y="0"/>
                </a:moveTo>
                <a:lnTo>
                  <a:pt x="326895" y="0"/>
                </a:lnTo>
                <a:lnTo>
                  <a:pt x="326895" y="118122"/>
                </a:lnTo>
                <a:lnTo>
                  <a:pt x="0" y="118122"/>
                </a:lnTo>
                <a:lnTo>
                  <a:pt x="0" y="0"/>
                </a:lnTo>
                <a:close/>
              </a:path>
            </a:pathLst>
          </a:custGeom>
          <a:ln w="807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object 108"/>
          <p:cNvSpPr/>
          <p:nvPr/>
        </p:nvSpPr>
        <p:spPr>
          <a:xfrm>
            <a:off x="4114098" y="5744242"/>
            <a:ext cx="327025" cy="118110"/>
          </a:xfrm>
          <a:custGeom>
            <a:avLst/>
            <a:gdLst/>
            <a:ahLst/>
            <a:cxnLst/>
            <a:rect l="l" t="t" r="r" b="b"/>
            <a:pathLst>
              <a:path w="327025" h="118110">
                <a:moveTo>
                  <a:pt x="0" y="118121"/>
                </a:moveTo>
                <a:lnTo>
                  <a:pt x="326897" y="118121"/>
                </a:lnTo>
                <a:lnTo>
                  <a:pt x="326897" y="0"/>
                </a:lnTo>
                <a:lnTo>
                  <a:pt x="0" y="0"/>
                </a:lnTo>
                <a:lnTo>
                  <a:pt x="0" y="118121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9" name="object 109"/>
          <p:cNvSpPr/>
          <p:nvPr/>
        </p:nvSpPr>
        <p:spPr>
          <a:xfrm>
            <a:off x="4114085" y="5744244"/>
            <a:ext cx="327025" cy="118110"/>
          </a:xfrm>
          <a:custGeom>
            <a:avLst/>
            <a:gdLst/>
            <a:ahLst/>
            <a:cxnLst/>
            <a:rect l="l" t="t" r="r" b="b"/>
            <a:pathLst>
              <a:path w="327025" h="118110">
                <a:moveTo>
                  <a:pt x="0" y="0"/>
                </a:moveTo>
                <a:lnTo>
                  <a:pt x="326895" y="0"/>
                </a:lnTo>
                <a:lnTo>
                  <a:pt x="326895" y="118122"/>
                </a:lnTo>
                <a:lnTo>
                  <a:pt x="0" y="118122"/>
                </a:lnTo>
                <a:lnTo>
                  <a:pt x="0" y="0"/>
                </a:lnTo>
                <a:close/>
              </a:path>
            </a:pathLst>
          </a:custGeom>
          <a:ln w="8074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0" name="object 110"/>
          <p:cNvSpPr/>
          <p:nvPr/>
        </p:nvSpPr>
        <p:spPr>
          <a:xfrm>
            <a:off x="4114098" y="5853221"/>
            <a:ext cx="327025" cy="117475"/>
          </a:xfrm>
          <a:custGeom>
            <a:avLst/>
            <a:gdLst/>
            <a:ahLst/>
            <a:cxnLst/>
            <a:rect l="l" t="t" r="r" b="b"/>
            <a:pathLst>
              <a:path w="327025" h="117475">
                <a:moveTo>
                  <a:pt x="0" y="117359"/>
                </a:moveTo>
                <a:lnTo>
                  <a:pt x="326897" y="117359"/>
                </a:lnTo>
                <a:lnTo>
                  <a:pt x="326897" y="0"/>
                </a:lnTo>
                <a:lnTo>
                  <a:pt x="0" y="0"/>
                </a:lnTo>
                <a:lnTo>
                  <a:pt x="0" y="117359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1" name="object 111"/>
          <p:cNvSpPr/>
          <p:nvPr/>
        </p:nvSpPr>
        <p:spPr>
          <a:xfrm>
            <a:off x="4114085" y="5853221"/>
            <a:ext cx="327025" cy="117475"/>
          </a:xfrm>
          <a:custGeom>
            <a:avLst/>
            <a:gdLst/>
            <a:ahLst/>
            <a:cxnLst/>
            <a:rect l="l" t="t" r="r" b="b"/>
            <a:pathLst>
              <a:path w="327025" h="117475">
                <a:moveTo>
                  <a:pt x="0" y="0"/>
                </a:moveTo>
                <a:lnTo>
                  <a:pt x="326895" y="0"/>
                </a:lnTo>
                <a:lnTo>
                  <a:pt x="326895" y="117360"/>
                </a:lnTo>
                <a:lnTo>
                  <a:pt x="0" y="117360"/>
                </a:lnTo>
                <a:lnTo>
                  <a:pt x="0" y="0"/>
                </a:lnTo>
                <a:close/>
              </a:path>
            </a:pathLst>
          </a:custGeom>
          <a:ln w="80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2" name="object 112"/>
          <p:cNvSpPr/>
          <p:nvPr/>
        </p:nvSpPr>
        <p:spPr>
          <a:xfrm>
            <a:off x="4168962" y="5652803"/>
            <a:ext cx="216535" cy="73660"/>
          </a:xfrm>
          <a:custGeom>
            <a:avLst/>
            <a:gdLst/>
            <a:ahLst/>
            <a:cxnLst/>
            <a:rect l="l" t="t" r="r" b="b"/>
            <a:pathLst>
              <a:path w="216535" h="73660">
                <a:moveTo>
                  <a:pt x="0" y="73163"/>
                </a:moveTo>
                <a:lnTo>
                  <a:pt x="216407" y="73163"/>
                </a:lnTo>
                <a:lnTo>
                  <a:pt x="216407" y="0"/>
                </a:lnTo>
                <a:lnTo>
                  <a:pt x="0" y="0"/>
                </a:lnTo>
                <a:lnTo>
                  <a:pt x="0" y="73163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3" name="object 113"/>
          <p:cNvSpPr/>
          <p:nvPr/>
        </p:nvSpPr>
        <p:spPr>
          <a:xfrm>
            <a:off x="4168944" y="5652805"/>
            <a:ext cx="216535" cy="73660"/>
          </a:xfrm>
          <a:custGeom>
            <a:avLst/>
            <a:gdLst/>
            <a:ahLst/>
            <a:cxnLst/>
            <a:rect l="l" t="t" r="r" b="b"/>
            <a:pathLst>
              <a:path w="216535" h="73660">
                <a:moveTo>
                  <a:pt x="0" y="0"/>
                </a:moveTo>
                <a:lnTo>
                  <a:pt x="216413" y="0"/>
                </a:lnTo>
                <a:lnTo>
                  <a:pt x="216413" y="73163"/>
                </a:lnTo>
                <a:lnTo>
                  <a:pt x="0" y="73163"/>
                </a:lnTo>
                <a:lnTo>
                  <a:pt x="0" y="0"/>
                </a:lnTo>
                <a:close/>
              </a:path>
            </a:pathLst>
          </a:custGeom>
          <a:ln w="808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4" name="object 114"/>
          <p:cNvSpPr/>
          <p:nvPr/>
        </p:nvSpPr>
        <p:spPr>
          <a:xfrm>
            <a:off x="4168962" y="5764816"/>
            <a:ext cx="216535" cy="73660"/>
          </a:xfrm>
          <a:custGeom>
            <a:avLst/>
            <a:gdLst/>
            <a:ahLst/>
            <a:cxnLst/>
            <a:rect l="l" t="t" r="r" b="b"/>
            <a:pathLst>
              <a:path w="216535" h="73660">
                <a:moveTo>
                  <a:pt x="0" y="73163"/>
                </a:moveTo>
                <a:lnTo>
                  <a:pt x="216407" y="73163"/>
                </a:lnTo>
                <a:lnTo>
                  <a:pt x="216407" y="0"/>
                </a:lnTo>
                <a:lnTo>
                  <a:pt x="0" y="0"/>
                </a:lnTo>
                <a:lnTo>
                  <a:pt x="0" y="73163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object 115"/>
          <p:cNvSpPr/>
          <p:nvPr/>
        </p:nvSpPr>
        <p:spPr>
          <a:xfrm>
            <a:off x="4168944" y="5764817"/>
            <a:ext cx="216535" cy="73660"/>
          </a:xfrm>
          <a:custGeom>
            <a:avLst/>
            <a:gdLst/>
            <a:ahLst/>
            <a:cxnLst/>
            <a:rect l="l" t="t" r="r" b="b"/>
            <a:pathLst>
              <a:path w="216535" h="73660">
                <a:moveTo>
                  <a:pt x="0" y="0"/>
                </a:moveTo>
                <a:lnTo>
                  <a:pt x="216413" y="0"/>
                </a:lnTo>
                <a:lnTo>
                  <a:pt x="216413" y="73163"/>
                </a:lnTo>
                <a:lnTo>
                  <a:pt x="0" y="73163"/>
                </a:lnTo>
                <a:lnTo>
                  <a:pt x="0" y="0"/>
                </a:lnTo>
                <a:close/>
              </a:path>
            </a:pathLst>
          </a:custGeom>
          <a:ln w="808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6" name="object 116"/>
          <p:cNvSpPr/>
          <p:nvPr/>
        </p:nvSpPr>
        <p:spPr>
          <a:xfrm>
            <a:off x="4316729" y="5537453"/>
            <a:ext cx="14604" cy="72390"/>
          </a:xfrm>
          <a:custGeom>
            <a:avLst/>
            <a:gdLst/>
            <a:ahLst/>
            <a:cxnLst/>
            <a:rect l="l" t="t" r="r" b="b"/>
            <a:pathLst>
              <a:path w="14604" h="72389">
                <a:moveTo>
                  <a:pt x="14477" y="0"/>
                </a:moveTo>
                <a:lnTo>
                  <a:pt x="0" y="31241"/>
                </a:lnTo>
                <a:lnTo>
                  <a:pt x="14477" y="72389"/>
                </a:lnTo>
                <a:lnTo>
                  <a:pt x="14477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7" name="object 117"/>
          <p:cNvSpPr/>
          <p:nvPr/>
        </p:nvSpPr>
        <p:spPr>
          <a:xfrm>
            <a:off x="4114098" y="5524012"/>
            <a:ext cx="327025" cy="117475"/>
          </a:xfrm>
          <a:custGeom>
            <a:avLst/>
            <a:gdLst/>
            <a:ahLst/>
            <a:cxnLst/>
            <a:rect l="l" t="t" r="r" b="b"/>
            <a:pathLst>
              <a:path w="327025" h="117475">
                <a:moveTo>
                  <a:pt x="0" y="117359"/>
                </a:moveTo>
                <a:lnTo>
                  <a:pt x="326897" y="117359"/>
                </a:lnTo>
                <a:lnTo>
                  <a:pt x="326897" y="0"/>
                </a:lnTo>
                <a:lnTo>
                  <a:pt x="0" y="0"/>
                </a:lnTo>
                <a:lnTo>
                  <a:pt x="0" y="117359"/>
                </a:lnTo>
                <a:close/>
              </a:path>
            </a:pathLst>
          </a:custGeom>
          <a:solidFill>
            <a:srgbClr val="A0A0A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8" name="object 118"/>
          <p:cNvSpPr/>
          <p:nvPr/>
        </p:nvSpPr>
        <p:spPr>
          <a:xfrm>
            <a:off x="4114085" y="5524014"/>
            <a:ext cx="327025" cy="117475"/>
          </a:xfrm>
          <a:custGeom>
            <a:avLst/>
            <a:gdLst/>
            <a:ahLst/>
            <a:cxnLst/>
            <a:rect l="l" t="t" r="r" b="b"/>
            <a:pathLst>
              <a:path w="327025" h="117475">
                <a:moveTo>
                  <a:pt x="0" y="0"/>
                </a:moveTo>
                <a:lnTo>
                  <a:pt x="326895" y="0"/>
                </a:lnTo>
                <a:lnTo>
                  <a:pt x="326895" y="117360"/>
                </a:lnTo>
                <a:lnTo>
                  <a:pt x="0" y="117360"/>
                </a:lnTo>
                <a:lnTo>
                  <a:pt x="0" y="0"/>
                </a:lnTo>
                <a:close/>
              </a:path>
            </a:pathLst>
          </a:custGeom>
          <a:ln w="80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9" name="object 119"/>
          <p:cNvSpPr/>
          <p:nvPr/>
        </p:nvSpPr>
        <p:spPr>
          <a:xfrm>
            <a:off x="4147565" y="5541264"/>
            <a:ext cx="24765" cy="13335"/>
          </a:xfrm>
          <a:custGeom>
            <a:avLst/>
            <a:gdLst/>
            <a:ahLst/>
            <a:cxnLst/>
            <a:rect l="l" t="t" r="r" b="b"/>
            <a:pathLst>
              <a:path w="24764" h="13335">
                <a:moveTo>
                  <a:pt x="0" y="6476"/>
                </a:moveTo>
                <a:lnTo>
                  <a:pt x="24383" y="6476"/>
                </a:lnTo>
              </a:path>
            </a:pathLst>
          </a:custGeom>
          <a:ln w="1422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0" name="object 120"/>
          <p:cNvSpPr/>
          <p:nvPr/>
        </p:nvSpPr>
        <p:spPr>
          <a:xfrm>
            <a:off x="4264913" y="5537453"/>
            <a:ext cx="66675" cy="33020"/>
          </a:xfrm>
          <a:custGeom>
            <a:avLst/>
            <a:gdLst/>
            <a:ahLst/>
            <a:cxnLst/>
            <a:rect l="l" t="t" r="r" b="b"/>
            <a:pathLst>
              <a:path w="66675" h="33020">
                <a:moveTo>
                  <a:pt x="66293" y="0"/>
                </a:moveTo>
                <a:lnTo>
                  <a:pt x="3809" y="0"/>
                </a:lnTo>
                <a:lnTo>
                  <a:pt x="0" y="32765"/>
                </a:lnTo>
                <a:lnTo>
                  <a:pt x="58673" y="32003"/>
                </a:lnTo>
                <a:lnTo>
                  <a:pt x="66293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1" name="object 121"/>
          <p:cNvSpPr/>
          <p:nvPr/>
        </p:nvSpPr>
        <p:spPr>
          <a:xfrm>
            <a:off x="4264913" y="5579364"/>
            <a:ext cx="149860" cy="32384"/>
          </a:xfrm>
          <a:custGeom>
            <a:avLst/>
            <a:gdLst/>
            <a:ahLst/>
            <a:cxnLst/>
            <a:rect l="l" t="t" r="r" b="b"/>
            <a:pathLst>
              <a:path w="149860" h="32385">
                <a:moveTo>
                  <a:pt x="141731" y="0"/>
                </a:moveTo>
                <a:lnTo>
                  <a:pt x="0" y="0"/>
                </a:lnTo>
                <a:lnTo>
                  <a:pt x="3809" y="32003"/>
                </a:lnTo>
                <a:lnTo>
                  <a:pt x="149351" y="32003"/>
                </a:lnTo>
                <a:lnTo>
                  <a:pt x="141731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object 122"/>
          <p:cNvSpPr/>
          <p:nvPr/>
        </p:nvSpPr>
        <p:spPr>
          <a:xfrm>
            <a:off x="4326635" y="5552694"/>
            <a:ext cx="87630" cy="17145"/>
          </a:xfrm>
          <a:custGeom>
            <a:avLst/>
            <a:gdLst/>
            <a:ahLst/>
            <a:cxnLst/>
            <a:rect l="l" t="t" r="r" b="b"/>
            <a:pathLst>
              <a:path w="87629" h="17145">
                <a:moveTo>
                  <a:pt x="87629" y="0"/>
                </a:moveTo>
                <a:lnTo>
                  <a:pt x="3047" y="0"/>
                </a:lnTo>
                <a:lnTo>
                  <a:pt x="0" y="16763"/>
                </a:lnTo>
                <a:lnTo>
                  <a:pt x="80009" y="16763"/>
                </a:lnTo>
                <a:lnTo>
                  <a:pt x="87629" y="0"/>
                </a:lnTo>
                <a:close/>
              </a:path>
            </a:pathLst>
          </a:custGeom>
          <a:solidFill>
            <a:srgbClr val="7F7F7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3" name="object 123"/>
          <p:cNvSpPr/>
          <p:nvPr/>
        </p:nvSpPr>
        <p:spPr>
          <a:xfrm>
            <a:off x="4405121" y="5551170"/>
            <a:ext cx="9525" cy="59055"/>
          </a:xfrm>
          <a:custGeom>
            <a:avLst/>
            <a:gdLst/>
            <a:ahLst/>
            <a:cxnLst/>
            <a:rect l="l" t="t" r="r" b="b"/>
            <a:pathLst>
              <a:path w="9525" h="59054">
                <a:moveTo>
                  <a:pt x="9143" y="0"/>
                </a:moveTo>
                <a:lnTo>
                  <a:pt x="0" y="19811"/>
                </a:lnTo>
                <a:lnTo>
                  <a:pt x="9143" y="58673"/>
                </a:lnTo>
                <a:lnTo>
                  <a:pt x="9143" y="0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4" name="object 124"/>
          <p:cNvSpPr/>
          <p:nvPr/>
        </p:nvSpPr>
        <p:spPr>
          <a:xfrm>
            <a:off x="4331970" y="5584210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19811" y="0"/>
                </a:moveTo>
                <a:lnTo>
                  <a:pt x="5333" y="0"/>
                </a:lnTo>
                <a:lnTo>
                  <a:pt x="0" y="4571"/>
                </a:lnTo>
                <a:lnTo>
                  <a:pt x="0" y="16001"/>
                </a:lnTo>
                <a:lnTo>
                  <a:pt x="5333" y="21335"/>
                </a:lnTo>
                <a:lnTo>
                  <a:pt x="19811" y="21335"/>
                </a:lnTo>
                <a:lnTo>
                  <a:pt x="25145" y="16001"/>
                </a:lnTo>
                <a:lnTo>
                  <a:pt x="25145" y="4571"/>
                </a:lnTo>
                <a:lnTo>
                  <a:pt x="19811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5" name="object 125"/>
          <p:cNvSpPr/>
          <p:nvPr/>
        </p:nvSpPr>
        <p:spPr>
          <a:xfrm>
            <a:off x="4331966" y="5584213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89">
                <a:moveTo>
                  <a:pt x="25168" y="10668"/>
                </a:moveTo>
                <a:lnTo>
                  <a:pt x="25168" y="4571"/>
                </a:lnTo>
                <a:lnTo>
                  <a:pt x="19823" y="0"/>
                </a:lnTo>
                <a:lnTo>
                  <a:pt x="12217" y="0"/>
                </a:lnTo>
                <a:lnTo>
                  <a:pt x="5344" y="0"/>
                </a:lnTo>
                <a:lnTo>
                  <a:pt x="0" y="4571"/>
                </a:lnTo>
                <a:lnTo>
                  <a:pt x="0" y="10668"/>
                </a:lnTo>
                <a:lnTo>
                  <a:pt x="0" y="16001"/>
                </a:lnTo>
                <a:lnTo>
                  <a:pt x="5344" y="21334"/>
                </a:lnTo>
                <a:lnTo>
                  <a:pt x="12217" y="21334"/>
                </a:lnTo>
                <a:lnTo>
                  <a:pt x="19823" y="21334"/>
                </a:lnTo>
                <a:lnTo>
                  <a:pt x="25168" y="16001"/>
                </a:lnTo>
                <a:lnTo>
                  <a:pt x="25168" y="10668"/>
                </a:lnTo>
                <a:close/>
              </a:path>
            </a:pathLst>
          </a:custGeom>
          <a:ln w="39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6" name="object 126"/>
          <p:cNvSpPr/>
          <p:nvPr/>
        </p:nvSpPr>
        <p:spPr>
          <a:xfrm>
            <a:off x="4137659" y="5574410"/>
            <a:ext cx="285115" cy="0"/>
          </a:xfrm>
          <a:custGeom>
            <a:avLst/>
            <a:gdLst/>
            <a:ahLst/>
            <a:cxnLst/>
            <a:rect l="l" t="t" r="r" b="b"/>
            <a:pathLst>
              <a:path w="285114">
                <a:moveTo>
                  <a:pt x="0" y="0"/>
                </a:moveTo>
                <a:lnTo>
                  <a:pt x="284987" y="0"/>
                </a:lnTo>
              </a:path>
            </a:pathLst>
          </a:custGeom>
          <a:ln w="11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7" name="object 127"/>
          <p:cNvSpPr/>
          <p:nvPr/>
        </p:nvSpPr>
        <p:spPr>
          <a:xfrm>
            <a:off x="4324350" y="5534405"/>
            <a:ext cx="29209" cy="86360"/>
          </a:xfrm>
          <a:custGeom>
            <a:avLst/>
            <a:gdLst/>
            <a:ahLst/>
            <a:cxnLst/>
            <a:rect l="l" t="t" r="r" b="b"/>
            <a:pathLst>
              <a:path w="29210" h="86360">
                <a:moveTo>
                  <a:pt x="12953" y="0"/>
                </a:moveTo>
                <a:lnTo>
                  <a:pt x="5333" y="4571"/>
                </a:lnTo>
                <a:lnTo>
                  <a:pt x="3047" y="14477"/>
                </a:lnTo>
                <a:lnTo>
                  <a:pt x="0" y="34289"/>
                </a:lnTo>
                <a:lnTo>
                  <a:pt x="6857" y="84581"/>
                </a:lnTo>
                <a:lnTo>
                  <a:pt x="12953" y="86105"/>
                </a:lnTo>
                <a:lnTo>
                  <a:pt x="12953" y="41147"/>
                </a:lnTo>
                <a:lnTo>
                  <a:pt x="25907" y="22097"/>
                </a:lnTo>
                <a:lnTo>
                  <a:pt x="28955" y="13715"/>
                </a:lnTo>
                <a:lnTo>
                  <a:pt x="28193" y="5333"/>
                </a:lnTo>
                <a:lnTo>
                  <a:pt x="23621" y="761"/>
                </a:lnTo>
                <a:lnTo>
                  <a:pt x="12953" y="0"/>
                </a:lnTo>
                <a:close/>
              </a:path>
            </a:pathLst>
          </a:custGeom>
          <a:solidFill>
            <a:srgbClr val="3F3F3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8" name="object 128"/>
          <p:cNvSpPr/>
          <p:nvPr/>
        </p:nvSpPr>
        <p:spPr>
          <a:xfrm>
            <a:off x="4326635" y="5532882"/>
            <a:ext cx="29845" cy="86360"/>
          </a:xfrm>
          <a:custGeom>
            <a:avLst/>
            <a:gdLst/>
            <a:ahLst/>
            <a:cxnLst/>
            <a:rect l="l" t="t" r="r" b="b"/>
            <a:pathLst>
              <a:path w="29845" h="86360">
                <a:moveTo>
                  <a:pt x="12953" y="0"/>
                </a:moveTo>
                <a:lnTo>
                  <a:pt x="6095" y="4571"/>
                </a:lnTo>
                <a:lnTo>
                  <a:pt x="3047" y="15239"/>
                </a:lnTo>
                <a:lnTo>
                  <a:pt x="0" y="34289"/>
                </a:lnTo>
                <a:lnTo>
                  <a:pt x="7619" y="85343"/>
                </a:lnTo>
                <a:lnTo>
                  <a:pt x="12953" y="86105"/>
                </a:lnTo>
                <a:lnTo>
                  <a:pt x="12953" y="41909"/>
                </a:lnTo>
                <a:lnTo>
                  <a:pt x="25907" y="22859"/>
                </a:lnTo>
                <a:lnTo>
                  <a:pt x="29717" y="13715"/>
                </a:lnTo>
                <a:lnTo>
                  <a:pt x="28193" y="6095"/>
                </a:lnTo>
                <a:lnTo>
                  <a:pt x="23621" y="1523"/>
                </a:lnTo>
                <a:lnTo>
                  <a:pt x="12953" y="0"/>
                </a:lnTo>
                <a:close/>
              </a:path>
            </a:pathLst>
          </a:custGeom>
          <a:solidFill>
            <a:srgbClr val="E0E0E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9" name="object 129"/>
          <p:cNvSpPr/>
          <p:nvPr/>
        </p:nvSpPr>
        <p:spPr>
          <a:xfrm>
            <a:off x="4183379" y="5681091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213" y="0"/>
                </a:lnTo>
              </a:path>
            </a:pathLst>
          </a:custGeom>
          <a:ln w="11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0" name="object 130"/>
          <p:cNvSpPr/>
          <p:nvPr/>
        </p:nvSpPr>
        <p:spPr>
          <a:xfrm>
            <a:off x="4240544" y="5698525"/>
            <a:ext cx="83185" cy="17145"/>
          </a:xfrm>
          <a:custGeom>
            <a:avLst/>
            <a:gdLst/>
            <a:ahLst/>
            <a:cxnLst/>
            <a:rect l="l" t="t" r="r" b="b"/>
            <a:pathLst>
              <a:path w="83185" h="17145">
                <a:moveTo>
                  <a:pt x="1497" y="16762"/>
                </a:moveTo>
                <a:lnTo>
                  <a:pt x="0" y="0"/>
                </a:lnTo>
                <a:lnTo>
                  <a:pt x="80762" y="0"/>
                </a:lnTo>
                <a:lnTo>
                  <a:pt x="83052" y="16001"/>
                </a:lnTo>
              </a:path>
            </a:pathLst>
          </a:custGeom>
          <a:ln w="8118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1" name="object 131"/>
          <p:cNvSpPr/>
          <p:nvPr/>
        </p:nvSpPr>
        <p:spPr>
          <a:xfrm>
            <a:off x="4014977" y="5091171"/>
            <a:ext cx="74295" cy="85725"/>
          </a:xfrm>
          <a:custGeom>
            <a:avLst/>
            <a:gdLst/>
            <a:ahLst/>
            <a:cxnLst/>
            <a:rect l="l" t="t" r="r" b="b"/>
            <a:pathLst>
              <a:path w="74295" h="85725">
                <a:moveTo>
                  <a:pt x="67817" y="0"/>
                </a:moveTo>
                <a:lnTo>
                  <a:pt x="0" y="0"/>
                </a:lnTo>
                <a:lnTo>
                  <a:pt x="4571" y="85343"/>
                </a:lnTo>
                <a:lnTo>
                  <a:pt x="73913" y="85343"/>
                </a:lnTo>
                <a:lnTo>
                  <a:pt x="67817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2" name="object 132"/>
          <p:cNvSpPr/>
          <p:nvPr/>
        </p:nvSpPr>
        <p:spPr>
          <a:xfrm>
            <a:off x="4014997" y="5091173"/>
            <a:ext cx="74295" cy="85725"/>
          </a:xfrm>
          <a:custGeom>
            <a:avLst/>
            <a:gdLst/>
            <a:ahLst/>
            <a:cxnLst/>
            <a:rect l="l" t="t" r="r" b="b"/>
            <a:pathLst>
              <a:path w="74295" h="85725">
                <a:moveTo>
                  <a:pt x="67810" y="0"/>
                </a:moveTo>
                <a:lnTo>
                  <a:pt x="0" y="0"/>
                </a:lnTo>
                <a:lnTo>
                  <a:pt x="4552" y="85345"/>
                </a:lnTo>
                <a:lnTo>
                  <a:pt x="73919" y="85345"/>
                </a:lnTo>
                <a:lnTo>
                  <a:pt x="67810" y="0"/>
                </a:lnTo>
                <a:close/>
              </a:path>
            </a:pathLst>
          </a:custGeom>
          <a:ln w="781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3" name="object 133"/>
          <p:cNvSpPr/>
          <p:nvPr/>
        </p:nvSpPr>
        <p:spPr>
          <a:xfrm>
            <a:off x="4023359" y="5235202"/>
            <a:ext cx="76200" cy="86360"/>
          </a:xfrm>
          <a:custGeom>
            <a:avLst/>
            <a:gdLst/>
            <a:ahLst/>
            <a:cxnLst/>
            <a:rect l="l" t="t" r="r" b="b"/>
            <a:pathLst>
              <a:path w="76200" h="86360">
                <a:moveTo>
                  <a:pt x="70103" y="0"/>
                </a:moveTo>
                <a:lnTo>
                  <a:pt x="0" y="0"/>
                </a:lnTo>
                <a:lnTo>
                  <a:pt x="5333" y="86105"/>
                </a:lnTo>
                <a:lnTo>
                  <a:pt x="76199" y="86105"/>
                </a:lnTo>
                <a:lnTo>
                  <a:pt x="70103" y="0"/>
                </a:lnTo>
                <a:close/>
              </a:path>
            </a:pathLst>
          </a:custGeom>
          <a:solidFill>
            <a:srgbClr val="C0C0C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4" name="object 134"/>
          <p:cNvSpPr/>
          <p:nvPr/>
        </p:nvSpPr>
        <p:spPr>
          <a:xfrm>
            <a:off x="4023367" y="5235204"/>
            <a:ext cx="76200" cy="86360"/>
          </a:xfrm>
          <a:custGeom>
            <a:avLst/>
            <a:gdLst/>
            <a:ahLst/>
            <a:cxnLst/>
            <a:rect l="l" t="t" r="r" b="b"/>
            <a:pathLst>
              <a:path w="76200" h="86360">
                <a:moveTo>
                  <a:pt x="70101" y="0"/>
                </a:moveTo>
                <a:lnTo>
                  <a:pt x="0" y="0"/>
                </a:lnTo>
                <a:lnTo>
                  <a:pt x="5344" y="86106"/>
                </a:lnTo>
                <a:lnTo>
                  <a:pt x="76180" y="86106"/>
                </a:lnTo>
                <a:lnTo>
                  <a:pt x="70101" y="0"/>
                </a:lnTo>
                <a:close/>
              </a:path>
            </a:pathLst>
          </a:custGeom>
          <a:ln w="7819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5" name="object 135"/>
          <p:cNvSpPr/>
          <p:nvPr/>
        </p:nvSpPr>
        <p:spPr>
          <a:xfrm>
            <a:off x="4131624" y="5226070"/>
            <a:ext cx="327025" cy="96520"/>
          </a:xfrm>
          <a:custGeom>
            <a:avLst/>
            <a:gdLst/>
            <a:ahLst/>
            <a:cxnLst/>
            <a:rect l="l" t="t" r="r" b="b"/>
            <a:pathLst>
              <a:path w="327025" h="96520">
                <a:moveTo>
                  <a:pt x="0" y="96011"/>
                </a:moveTo>
                <a:lnTo>
                  <a:pt x="326897" y="96011"/>
                </a:lnTo>
                <a:lnTo>
                  <a:pt x="326897" y="0"/>
                </a:lnTo>
                <a:lnTo>
                  <a:pt x="0" y="0"/>
                </a:lnTo>
                <a:lnTo>
                  <a:pt x="0" y="96011"/>
                </a:lnTo>
                <a:close/>
              </a:path>
            </a:pathLst>
          </a:custGeom>
          <a:solidFill>
            <a:srgbClr val="5F5F5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6" name="object 136"/>
          <p:cNvSpPr/>
          <p:nvPr/>
        </p:nvSpPr>
        <p:spPr>
          <a:xfrm>
            <a:off x="4131617" y="5226071"/>
            <a:ext cx="327025" cy="96520"/>
          </a:xfrm>
          <a:custGeom>
            <a:avLst/>
            <a:gdLst/>
            <a:ahLst/>
            <a:cxnLst/>
            <a:rect l="l" t="t" r="r" b="b"/>
            <a:pathLst>
              <a:path w="327025" h="96520">
                <a:moveTo>
                  <a:pt x="0" y="0"/>
                </a:moveTo>
                <a:lnTo>
                  <a:pt x="326895" y="0"/>
                </a:lnTo>
                <a:lnTo>
                  <a:pt x="326895" y="96014"/>
                </a:lnTo>
                <a:lnTo>
                  <a:pt x="0" y="96014"/>
                </a:lnTo>
                <a:lnTo>
                  <a:pt x="0" y="0"/>
                </a:lnTo>
                <a:close/>
              </a:path>
            </a:pathLst>
          </a:custGeom>
          <a:ln w="809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7" name="object 137"/>
          <p:cNvSpPr/>
          <p:nvPr/>
        </p:nvSpPr>
        <p:spPr>
          <a:xfrm>
            <a:off x="4193285" y="5241035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70" h="29210">
                <a:moveTo>
                  <a:pt x="0" y="14477"/>
                </a:moveTo>
                <a:lnTo>
                  <a:pt x="38861" y="14477"/>
                </a:lnTo>
              </a:path>
            </a:pathLst>
          </a:custGeom>
          <a:ln w="302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8" name="object 138"/>
          <p:cNvSpPr/>
          <p:nvPr/>
        </p:nvSpPr>
        <p:spPr>
          <a:xfrm>
            <a:off x="4193285" y="5279135"/>
            <a:ext cx="39370" cy="28575"/>
          </a:xfrm>
          <a:custGeom>
            <a:avLst/>
            <a:gdLst/>
            <a:ahLst/>
            <a:cxnLst/>
            <a:rect l="l" t="t" r="r" b="b"/>
            <a:pathLst>
              <a:path w="39370" h="28575">
                <a:moveTo>
                  <a:pt x="0" y="14096"/>
                </a:moveTo>
                <a:lnTo>
                  <a:pt x="38861" y="14096"/>
                </a:lnTo>
              </a:path>
            </a:pathLst>
          </a:custGeom>
          <a:ln w="2946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9" name="object 139"/>
          <p:cNvSpPr/>
          <p:nvPr/>
        </p:nvSpPr>
        <p:spPr>
          <a:xfrm>
            <a:off x="4271009" y="5258561"/>
            <a:ext cx="39370" cy="29209"/>
          </a:xfrm>
          <a:custGeom>
            <a:avLst/>
            <a:gdLst/>
            <a:ahLst/>
            <a:cxnLst/>
            <a:rect l="l" t="t" r="r" b="b"/>
            <a:pathLst>
              <a:path w="39370" h="29210">
                <a:moveTo>
                  <a:pt x="0" y="14477"/>
                </a:moveTo>
                <a:lnTo>
                  <a:pt x="38861" y="14477"/>
                </a:lnTo>
              </a:path>
            </a:pathLst>
          </a:custGeom>
          <a:ln w="302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0" name="object 140"/>
          <p:cNvSpPr/>
          <p:nvPr/>
        </p:nvSpPr>
        <p:spPr>
          <a:xfrm>
            <a:off x="4151376" y="5259323"/>
            <a:ext cx="29209" cy="35560"/>
          </a:xfrm>
          <a:custGeom>
            <a:avLst/>
            <a:gdLst/>
            <a:ahLst/>
            <a:cxnLst/>
            <a:rect l="l" t="t" r="r" b="b"/>
            <a:pathLst>
              <a:path w="29210" h="35560">
                <a:moveTo>
                  <a:pt x="22097" y="0"/>
                </a:moveTo>
                <a:lnTo>
                  <a:pt x="6857" y="0"/>
                </a:lnTo>
                <a:lnTo>
                  <a:pt x="0" y="8381"/>
                </a:lnTo>
                <a:lnTo>
                  <a:pt x="0" y="27431"/>
                </a:lnTo>
                <a:lnTo>
                  <a:pt x="6857" y="35051"/>
                </a:lnTo>
                <a:lnTo>
                  <a:pt x="22097" y="35051"/>
                </a:lnTo>
                <a:lnTo>
                  <a:pt x="28955" y="27431"/>
                </a:lnTo>
                <a:lnTo>
                  <a:pt x="28955" y="8381"/>
                </a:lnTo>
                <a:lnTo>
                  <a:pt x="22097" y="0"/>
                </a:lnTo>
                <a:close/>
              </a:path>
            </a:pathLst>
          </a:custGeom>
          <a:solidFill>
            <a:srgbClr val="1F1F1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1" name="object 141"/>
          <p:cNvSpPr/>
          <p:nvPr/>
        </p:nvSpPr>
        <p:spPr>
          <a:xfrm>
            <a:off x="1257300" y="3352800"/>
            <a:ext cx="457199" cy="57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2" name="object 142"/>
          <p:cNvSpPr/>
          <p:nvPr/>
        </p:nvSpPr>
        <p:spPr>
          <a:xfrm>
            <a:off x="1234439" y="3346704"/>
            <a:ext cx="504190" cy="588645"/>
          </a:xfrm>
          <a:custGeom>
            <a:avLst/>
            <a:gdLst/>
            <a:ahLst/>
            <a:cxnLst/>
            <a:rect l="l" t="t" r="r" b="b"/>
            <a:pathLst>
              <a:path w="504189" h="588645">
                <a:moveTo>
                  <a:pt x="131063" y="441197"/>
                </a:moveTo>
                <a:lnTo>
                  <a:pt x="0" y="441197"/>
                </a:lnTo>
                <a:lnTo>
                  <a:pt x="251459" y="588263"/>
                </a:lnTo>
                <a:lnTo>
                  <a:pt x="273676" y="575309"/>
                </a:lnTo>
                <a:lnTo>
                  <a:pt x="248411" y="575309"/>
                </a:lnTo>
                <a:lnTo>
                  <a:pt x="251840" y="573309"/>
                </a:lnTo>
                <a:lnTo>
                  <a:pt x="47570" y="454151"/>
                </a:lnTo>
                <a:lnTo>
                  <a:pt x="22859" y="454151"/>
                </a:lnTo>
                <a:lnTo>
                  <a:pt x="26669" y="441959"/>
                </a:lnTo>
                <a:lnTo>
                  <a:pt x="131063" y="441959"/>
                </a:lnTo>
                <a:lnTo>
                  <a:pt x="131063" y="441197"/>
                </a:lnTo>
                <a:close/>
              </a:path>
              <a:path w="504189" h="588645">
                <a:moveTo>
                  <a:pt x="251840" y="573309"/>
                </a:moveTo>
                <a:lnTo>
                  <a:pt x="248411" y="575309"/>
                </a:lnTo>
                <a:lnTo>
                  <a:pt x="255269" y="575309"/>
                </a:lnTo>
                <a:lnTo>
                  <a:pt x="251840" y="573309"/>
                </a:lnTo>
                <a:close/>
              </a:path>
              <a:path w="504189" h="588645">
                <a:moveTo>
                  <a:pt x="477011" y="441959"/>
                </a:moveTo>
                <a:lnTo>
                  <a:pt x="251840" y="573309"/>
                </a:lnTo>
                <a:lnTo>
                  <a:pt x="255269" y="575309"/>
                </a:lnTo>
                <a:lnTo>
                  <a:pt x="273676" y="575309"/>
                </a:lnTo>
                <a:lnTo>
                  <a:pt x="481465" y="454151"/>
                </a:lnTo>
                <a:lnTo>
                  <a:pt x="480059" y="454151"/>
                </a:lnTo>
                <a:lnTo>
                  <a:pt x="477011" y="441959"/>
                </a:lnTo>
                <a:close/>
              </a:path>
              <a:path w="504189" h="588645">
                <a:moveTo>
                  <a:pt x="26669" y="441959"/>
                </a:moveTo>
                <a:lnTo>
                  <a:pt x="22859" y="454151"/>
                </a:lnTo>
                <a:lnTo>
                  <a:pt x="47570" y="454151"/>
                </a:lnTo>
                <a:lnTo>
                  <a:pt x="26669" y="441959"/>
                </a:lnTo>
                <a:close/>
              </a:path>
              <a:path w="504189" h="588645">
                <a:moveTo>
                  <a:pt x="131063" y="441959"/>
                </a:moveTo>
                <a:lnTo>
                  <a:pt x="26669" y="441959"/>
                </a:lnTo>
                <a:lnTo>
                  <a:pt x="47570" y="454151"/>
                </a:lnTo>
                <a:lnTo>
                  <a:pt x="144017" y="454151"/>
                </a:lnTo>
                <a:lnTo>
                  <a:pt x="144017" y="447293"/>
                </a:lnTo>
                <a:lnTo>
                  <a:pt x="131063" y="447293"/>
                </a:lnTo>
                <a:lnTo>
                  <a:pt x="131063" y="441959"/>
                </a:lnTo>
                <a:close/>
              </a:path>
              <a:path w="504189" h="588645">
                <a:moveTo>
                  <a:pt x="359663" y="6095"/>
                </a:moveTo>
                <a:lnTo>
                  <a:pt x="359663" y="454151"/>
                </a:lnTo>
                <a:lnTo>
                  <a:pt x="456111" y="454151"/>
                </a:lnTo>
                <a:lnTo>
                  <a:pt x="467867" y="447293"/>
                </a:lnTo>
                <a:lnTo>
                  <a:pt x="372617" y="447293"/>
                </a:lnTo>
                <a:lnTo>
                  <a:pt x="365759" y="441197"/>
                </a:lnTo>
                <a:lnTo>
                  <a:pt x="372617" y="441197"/>
                </a:lnTo>
                <a:lnTo>
                  <a:pt x="372617" y="12953"/>
                </a:lnTo>
                <a:lnTo>
                  <a:pt x="365759" y="12953"/>
                </a:lnTo>
                <a:lnTo>
                  <a:pt x="359663" y="6095"/>
                </a:lnTo>
                <a:close/>
              </a:path>
              <a:path w="504189" h="588645">
                <a:moveTo>
                  <a:pt x="502375" y="441959"/>
                </a:moveTo>
                <a:lnTo>
                  <a:pt x="477011" y="441959"/>
                </a:lnTo>
                <a:lnTo>
                  <a:pt x="480059" y="454151"/>
                </a:lnTo>
                <a:lnTo>
                  <a:pt x="481465" y="454151"/>
                </a:lnTo>
                <a:lnTo>
                  <a:pt x="502375" y="441959"/>
                </a:lnTo>
                <a:close/>
              </a:path>
              <a:path w="504189" h="588645">
                <a:moveTo>
                  <a:pt x="372617" y="0"/>
                </a:moveTo>
                <a:lnTo>
                  <a:pt x="131063" y="0"/>
                </a:lnTo>
                <a:lnTo>
                  <a:pt x="131063" y="447293"/>
                </a:lnTo>
                <a:lnTo>
                  <a:pt x="137159" y="441197"/>
                </a:lnTo>
                <a:lnTo>
                  <a:pt x="144017" y="441197"/>
                </a:lnTo>
                <a:lnTo>
                  <a:pt x="144017" y="12953"/>
                </a:lnTo>
                <a:lnTo>
                  <a:pt x="137159" y="12953"/>
                </a:lnTo>
                <a:lnTo>
                  <a:pt x="144017" y="6095"/>
                </a:lnTo>
                <a:lnTo>
                  <a:pt x="372617" y="6095"/>
                </a:lnTo>
                <a:lnTo>
                  <a:pt x="372617" y="0"/>
                </a:lnTo>
                <a:close/>
              </a:path>
              <a:path w="504189" h="588645">
                <a:moveTo>
                  <a:pt x="144017" y="441197"/>
                </a:moveTo>
                <a:lnTo>
                  <a:pt x="137159" y="441197"/>
                </a:lnTo>
                <a:lnTo>
                  <a:pt x="131063" y="447293"/>
                </a:lnTo>
                <a:lnTo>
                  <a:pt x="144017" y="447293"/>
                </a:lnTo>
                <a:lnTo>
                  <a:pt x="144017" y="441197"/>
                </a:lnTo>
                <a:close/>
              </a:path>
              <a:path w="504189" h="588645">
                <a:moveTo>
                  <a:pt x="372617" y="441197"/>
                </a:moveTo>
                <a:lnTo>
                  <a:pt x="365759" y="441197"/>
                </a:lnTo>
                <a:lnTo>
                  <a:pt x="372617" y="447293"/>
                </a:lnTo>
                <a:lnTo>
                  <a:pt x="372617" y="441197"/>
                </a:lnTo>
                <a:close/>
              </a:path>
              <a:path w="504189" h="588645">
                <a:moveTo>
                  <a:pt x="503681" y="441197"/>
                </a:moveTo>
                <a:lnTo>
                  <a:pt x="372617" y="441197"/>
                </a:lnTo>
                <a:lnTo>
                  <a:pt x="372617" y="447293"/>
                </a:lnTo>
                <a:lnTo>
                  <a:pt x="467867" y="447293"/>
                </a:lnTo>
                <a:lnTo>
                  <a:pt x="477011" y="441959"/>
                </a:lnTo>
                <a:lnTo>
                  <a:pt x="502375" y="441959"/>
                </a:lnTo>
                <a:lnTo>
                  <a:pt x="503681" y="441197"/>
                </a:lnTo>
                <a:close/>
              </a:path>
              <a:path w="504189" h="588645">
                <a:moveTo>
                  <a:pt x="144017" y="6095"/>
                </a:moveTo>
                <a:lnTo>
                  <a:pt x="137159" y="12953"/>
                </a:lnTo>
                <a:lnTo>
                  <a:pt x="144017" y="12953"/>
                </a:lnTo>
                <a:lnTo>
                  <a:pt x="144017" y="6095"/>
                </a:lnTo>
                <a:close/>
              </a:path>
              <a:path w="504189" h="588645">
                <a:moveTo>
                  <a:pt x="359663" y="6095"/>
                </a:moveTo>
                <a:lnTo>
                  <a:pt x="144017" y="6095"/>
                </a:lnTo>
                <a:lnTo>
                  <a:pt x="144017" y="12953"/>
                </a:lnTo>
                <a:lnTo>
                  <a:pt x="359663" y="12953"/>
                </a:lnTo>
                <a:lnTo>
                  <a:pt x="359663" y="6095"/>
                </a:lnTo>
                <a:close/>
              </a:path>
              <a:path w="504189" h="588645">
                <a:moveTo>
                  <a:pt x="372617" y="6095"/>
                </a:moveTo>
                <a:lnTo>
                  <a:pt x="359663" y="6095"/>
                </a:lnTo>
                <a:lnTo>
                  <a:pt x="365759" y="12953"/>
                </a:lnTo>
                <a:lnTo>
                  <a:pt x="372617" y="12953"/>
                </a:lnTo>
                <a:lnTo>
                  <a:pt x="372617" y="609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3" name="object 143"/>
          <p:cNvSpPr txBox="1"/>
          <p:nvPr/>
        </p:nvSpPr>
        <p:spPr>
          <a:xfrm>
            <a:off x="2632895" y="5400212"/>
            <a:ext cx="989330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Java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Interpreter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251811" y="3642277"/>
            <a:ext cx="989330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Java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Interpreter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2590037" y="4110990"/>
            <a:ext cx="703325" cy="61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6" name="object 146"/>
          <p:cNvSpPr/>
          <p:nvPr/>
        </p:nvSpPr>
        <p:spPr>
          <a:xfrm>
            <a:off x="2581655" y="4100322"/>
            <a:ext cx="718820" cy="631825"/>
          </a:xfrm>
          <a:custGeom>
            <a:avLst/>
            <a:gdLst/>
            <a:ahLst/>
            <a:cxnLst/>
            <a:rect l="l" t="t" r="r" b="b"/>
            <a:pathLst>
              <a:path w="718820" h="631825">
                <a:moveTo>
                  <a:pt x="464471" y="112169"/>
                </a:moveTo>
                <a:lnTo>
                  <a:pt x="0" y="414527"/>
                </a:lnTo>
                <a:lnTo>
                  <a:pt x="140969" y="631697"/>
                </a:lnTo>
                <a:lnTo>
                  <a:pt x="159682" y="619505"/>
                </a:lnTo>
                <a:lnTo>
                  <a:pt x="148589" y="619505"/>
                </a:lnTo>
                <a:lnTo>
                  <a:pt x="139445" y="617981"/>
                </a:lnTo>
                <a:lnTo>
                  <a:pt x="145162" y="614257"/>
                </a:lnTo>
                <a:lnTo>
                  <a:pt x="19688" y="422147"/>
                </a:lnTo>
                <a:lnTo>
                  <a:pt x="12191" y="422147"/>
                </a:lnTo>
                <a:lnTo>
                  <a:pt x="13715" y="413003"/>
                </a:lnTo>
                <a:lnTo>
                  <a:pt x="26226" y="413003"/>
                </a:lnTo>
                <a:lnTo>
                  <a:pt x="480006" y="117347"/>
                </a:lnTo>
                <a:lnTo>
                  <a:pt x="467867" y="117347"/>
                </a:lnTo>
                <a:lnTo>
                  <a:pt x="464471" y="112169"/>
                </a:lnTo>
                <a:close/>
              </a:path>
              <a:path w="718820" h="631825">
                <a:moveTo>
                  <a:pt x="145162" y="614257"/>
                </a:moveTo>
                <a:lnTo>
                  <a:pt x="139445" y="617981"/>
                </a:lnTo>
                <a:lnTo>
                  <a:pt x="148589" y="619505"/>
                </a:lnTo>
                <a:lnTo>
                  <a:pt x="145162" y="614257"/>
                </a:lnTo>
                <a:close/>
              </a:path>
              <a:path w="718820" h="631825">
                <a:moveTo>
                  <a:pt x="609599" y="311657"/>
                </a:moveTo>
                <a:lnTo>
                  <a:pt x="145162" y="614257"/>
                </a:lnTo>
                <a:lnTo>
                  <a:pt x="148589" y="619505"/>
                </a:lnTo>
                <a:lnTo>
                  <a:pt x="159682" y="619505"/>
                </a:lnTo>
                <a:lnTo>
                  <a:pt x="605402" y="329101"/>
                </a:lnTo>
                <a:lnTo>
                  <a:pt x="601979" y="323849"/>
                </a:lnTo>
                <a:lnTo>
                  <a:pt x="617584" y="323849"/>
                </a:lnTo>
                <a:lnTo>
                  <a:pt x="609599" y="311657"/>
                </a:lnTo>
                <a:close/>
              </a:path>
              <a:path w="718820" h="631825">
                <a:moveTo>
                  <a:pt x="617584" y="323849"/>
                </a:moveTo>
                <a:lnTo>
                  <a:pt x="601979" y="323849"/>
                </a:lnTo>
                <a:lnTo>
                  <a:pt x="611123" y="325373"/>
                </a:lnTo>
                <a:lnTo>
                  <a:pt x="605402" y="329101"/>
                </a:lnTo>
                <a:lnTo>
                  <a:pt x="678941" y="441959"/>
                </a:lnTo>
                <a:lnTo>
                  <a:pt x="681158" y="422909"/>
                </a:lnTo>
                <a:lnTo>
                  <a:pt x="668273" y="422909"/>
                </a:lnTo>
                <a:lnTo>
                  <a:pt x="670432" y="404541"/>
                </a:lnTo>
                <a:lnTo>
                  <a:pt x="617584" y="323849"/>
                </a:lnTo>
                <a:close/>
              </a:path>
              <a:path w="718820" h="631825">
                <a:moveTo>
                  <a:pt x="670432" y="404541"/>
                </a:moveTo>
                <a:lnTo>
                  <a:pt x="668273" y="422909"/>
                </a:lnTo>
                <a:lnTo>
                  <a:pt x="680465" y="419861"/>
                </a:lnTo>
                <a:lnTo>
                  <a:pt x="670432" y="404541"/>
                </a:lnTo>
                <a:close/>
              </a:path>
              <a:path w="718820" h="631825">
                <a:moveTo>
                  <a:pt x="718122" y="105155"/>
                </a:moveTo>
                <a:lnTo>
                  <a:pt x="705611" y="105155"/>
                </a:lnTo>
                <a:lnTo>
                  <a:pt x="709421" y="112013"/>
                </a:lnTo>
                <a:lnTo>
                  <a:pt x="704806" y="112013"/>
                </a:lnTo>
                <a:lnTo>
                  <a:pt x="670432" y="404541"/>
                </a:lnTo>
                <a:lnTo>
                  <a:pt x="680465" y="419861"/>
                </a:lnTo>
                <a:lnTo>
                  <a:pt x="668273" y="422909"/>
                </a:lnTo>
                <a:lnTo>
                  <a:pt x="681158" y="422909"/>
                </a:lnTo>
                <a:lnTo>
                  <a:pt x="717324" y="112013"/>
                </a:lnTo>
                <a:lnTo>
                  <a:pt x="709421" y="112013"/>
                </a:lnTo>
                <a:lnTo>
                  <a:pt x="704969" y="110625"/>
                </a:lnTo>
                <a:lnTo>
                  <a:pt x="717486" y="110625"/>
                </a:lnTo>
                <a:lnTo>
                  <a:pt x="718122" y="105155"/>
                </a:lnTo>
                <a:close/>
              </a:path>
              <a:path w="718820" h="631825">
                <a:moveTo>
                  <a:pt x="13715" y="413003"/>
                </a:moveTo>
                <a:lnTo>
                  <a:pt x="12191" y="422147"/>
                </a:lnTo>
                <a:lnTo>
                  <a:pt x="17450" y="418721"/>
                </a:lnTo>
                <a:lnTo>
                  <a:pt x="13715" y="413003"/>
                </a:lnTo>
                <a:close/>
              </a:path>
              <a:path w="718820" h="631825">
                <a:moveTo>
                  <a:pt x="17450" y="418721"/>
                </a:moveTo>
                <a:lnTo>
                  <a:pt x="12191" y="422147"/>
                </a:lnTo>
                <a:lnTo>
                  <a:pt x="19688" y="422147"/>
                </a:lnTo>
                <a:lnTo>
                  <a:pt x="17450" y="418721"/>
                </a:lnTo>
                <a:close/>
              </a:path>
              <a:path w="718820" h="631825">
                <a:moveTo>
                  <a:pt x="26226" y="413003"/>
                </a:moveTo>
                <a:lnTo>
                  <a:pt x="13715" y="413003"/>
                </a:lnTo>
                <a:lnTo>
                  <a:pt x="17450" y="418721"/>
                </a:lnTo>
                <a:lnTo>
                  <a:pt x="26226" y="413003"/>
                </a:lnTo>
                <a:close/>
              </a:path>
              <a:path w="718820" h="631825">
                <a:moveTo>
                  <a:pt x="601979" y="323849"/>
                </a:moveTo>
                <a:lnTo>
                  <a:pt x="605402" y="329101"/>
                </a:lnTo>
                <a:lnTo>
                  <a:pt x="611123" y="325373"/>
                </a:lnTo>
                <a:lnTo>
                  <a:pt x="601979" y="323849"/>
                </a:lnTo>
                <a:close/>
              </a:path>
              <a:path w="718820" h="631825">
                <a:moveTo>
                  <a:pt x="469391" y="108965"/>
                </a:moveTo>
                <a:lnTo>
                  <a:pt x="464471" y="112169"/>
                </a:lnTo>
                <a:lnTo>
                  <a:pt x="467867" y="117347"/>
                </a:lnTo>
                <a:lnTo>
                  <a:pt x="469391" y="108965"/>
                </a:lnTo>
                <a:close/>
              </a:path>
              <a:path w="718820" h="631825">
                <a:moveTo>
                  <a:pt x="477854" y="108965"/>
                </a:moveTo>
                <a:lnTo>
                  <a:pt x="469391" y="108965"/>
                </a:lnTo>
                <a:lnTo>
                  <a:pt x="467867" y="117347"/>
                </a:lnTo>
                <a:lnTo>
                  <a:pt x="480006" y="117347"/>
                </a:lnTo>
                <a:lnTo>
                  <a:pt x="482345" y="115823"/>
                </a:lnTo>
                <a:lnTo>
                  <a:pt x="477854" y="108965"/>
                </a:lnTo>
                <a:close/>
              </a:path>
              <a:path w="718820" h="631825">
                <a:moveTo>
                  <a:pt x="390905" y="0"/>
                </a:moveTo>
                <a:lnTo>
                  <a:pt x="464471" y="112169"/>
                </a:lnTo>
                <a:lnTo>
                  <a:pt x="469391" y="108965"/>
                </a:lnTo>
                <a:lnTo>
                  <a:pt x="477854" y="108965"/>
                </a:lnTo>
                <a:lnTo>
                  <a:pt x="420959" y="22094"/>
                </a:lnTo>
                <a:lnTo>
                  <a:pt x="403859" y="16763"/>
                </a:lnTo>
                <a:lnTo>
                  <a:pt x="411479" y="7619"/>
                </a:lnTo>
                <a:lnTo>
                  <a:pt x="415542" y="7619"/>
                </a:lnTo>
                <a:lnTo>
                  <a:pt x="390905" y="0"/>
                </a:lnTo>
                <a:close/>
              </a:path>
              <a:path w="718820" h="631825">
                <a:moveTo>
                  <a:pt x="705611" y="105155"/>
                </a:moveTo>
                <a:lnTo>
                  <a:pt x="704969" y="110625"/>
                </a:lnTo>
                <a:lnTo>
                  <a:pt x="709421" y="112013"/>
                </a:lnTo>
                <a:lnTo>
                  <a:pt x="705611" y="105155"/>
                </a:lnTo>
                <a:close/>
              </a:path>
              <a:path w="718820" h="631825">
                <a:moveTo>
                  <a:pt x="415542" y="7619"/>
                </a:moveTo>
                <a:lnTo>
                  <a:pt x="411479" y="7619"/>
                </a:lnTo>
                <a:lnTo>
                  <a:pt x="420959" y="22094"/>
                </a:lnTo>
                <a:lnTo>
                  <a:pt x="704969" y="110625"/>
                </a:lnTo>
                <a:lnTo>
                  <a:pt x="705611" y="105155"/>
                </a:lnTo>
                <a:lnTo>
                  <a:pt x="718122" y="105155"/>
                </a:lnTo>
                <a:lnTo>
                  <a:pt x="718565" y="101345"/>
                </a:lnTo>
                <a:lnTo>
                  <a:pt x="415542" y="7619"/>
                </a:lnTo>
                <a:close/>
              </a:path>
              <a:path w="718820" h="631825">
                <a:moveTo>
                  <a:pt x="411479" y="7619"/>
                </a:moveTo>
                <a:lnTo>
                  <a:pt x="403859" y="16763"/>
                </a:lnTo>
                <a:lnTo>
                  <a:pt x="420959" y="22094"/>
                </a:lnTo>
                <a:lnTo>
                  <a:pt x="411479" y="7619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7" name="object 147"/>
          <p:cNvSpPr/>
          <p:nvPr/>
        </p:nvSpPr>
        <p:spPr>
          <a:xfrm>
            <a:off x="2781300" y="4912614"/>
            <a:ext cx="685799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8" name="object 148"/>
          <p:cNvSpPr/>
          <p:nvPr/>
        </p:nvSpPr>
        <p:spPr>
          <a:xfrm>
            <a:off x="2775203" y="4895850"/>
            <a:ext cx="701040" cy="445134"/>
          </a:xfrm>
          <a:custGeom>
            <a:avLst/>
            <a:gdLst/>
            <a:ahLst/>
            <a:cxnLst/>
            <a:rect l="l" t="t" r="r" b="b"/>
            <a:pathLst>
              <a:path w="701039" h="445135">
                <a:moveTo>
                  <a:pt x="500633" y="325373"/>
                </a:moveTo>
                <a:lnTo>
                  <a:pt x="500633" y="445007"/>
                </a:lnTo>
                <a:lnTo>
                  <a:pt x="515733" y="428243"/>
                </a:lnTo>
                <a:lnTo>
                  <a:pt x="512825" y="428243"/>
                </a:lnTo>
                <a:lnTo>
                  <a:pt x="502157" y="424433"/>
                </a:lnTo>
                <a:lnTo>
                  <a:pt x="512825" y="412536"/>
                </a:lnTo>
                <a:lnTo>
                  <a:pt x="512825" y="331469"/>
                </a:lnTo>
                <a:lnTo>
                  <a:pt x="506729" y="331469"/>
                </a:lnTo>
                <a:lnTo>
                  <a:pt x="500633" y="325373"/>
                </a:lnTo>
                <a:close/>
              </a:path>
              <a:path w="701039" h="445135">
                <a:moveTo>
                  <a:pt x="512825" y="412536"/>
                </a:moveTo>
                <a:lnTo>
                  <a:pt x="502157" y="424433"/>
                </a:lnTo>
                <a:lnTo>
                  <a:pt x="512825" y="428243"/>
                </a:lnTo>
                <a:lnTo>
                  <a:pt x="512825" y="412536"/>
                </a:lnTo>
                <a:close/>
              </a:path>
              <a:path w="701039" h="445135">
                <a:moveTo>
                  <a:pt x="683224" y="222503"/>
                </a:moveTo>
                <a:lnTo>
                  <a:pt x="512825" y="412536"/>
                </a:lnTo>
                <a:lnTo>
                  <a:pt x="512825" y="428243"/>
                </a:lnTo>
                <a:lnTo>
                  <a:pt x="515733" y="428243"/>
                </a:lnTo>
                <a:lnTo>
                  <a:pt x="696922" y="227075"/>
                </a:lnTo>
                <a:lnTo>
                  <a:pt x="687323" y="227075"/>
                </a:lnTo>
                <a:lnTo>
                  <a:pt x="683224" y="222503"/>
                </a:lnTo>
                <a:close/>
              </a:path>
              <a:path w="701039" h="445135">
                <a:moveTo>
                  <a:pt x="500633" y="112775"/>
                </a:moveTo>
                <a:lnTo>
                  <a:pt x="0" y="112775"/>
                </a:lnTo>
                <a:lnTo>
                  <a:pt x="0" y="331469"/>
                </a:lnTo>
                <a:lnTo>
                  <a:pt x="500633" y="331469"/>
                </a:lnTo>
                <a:lnTo>
                  <a:pt x="500633" y="325373"/>
                </a:lnTo>
                <a:lnTo>
                  <a:pt x="12953" y="325373"/>
                </a:lnTo>
                <a:lnTo>
                  <a:pt x="6095" y="319277"/>
                </a:lnTo>
                <a:lnTo>
                  <a:pt x="12953" y="319277"/>
                </a:lnTo>
                <a:lnTo>
                  <a:pt x="12953" y="125729"/>
                </a:lnTo>
                <a:lnTo>
                  <a:pt x="6095" y="125729"/>
                </a:lnTo>
                <a:lnTo>
                  <a:pt x="12953" y="119633"/>
                </a:lnTo>
                <a:lnTo>
                  <a:pt x="500633" y="119633"/>
                </a:lnTo>
                <a:lnTo>
                  <a:pt x="500633" y="112775"/>
                </a:lnTo>
                <a:close/>
              </a:path>
              <a:path w="701039" h="445135">
                <a:moveTo>
                  <a:pt x="512825" y="319277"/>
                </a:moveTo>
                <a:lnTo>
                  <a:pt x="12953" y="319277"/>
                </a:lnTo>
                <a:lnTo>
                  <a:pt x="12953" y="325373"/>
                </a:lnTo>
                <a:lnTo>
                  <a:pt x="500633" y="325373"/>
                </a:lnTo>
                <a:lnTo>
                  <a:pt x="506729" y="331469"/>
                </a:lnTo>
                <a:lnTo>
                  <a:pt x="512825" y="331469"/>
                </a:lnTo>
                <a:lnTo>
                  <a:pt x="512825" y="319277"/>
                </a:lnTo>
                <a:close/>
              </a:path>
              <a:path w="701039" h="445135">
                <a:moveTo>
                  <a:pt x="12953" y="319277"/>
                </a:moveTo>
                <a:lnTo>
                  <a:pt x="6095" y="319277"/>
                </a:lnTo>
                <a:lnTo>
                  <a:pt x="12953" y="325373"/>
                </a:lnTo>
                <a:lnTo>
                  <a:pt x="12953" y="319277"/>
                </a:lnTo>
                <a:close/>
              </a:path>
              <a:path w="701039" h="445135">
                <a:moveTo>
                  <a:pt x="687323" y="217931"/>
                </a:moveTo>
                <a:lnTo>
                  <a:pt x="683224" y="222503"/>
                </a:lnTo>
                <a:lnTo>
                  <a:pt x="687323" y="227075"/>
                </a:lnTo>
                <a:lnTo>
                  <a:pt x="687323" y="217931"/>
                </a:lnTo>
                <a:close/>
              </a:path>
              <a:path w="701039" h="445135">
                <a:moveTo>
                  <a:pt x="696922" y="217931"/>
                </a:moveTo>
                <a:lnTo>
                  <a:pt x="687323" y="217931"/>
                </a:lnTo>
                <a:lnTo>
                  <a:pt x="687323" y="227075"/>
                </a:lnTo>
                <a:lnTo>
                  <a:pt x="696922" y="227075"/>
                </a:lnTo>
                <a:lnTo>
                  <a:pt x="701039" y="222503"/>
                </a:lnTo>
                <a:lnTo>
                  <a:pt x="696922" y="217931"/>
                </a:lnTo>
                <a:close/>
              </a:path>
              <a:path w="701039" h="445135">
                <a:moveTo>
                  <a:pt x="515733" y="16763"/>
                </a:moveTo>
                <a:lnTo>
                  <a:pt x="512825" y="16763"/>
                </a:lnTo>
                <a:lnTo>
                  <a:pt x="512825" y="32471"/>
                </a:lnTo>
                <a:lnTo>
                  <a:pt x="683224" y="222503"/>
                </a:lnTo>
                <a:lnTo>
                  <a:pt x="687323" y="217931"/>
                </a:lnTo>
                <a:lnTo>
                  <a:pt x="696922" y="217931"/>
                </a:lnTo>
                <a:lnTo>
                  <a:pt x="515733" y="16763"/>
                </a:lnTo>
                <a:close/>
              </a:path>
              <a:path w="701039" h="445135">
                <a:moveTo>
                  <a:pt x="12953" y="119633"/>
                </a:moveTo>
                <a:lnTo>
                  <a:pt x="6095" y="125729"/>
                </a:lnTo>
                <a:lnTo>
                  <a:pt x="12953" y="125729"/>
                </a:lnTo>
                <a:lnTo>
                  <a:pt x="12953" y="119633"/>
                </a:lnTo>
                <a:close/>
              </a:path>
              <a:path w="701039" h="445135">
                <a:moveTo>
                  <a:pt x="512825" y="112775"/>
                </a:moveTo>
                <a:lnTo>
                  <a:pt x="506729" y="112775"/>
                </a:lnTo>
                <a:lnTo>
                  <a:pt x="500633" y="119633"/>
                </a:lnTo>
                <a:lnTo>
                  <a:pt x="12953" y="119633"/>
                </a:lnTo>
                <a:lnTo>
                  <a:pt x="12953" y="125729"/>
                </a:lnTo>
                <a:lnTo>
                  <a:pt x="512825" y="125729"/>
                </a:lnTo>
                <a:lnTo>
                  <a:pt x="512825" y="112775"/>
                </a:lnTo>
                <a:close/>
              </a:path>
              <a:path w="701039" h="445135">
                <a:moveTo>
                  <a:pt x="500633" y="0"/>
                </a:moveTo>
                <a:lnTo>
                  <a:pt x="500633" y="119633"/>
                </a:lnTo>
                <a:lnTo>
                  <a:pt x="506729" y="112775"/>
                </a:lnTo>
                <a:lnTo>
                  <a:pt x="512825" y="112775"/>
                </a:lnTo>
                <a:lnTo>
                  <a:pt x="512825" y="32471"/>
                </a:lnTo>
                <a:lnTo>
                  <a:pt x="502157" y="20573"/>
                </a:lnTo>
                <a:lnTo>
                  <a:pt x="512825" y="16763"/>
                </a:lnTo>
                <a:lnTo>
                  <a:pt x="515733" y="16763"/>
                </a:lnTo>
                <a:lnTo>
                  <a:pt x="500633" y="0"/>
                </a:lnTo>
                <a:close/>
              </a:path>
              <a:path w="701039" h="445135">
                <a:moveTo>
                  <a:pt x="512825" y="16763"/>
                </a:moveTo>
                <a:lnTo>
                  <a:pt x="502157" y="20573"/>
                </a:lnTo>
                <a:lnTo>
                  <a:pt x="512825" y="32471"/>
                </a:lnTo>
                <a:lnTo>
                  <a:pt x="512825" y="16763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9" name="object 149"/>
          <p:cNvSpPr txBox="1"/>
          <p:nvPr/>
        </p:nvSpPr>
        <p:spPr>
          <a:xfrm>
            <a:off x="3189989" y="2988955"/>
            <a:ext cx="1254760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75" dirty="0">
                <a:latin typeface="Times New Roman"/>
                <a:cs typeface="Times New Roman"/>
              </a:rPr>
              <a:t>W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ndows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NT</a:t>
            </a:r>
          </a:p>
        </p:txBody>
      </p:sp>
      <p:sp>
        <p:nvSpPr>
          <p:cNvPr id="150" name="object 150"/>
          <p:cNvSpPr txBox="1"/>
          <p:nvPr/>
        </p:nvSpPr>
        <p:spPr>
          <a:xfrm>
            <a:off x="3088714" y="6238964"/>
            <a:ext cx="1631314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Macintosh</a:t>
            </a:r>
          </a:p>
        </p:txBody>
      </p:sp>
      <p:sp>
        <p:nvSpPr>
          <p:cNvPr id="151" name="object 151"/>
          <p:cNvSpPr/>
          <p:nvPr/>
        </p:nvSpPr>
        <p:spPr>
          <a:xfrm>
            <a:off x="266700" y="1219200"/>
            <a:ext cx="1600200" cy="1451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2" name="object 152"/>
          <p:cNvSpPr/>
          <p:nvPr/>
        </p:nvSpPr>
        <p:spPr>
          <a:xfrm>
            <a:off x="4908803" y="2356104"/>
            <a:ext cx="3213735" cy="2300605"/>
          </a:xfrm>
          <a:custGeom>
            <a:avLst/>
            <a:gdLst/>
            <a:ahLst/>
            <a:cxnLst/>
            <a:rect l="l" t="t" r="r" b="b"/>
            <a:pathLst>
              <a:path w="3213734" h="2300604">
                <a:moveTo>
                  <a:pt x="3213353" y="0"/>
                </a:moveTo>
                <a:lnTo>
                  <a:pt x="0" y="0"/>
                </a:lnTo>
                <a:lnTo>
                  <a:pt x="0" y="2300477"/>
                </a:lnTo>
                <a:lnTo>
                  <a:pt x="3213353" y="2300477"/>
                </a:lnTo>
                <a:lnTo>
                  <a:pt x="3213353" y="2294381"/>
                </a:lnTo>
                <a:lnTo>
                  <a:pt x="12953" y="2294381"/>
                </a:lnTo>
                <a:lnTo>
                  <a:pt x="6095" y="2287523"/>
                </a:lnTo>
                <a:lnTo>
                  <a:pt x="12953" y="2287523"/>
                </a:lnTo>
                <a:lnTo>
                  <a:pt x="12953" y="12953"/>
                </a:lnTo>
                <a:lnTo>
                  <a:pt x="6095" y="12953"/>
                </a:lnTo>
                <a:lnTo>
                  <a:pt x="12953" y="6095"/>
                </a:lnTo>
                <a:lnTo>
                  <a:pt x="3213353" y="6095"/>
                </a:lnTo>
                <a:lnTo>
                  <a:pt x="3213353" y="0"/>
                </a:lnTo>
                <a:close/>
              </a:path>
              <a:path w="3213734" h="2300604">
                <a:moveTo>
                  <a:pt x="12953" y="2287523"/>
                </a:moveTo>
                <a:lnTo>
                  <a:pt x="6095" y="2287523"/>
                </a:lnTo>
                <a:lnTo>
                  <a:pt x="12953" y="2294381"/>
                </a:lnTo>
                <a:lnTo>
                  <a:pt x="12953" y="2287523"/>
                </a:lnTo>
                <a:close/>
              </a:path>
              <a:path w="3213734" h="2300604">
                <a:moveTo>
                  <a:pt x="3200399" y="2287523"/>
                </a:moveTo>
                <a:lnTo>
                  <a:pt x="12953" y="2287523"/>
                </a:lnTo>
                <a:lnTo>
                  <a:pt x="12953" y="2294381"/>
                </a:lnTo>
                <a:lnTo>
                  <a:pt x="3200399" y="2294381"/>
                </a:lnTo>
                <a:lnTo>
                  <a:pt x="3200399" y="2287523"/>
                </a:lnTo>
                <a:close/>
              </a:path>
              <a:path w="3213734" h="2300604">
                <a:moveTo>
                  <a:pt x="3200399" y="6095"/>
                </a:moveTo>
                <a:lnTo>
                  <a:pt x="3200399" y="2294381"/>
                </a:lnTo>
                <a:lnTo>
                  <a:pt x="3206495" y="2287523"/>
                </a:lnTo>
                <a:lnTo>
                  <a:pt x="3213353" y="2287523"/>
                </a:lnTo>
                <a:lnTo>
                  <a:pt x="3213353" y="12953"/>
                </a:lnTo>
                <a:lnTo>
                  <a:pt x="3206495" y="12953"/>
                </a:lnTo>
                <a:lnTo>
                  <a:pt x="3200399" y="6095"/>
                </a:lnTo>
                <a:close/>
              </a:path>
              <a:path w="3213734" h="2300604">
                <a:moveTo>
                  <a:pt x="3213353" y="2287523"/>
                </a:moveTo>
                <a:lnTo>
                  <a:pt x="3206495" y="2287523"/>
                </a:lnTo>
                <a:lnTo>
                  <a:pt x="3200399" y="2294381"/>
                </a:lnTo>
                <a:lnTo>
                  <a:pt x="3213353" y="2294381"/>
                </a:lnTo>
                <a:lnTo>
                  <a:pt x="3213353" y="2287523"/>
                </a:lnTo>
                <a:close/>
              </a:path>
              <a:path w="3213734" h="2300604">
                <a:moveTo>
                  <a:pt x="12953" y="6095"/>
                </a:moveTo>
                <a:lnTo>
                  <a:pt x="6095" y="12953"/>
                </a:lnTo>
                <a:lnTo>
                  <a:pt x="12953" y="12953"/>
                </a:lnTo>
                <a:lnTo>
                  <a:pt x="12953" y="6095"/>
                </a:lnTo>
                <a:close/>
              </a:path>
              <a:path w="3213734" h="2300604">
                <a:moveTo>
                  <a:pt x="3200399" y="6095"/>
                </a:moveTo>
                <a:lnTo>
                  <a:pt x="12953" y="6095"/>
                </a:lnTo>
                <a:lnTo>
                  <a:pt x="12953" y="12953"/>
                </a:lnTo>
                <a:lnTo>
                  <a:pt x="3200399" y="12953"/>
                </a:lnTo>
                <a:lnTo>
                  <a:pt x="3200399" y="6095"/>
                </a:lnTo>
                <a:close/>
              </a:path>
              <a:path w="3213734" h="2300604">
                <a:moveTo>
                  <a:pt x="3213353" y="6095"/>
                </a:moveTo>
                <a:lnTo>
                  <a:pt x="3200399" y="6095"/>
                </a:lnTo>
                <a:lnTo>
                  <a:pt x="3206495" y="12953"/>
                </a:lnTo>
                <a:lnTo>
                  <a:pt x="3213353" y="12953"/>
                </a:lnTo>
                <a:lnTo>
                  <a:pt x="3213353" y="6095"/>
                </a:lnTo>
                <a:close/>
              </a:path>
            </a:pathLst>
          </a:cu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3" name="object 153"/>
          <p:cNvSpPr/>
          <p:nvPr/>
        </p:nvSpPr>
        <p:spPr>
          <a:xfrm>
            <a:off x="4914900" y="4131564"/>
            <a:ext cx="3168015" cy="0"/>
          </a:xfrm>
          <a:custGeom>
            <a:avLst/>
            <a:gdLst/>
            <a:ahLst/>
            <a:cxnLst/>
            <a:rect l="l" t="t" r="r" b="b"/>
            <a:pathLst>
              <a:path w="3168015">
                <a:moveTo>
                  <a:pt x="0" y="0"/>
                </a:moveTo>
                <a:lnTo>
                  <a:pt x="3167633" y="0"/>
                </a:lnTo>
              </a:path>
            </a:pathLst>
          </a:custGeom>
          <a:ln w="1346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4" name="object 154"/>
          <p:cNvSpPr/>
          <p:nvPr/>
        </p:nvSpPr>
        <p:spPr>
          <a:xfrm>
            <a:off x="4914900" y="3485388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699" y="0"/>
                </a:lnTo>
              </a:path>
            </a:pathLst>
          </a:custGeom>
          <a:ln w="13461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5" name="object 155"/>
          <p:cNvSpPr/>
          <p:nvPr/>
        </p:nvSpPr>
        <p:spPr>
          <a:xfrm>
            <a:off x="4914900" y="2879979"/>
            <a:ext cx="3185160" cy="0"/>
          </a:xfrm>
          <a:custGeom>
            <a:avLst/>
            <a:gdLst/>
            <a:ahLst/>
            <a:cxnLst/>
            <a:rect l="l" t="t" r="r" b="b"/>
            <a:pathLst>
              <a:path w="3185159">
                <a:moveTo>
                  <a:pt x="0" y="0"/>
                </a:moveTo>
                <a:lnTo>
                  <a:pt x="3185159" y="0"/>
                </a:lnTo>
              </a:path>
            </a:pathLst>
          </a:custGeom>
          <a:ln w="15747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6" name="object 156"/>
          <p:cNvSpPr txBox="1"/>
          <p:nvPr/>
        </p:nvSpPr>
        <p:spPr>
          <a:xfrm>
            <a:off x="5222244" y="2532525"/>
            <a:ext cx="2790190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Jav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</a:t>
            </a:r>
          </a:p>
        </p:txBody>
      </p:sp>
      <p:sp>
        <p:nvSpPr>
          <p:cNvPr id="157" name="object 157"/>
          <p:cNvSpPr/>
          <p:nvPr/>
        </p:nvSpPr>
        <p:spPr>
          <a:xfrm>
            <a:off x="7086980" y="2881122"/>
            <a:ext cx="0" cy="604520"/>
          </a:xfrm>
          <a:custGeom>
            <a:avLst/>
            <a:gdLst/>
            <a:ahLst/>
            <a:cxnLst/>
            <a:rect l="l" t="t" r="r" b="b"/>
            <a:pathLst>
              <a:path h="604520">
                <a:moveTo>
                  <a:pt x="0" y="0"/>
                </a:moveTo>
                <a:lnTo>
                  <a:pt x="0" y="604265"/>
                </a:lnTo>
              </a:path>
            </a:pathLst>
          </a:custGeom>
          <a:ln w="1422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8" name="object 158"/>
          <p:cNvSpPr txBox="1"/>
          <p:nvPr/>
        </p:nvSpPr>
        <p:spPr>
          <a:xfrm>
            <a:off x="5565144" y="3078117"/>
            <a:ext cx="926465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Java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API</a:t>
            </a:r>
          </a:p>
        </p:txBody>
      </p:sp>
      <p:sp>
        <p:nvSpPr>
          <p:cNvPr id="159" name="object 159"/>
          <p:cNvSpPr txBox="1"/>
          <p:nvPr/>
        </p:nvSpPr>
        <p:spPr>
          <a:xfrm>
            <a:off x="5374715" y="3713360"/>
            <a:ext cx="2266950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mic Sans MS"/>
                <a:cs typeface="Comic Sans MS"/>
              </a:rPr>
              <a:t>Java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Virtual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Machine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304540" y="4270042"/>
            <a:ext cx="2653665" cy="27699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Hardware-Based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Platform</a:t>
            </a:r>
          </a:p>
        </p:txBody>
      </p:sp>
      <p:sp>
        <p:nvSpPr>
          <p:cNvPr id="161" name="object 161"/>
          <p:cNvSpPr/>
          <p:nvPr/>
        </p:nvSpPr>
        <p:spPr>
          <a:xfrm>
            <a:off x="8191500" y="2905506"/>
            <a:ext cx="235585" cy="1202055"/>
          </a:xfrm>
          <a:custGeom>
            <a:avLst/>
            <a:gdLst/>
            <a:ahLst/>
            <a:cxnLst/>
            <a:rect l="l" t="t" r="r" b="b"/>
            <a:pathLst>
              <a:path w="235584" h="1202054">
                <a:moveTo>
                  <a:pt x="184090" y="595449"/>
                </a:moveTo>
                <a:lnTo>
                  <a:pt x="138565" y="619144"/>
                </a:lnTo>
                <a:lnTo>
                  <a:pt x="113955" y="650988"/>
                </a:lnTo>
                <a:lnTo>
                  <a:pt x="106107" y="1127860"/>
                </a:lnTo>
                <a:lnTo>
                  <a:pt x="100985" y="1140334"/>
                </a:lnTo>
                <a:lnTo>
                  <a:pt x="73114" y="1169088"/>
                </a:lnTo>
                <a:lnTo>
                  <a:pt x="35105" y="1185265"/>
                </a:lnTo>
                <a:lnTo>
                  <a:pt x="0" y="1189481"/>
                </a:lnTo>
                <a:lnTo>
                  <a:pt x="761" y="1201673"/>
                </a:lnTo>
                <a:lnTo>
                  <a:pt x="12953" y="1201673"/>
                </a:lnTo>
                <a:lnTo>
                  <a:pt x="27523" y="1199681"/>
                </a:lnTo>
                <a:lnTo>
                  <a:pt x="66962" y="1187161"/>
                </a:lnTo>
                <a:lnTo>
                  <a:pt x="100571" y="1162824"/>
                </a:lnTo>
                <a:lnTo>
                  <a:pt x="119581" y="1127416"/>
                </a:lnTo>
                <a:lnTo>
                  <a:pt x="122899" y="664207"/>
                </a:lnTo>
                <a:lnTo>
                  <a:pt x="127757" y="651645"/>
                </a:lnTo>
                <a:lnTo>
                  <a:pt x="155406" y="622604"/>
                </a:lnTo>
                <a:lnTo>
                  <a:pt x="193511" y="606221"/>
                </a:lnTo>
                <a:lnTo>
                  <a:pt x="217169" y="601979"/>
                </a:lnTo>
                <a:lnTo>
                  <a:pt x="228599" y="601979"/>
                </a:lnTo>
                <a:lnTo>
                  <a:pt x="204977" y="600455"/>
                </a:lnTo>
                <a:lnTo>
                  <a:pt x="191932" y="597797"/>
                </a:lnTo>
                <a:lnTo>
                  <a:pt x="184090" y="595449"/>
                </a:lnTo>
                <a:close/>
              </a:path>
              <a:path w="235584" h="1202054">
                <a:moveTo>
                  <a:pt x="228599" y="589025"/>
                </a:moveTo>
                <a:lnTo>
                  <a:pt x="217169" y="589787"/>
                </a:lnTo>
                <a:lnTo>
                  <a:pt x="201303" y="591152"/>
                </a:lnTo>
                <a:lnTo>
                  <a:pt x="188046" y="594156"/>
                </a:lnTo>
                <a:lnTo>
                  <a:pt x="184090" y="595449"/>
                </a:lnTo>
                <a:lnTo>
                  <a:pt x="191932" y="597797"/>
                </a:lnTo>
                <a:lnTo>
                  <a:pt x="204977" y="600455"/>
                </a:lnTo>
                <a:lnTo>
                  <a:pt x="228599" y="601979"/>
                </a:lnTo>
                <a:lnTo>
                  <a:pt x="228599" y="589025"/>
                </a:lnTo>
                <a:close/>
              </a:path>
              <a:path w="235584" h="1202054">
                <a:moveTo>
                  <a:pt x="232409" y="589025"/>
                </a:moveTo>
                <a:lnTo>
                  <a:pt x="228599" y="589025"/>
                </a:lnTo>
                <a:lnTo>
                  <a:pt x="228599" y="601979"/>
                </a:lnTo>
                <a:lnTo>
                  <a:pt x="232409" y="601979"/>
                </a:lnTo>
                <a:lnTo>
                  <a:pt x="235457" y="598931"/>
                </a:lnTo>
                <a:lnTo>
                  <a:pt x="235457" y="592073"/>
                </a:lnTo>
                <a:lnTo>
                  <a:pt x="232409" y="589025"/>
                </a:lnTo>
                <a:close/>
              </a:path>
              <a:path w="235584" h="1202054">
                <a:moveTo>
                  <a:pt x="12191" y="0"/>
                </a:moveTo>
                <a:lnTo>
                  <a:pt x="761" y="0"/>
                </a:lnTo>
                <a:lnTo>
                  <a:pt x="0" y="12191"/>
                </a:lnTo>
                <a:lnTo>
                  <a:pt x="23646" y="13841"/>
                </a:lnTo>
                <a:lnTo>
                  <a:pt x="36479" y="16625"/>
                </a:lnTo>
                <a:lnTo>
                  <a:pt x="74646" y="33657"/>
                </a:lnTo>
                <a:lnTo>
                  <a:pt x="102184" y="63069"/>
                </a:lnTo>
                <a:lnTo>
                  <a:pt x="108257" y="517995"/>
                </a:lnTo>
                <a:lnTo>
                  <a:pt x="110897" y="531714"/>
                </a:lnTo>
                <a:lnTo>
                  <a:pt x="131852" y="565688"/>
                </a:lnTo>
                <a:lnTo>
                  <a:pt x="165956" y="588688"/>
                </a:lnTo>
                <a:lnTo>
                  <a:pt x="184090" y="595449"/>
                </a:lnTo>
                <a:lnTo>
                  <a:pt x="188046" y="594156"/>
                </a:lnTo>
                <a:lnTo>
                  <a:pt x="201303" y="591152"/>
                </a:lnTo>
                <a:lnTo>
                  <a:pt x="217169" y="589787"/>
                </a:lnTo>
                <a:lnTo>
                  <a:pt x="228599" y="589025"/>
                </a:lnTo>
                <a:lnTo>
                  <a:pt x="217931" y="589025"/>
                </a:lnTo>
                <a:lnTo>
                  <a:pt x="168292" y="575914"/>
                </a:lnTo>
                <a:lnTo>
                  <a:pt x="135096" y="550276"/>
                </a:lnTo>
                <a:lnTo>
                  <a:pt x="121157" y="512825"/>
                </a:lnTo>
                <a:lnTo>
                  <a:pt x="121153" y="83780"/>
                </a:lnTo>
                <a:lnTo>
                  <a:pt x="118366" y="69967"/>
                </a:lnTo>
                <a:lnTo>
                  <a:pt x="97497" y="35760"/>
                </a:lnTo>
                <a:lnTo>
                  <a:pt x="63680" y="12783"/>
                </a:lnTo>
                <a:lnTo>
                  <a:pt x="24383" y="1523"/>
                </a:lnTo>
                <a:lnTo>
                  <a:pt x="12191" y="0"/>
                </a:lnTo>
                <a:close/>
              </a:path>
            </a:pathLst>
          </a:custGeom>
          <a:solidFill>
            <a:srgbClr val="66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2" name="object 162"/>
          <p:cNvSpPr txBox="1"/>
          <p:nvPr/>
        </p:nvSpPr>
        <p:spPr>
          <a:xfrm>
            <a:off x="8438659" y="2805172"/>
            <a:ext cx="246221" cy="1267460"/>
          </a:xfrm>
          <a:prstGeom prst="rect">
            <a:avLst/>
          </a:prstGeom>
          <a:ln>
            <a:noFill/>
          </a:ln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Jav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Platform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572000" y="4568190"/>
            <a:ext cx="691515" cy="918210"/>
          </a:xfrm>
          <a:custGeom>
            <a:avLst/>
            <a:gdLst/>
            <a:ahLst/>
            <a:cxnLst/>
            <a:rect l="l" t="t" r="r" b="b"/>
            <a:pathLst>
              <a:path w="691514" h="918210">
                <a:moveTo>
                  <a:pt x="15239" y="834389"/>
                </a:moveTo>
                <a:lnTo>
                  <a:pt x="0" y="918209"/>
                </a:lnTo>
                <a:lnTo>
                  <a:pt x="76199" y="880109"/>
                </a:lnTo>
                <a:lnTo>
                  <a:pt x="65023" y="871727"/>
                </a:lnTo>
                <a:lnTo>
                  <a:pt x="43433" y="871727"/>
                </a:lnTo>
                <a:lnTo>
                  <a:pt x="33527" y="864107"/>
                </a:lnTo>
                <a:lnTo>
                  <a:pt x="41206" y="853864"/>
                </a:lnTo>
                <a:lnTo>
                  <a:pt x="15239" y="834389"/>
                </a:lnTo>
                <a:close/>
              </a:path>
              <a:path w="691514" h="918210">
                <a:moveTo>
                  <a:pt x="41206" y="853864"/>
                </a:moveTo>
                <a:lnTo>
                  <a:pt x="33527" y="864107"/>
                </a:lnTo>
                <a:lnTo>
                  <a:pt x="43433" y="871727"/>
                </a:lnTo>
                <a:lnTo>
                  <a:pt x="51203" y="861362"/>
                </a:lnTo>
                <a:lnTo>
                  <a:pt x="41206" y="853864"/>
                </a:lnTo>
                <a:close/>
              </a:path>
              <a:path w="691514" h="918210">
                <a:moveTo>
                  <a:pt x="51203" y="861362"/>
                </a:moveTo>
                <a:lnTo>
                  <a:pt x="43433" y="871727"/>
                </a:lnTo>
                <a:lnTo>
                  <a:pt x="65023" y="871727"/>
                </a:lnTo>
                <a:lnTo>
                  <a:pt x="51203" y="861362"/>
                </a:lnTo>
                <a:close/>
              </a:path>
              <a:path w="691514" h="918210">
                <a:moveTo>
                  <a:pt x="681227" y="0"/>
                </a:moveTo>
                <a:lnTo>
                  <a:pt x="41206" y="853864"/>
                </a:lnTo>
                <a:lnTo>
                  <a:pt x="51203" y="861362"/>
                </a:lnTo>
                <a:lnTo>
                  <a:pt x="691133" y="7619"/>
                </a:lnTo>
                <a:lnTo>
                  <a:pt x="681227" y="0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4" name="object 164"/>
          <p:cNvSpPr/>
          <p:nvPr/>
        </p:nvSpPr>
        <p:spPr>
          <a:xfrm>
            <a:off x="4419600" y="4181855"/>
            <a:ext cx="840740" cy="320040"/>
          </a:xfrm>
          <a:custGeom>
            <a:avLst/>
            <a:gdLst/>
            <a:ahLst/>
            <a:cxnLst/>
            <a:rect l="l" t="t" r="r" b="b"/>
            <a:pathLst>
              <a:path w="840739" h="320039">
                <a:moveTo>
                  <a:pt x="74368" y="29476"/>
                </a:moveTo>
                <a:lnTo>
                  <a:pt x="69830" y="41664"/>
                </a:lnTo>
                <a:lnTo>
                  <a:pt x="836675" y="320039"/>
                </a:lnTo>
                <a:lnTo>
                  <a:pt x="840485" y="308609"/>
                </a:lnTo>
                <a:lnTo>
                  <a:pt x="74368" y="29476"/>
                </a:lnTo>
                <a:close/>
              </a:path>
              <a:path w="840739" h="320039">
                <a:moveTo>
                  <a:pt x="85343" y="0"/>
                </a:moveTo>
                <a:lnTo>
                  <a:pt x="0" y="9143"/>
                </a:lnTo>
                <a:lnTo>
                  <a:pt x="58673" y="71627"/>
                </a:lnTo>
                <a:lnTo>
                  <a:pt x="69830" y="41664"/>
                </a:lnTo>
                <a:lnTo>
                  <a:pt x="57911" y="37337"/>
                </a:lnTo>
                <a:lnTo>
                  <a:pt x="62483" y="25145"/>
                </a:lnTo>
                <a:lnTo>
                  <a:pt x="75981" y="25145"/>
                </a:lnTo>
                <a:lnTo>
                  <a:pt x="85343" y="0"/>
                </a:lnTo>
                <a:close/>
              </a:path>
              <a:path w="840739" h="320039">
                <a:moveTo>
                  <a:pt x="62483" y="25145"/>
                </a:moveTo>
                <a:lnTo>
                  <a:pt x="57911" y="37337"/>
                </a:lnTo>
                <a:lnTo>
                  <a:pt x="69830" y="41664"/>
                </a:lnTo>
                <a:lnTo>
                  <a:pt x="74368" y="29476"/>
                </a:lnTo>
                <a:lnTo>
                  <a:pt x="62483" y="25145"/>
                </a:lnTo>
                <a:close/>
              </a:path>
              <a:path w="840739" h="320039">
                <a:moveTo>
                  <a:pt x="75981" y="25145"/>
                </a:moveTo>
                <a:lnTo>
                  <a:pt x="62483" y="25145"/>
                </a:lnTo>
                <a:lnTo>
                  <a:pt x="74368" y="29476"/>
                </a:lnTo>
                <a:lnTo>
                  <a:pt x="75981" y="25145"/>
                </a:lnTo>
                <a:close/>
              </a:path>
            </a:pathLst>
          </a:custGeom>
          <a:solidFill>
            <a:srgbClr val="80808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9776F4-3167-41C1-9EEF-A15D2779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165" name="Slide Number Placeholder 164">
            <a:extLst>
              <a:ext uri="{FF2B5EF4-FFF2-40B4-BE49-F238E27FC236}">
                <a16:creationId xmlns:a16="http://schemas.microsoft.com/office/drawing/2014/main" id="{ED0F9BE5-B64C-4818-8A62-937C0B1C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5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048"/>
            <a:ext cx="8229600" cy="1143000"/>
          </a:xfrm>
        </p:spPr>
        <p:txBody>
          <a:bodyPr/>
          <a:lstStyle/>
          <a:p>
            <a:r>
              <a:rPr lang="en-US" dirty="0"/>
              <a:t>Java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030"/>
            <a:ext cx="4114800" cy="4525963"/>
          </a:xfrm>
        </p:spPr>
        <p:txBody>
          <a:bodyPr>
            <a:noAutofit/>
          </a:bodyPr>
          <a:lstStyle/>
          <a:p>
            <a:r>
              <a:rPr lang="en-US" sz="2400" dirty="0"/>
              <a:t>Edit</a:t>
            </a:r>
          </a:p>
          <a:p>
            <a:pPr lvl="1"/>
            <a:r>
              <a:rPr lang="en-US" sz="2000" dirty="0"/>
              <a:t>Create/edit the source code</a:t>
            </a:r>
          </a:p>
          <a:p>
            <a:r>
              <a:rPr lang="en-US" sz="2400" dirty="0"/>
              <a:t>Compile</a:t>
            </a:r>
          </a:p>
          <a:p>
            <a:pPr lvl="1"/>
            <a:r>
              <a:rPr lang="en-US" sz="2000" dirty="0"/>
              <a:t>Compile the source code</a:t>
            </a:r>
          </a:p>
          <a:p>
            <a:r>
              <a:rPr lang="en-US" sz="2400" dirty="0"/>
              <a:t>Load</a:t>
            </a:r>
          </a:p>
          <a:p>
            <a:pPr lvl="1"/>
            <a:r>
              <a:rPr lang="en-US" sz="2000" dirty="0"/>
              <a:t>Load the compiled code</a:t>
            </a:r>
          </a:p>
          <a:p>
            <a:r>
              <a:rPr lang="en-US" sz="2400" dirty="0"/>
              <a:t>Verify</a:t>
            </a:r>
          </a:p>
          <a:p>
            <a:pPr lvl="1"/>
            <a:r>
              <a:rPr lang="en-US" sz="2000" dirty="0"/>
              <a:t>Check against security restrictions</a:t>
            </a:r>
          </a:p>
          <a:p>
            <a:r>
              <a:rPr lang="en-US" sz="2400" dirty="0"/>
              <a:t>Execute</a:t>
            </a:r>
          </a:p>
          <a:p>
            <a:pPr lvl="1"/>
            <a:r>
              <a:rPr lang="en-US" sz="2000" dirty="0"/>
              <a:t>Execute the compiled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DE95F-60CD-4B88-BC20-6209692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1628C-8156-4661-820E-CE140AE1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8" name="Picture 4" descr="Execution Process of Java Program in Detail | Working of JUST-IT-TIME  Compiler (JIT) in Detail - Simple Snippets">
            <a:hlinkClick r:id="rId2"/>
            <a:extLst>
              <a:ext uri="{FF2B5EF4-FFF2-40B4-BE49-F238E27FC236}">
                <a16:creationId xmlns:a16="http://schemas.microsoft.com/office/drawing/2014/main" id="{4273B9C4-EBFA-0F0D-9B94-3CDE139FB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290" y="1853565"/>
            <a:ext cx="4734572" cy="36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3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Creating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Any text editor or Java IDE (Integrated Development Environment) can be used to develop Java programs</a:t>
            </a:r>
          </a:p>
          <a:p>
            <a:r>
              <a:rPr lang="en-US" sz="2800" dirty="0"/>
              <a:t>Java source‐code file names must end with the </a:t>
            </a:r>
            <a:r>
              <a:rPr lang="en-US" sz="2800" b="1" i="1" dirty="0"/>
              <a:t>.java </a:t>
            </a:r>
            <a:r>
              <a:rPr lang="en-US" sz="2800" dirty="0"/>
              <a:t>extension</a:t>
            </a:r>
          </a:p>
          <a:p>
            <a:r>
              <a:rPr lang="en-US" sz="2800" dirty="0"/>
              <a:t>Some popular Java IDEs are </a:t>
            </a:r>
          </a:p>
          <a:p>
            <a:pPr lvl="1"/>
            <a:r>
              <a:rPr lang="en-US" sz="2400" dirty="0"/>
              <a:t>IntelliJ</a:t>
            </a:r>
          </a:p>
          <a:p>
            <a:pPr lvl="1"/>
            <a:r>
              <a:rPr lang="en-US" sz="2400" dirty="0"/>
              <a:t>VS Code (with appropriate extensions)</a:t>
            </a:r>
          </a:p>
          <a:p>
            <a:pPr lvl="1"/>
            <a:r>
              <a:rPr lang="en-US" sz="2400" dirty="0"/>
              <a:t>NetBeans</a:t>
            </a:r>
          </a:p>
          <a:p>
            <a:pPr lvl="1"/>
            <a:r>
              <a:rPr lang="en-US" sz="2400" dirty="0"/>
              <a:t>Eclipse 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35DFA-8472-4A40-9202-D748DF68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A20F9-2755-424B-A5E6-60F6DC82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Compiling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javac Welcome.java</a:t>
            </a:r>
          </a:p>
          <a:p>
            <a:pPr lvl="1"/>
            <a:r>
              <a:rPr lang="en-US" sz="2400" dirty="0"/>
              <a:t>Searches the file in the current directory</a:t>
            </a:r>
            <a:endParaRPr lang="en-US" sz="2400" b="1" i="1" dirty="0"/>
          </a:p>
          <a:p>
            <a:pPr lvl="1"/>
            <a:r>
              <a:rPr lang="en-US" sz="2400" dirty="0"/>
              <a:t>Compiles  the  source  file  </a:t>
            </a:r>
          </a:p>
          <a:p>
            <a:pPr lvl="1"/>
            <a:r>
              <a:rPr lang="en-US" sz="2400" dirty="0"/>
              <a:t>Transforms the Java source code into bytecodes </a:t>
            </a:r>
          </a:p>
          <a:p>
            <a:pPr lvl="1"/>
            <a:r>
              <a:rPr lang="en-US" sz="2400" dirty="0"/>
              <a:t>Places the bytecodes in a file named </a:t>
            </a:r>
            <a:r>
              <a:rPr lang="en-US" sz="2400" b="1" dirty="0"/>
              <a:t>Welcome.class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BBEAD-10F7-40AE-8D93-074A4FD3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2FEA7-3A16-4B17-810B-716F8614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2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Bytecodes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920" cy="4525963"/>
          </a:xfrm>
        </p:spPr>
        <p:txBody>
          <a:bodyPr>
            <a:noAutofit/>
          </a:bodyPr>
          <a:lstStyle/>
          <a:p>
            <a:r>
              <a:rPr lang="en-US" sz="2800" dirty="0"/>
              <a:t>They are not machine language binary code</a:t>
            </a:r>
          </a:p>
          <a:p>
            <a:r>
              <a:rPr lang="en-US" sz="2800" dirty="0"/>
              <a:t>They are independent of any particular microprocessor or hardware platform</a:t>
            </a:r>
          </a:p>
          <a:p>
            <a:r>
              <a:rPr lang="en-US" sz="2800" dirty="0"/>
              <a:t>They are platform‐independent instructions</a:t>
            </a:r>
          </a:p>
          <a:p>
            <a:r>
              <a:rPr lang="en-US" sz="2800" dirty="0"/>
              <a:t>Another entity (interpreter) is required to convert the bytecodes into machine codes that the underlying microprocessor understands</a:t>
            </a:r>
          </a:p>
          <a:p>
            <a:r>
              <a:rPr lang="en-US" sz="2800" dirty="0"/>
              <a:t>This is the job of the </a:t>
            </a:r>
            <a:r>
              <a:rPr lang="en-US" sz="2800" b="1" dirty="0"/>
              <a:t>JVM</a:t>
            </a:r>
            <a:r>
              <a:rPr lang="en-US" sz="2800" dirty="0"/>
              <a:t> (Java Virtual Machine)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AA4BC-473D-47DB-B6ED-F9AC827F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BD4B3-334E-4E5D-9CC8-080156F5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8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JVM (Java Virtual Machine)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It is a part of the JDK and the foundation of the Java platform</a:t>
            </a:r>
          </a:p>
          <a:p>
            <a:r>
              <a:rPr lang="en-US" sz="2800" dirty="0"/>
              <a:t>It can be installed separately or with JDK</a:t>
            </a:r>
          </a:p>
          <a:p>
            <a:r>
              <a:rPr lang="en-US" sz="2800" dirty="0"/>
              <a:t>A virtual machine (VM) is a software application that simulates a computer, but hides the underlying operating system and hardware from the programs that interact with the VM</a:t>
            </a:r>
          </a:p>
          <a:p>
            <a:r>
              <a:rPr lang="en-US" sz="2800" dirty="0"/>
              <a:t>It is the JVM that makes Java a portable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2D0A8-0A5E-4D4A-A5C6-1A0D11B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88AB-480F-4789-B280-AEF963C3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(Java Virtual Machine)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same bytecodes can be executed on any platform containing a compatible JVM</a:t>
            </a:r>
          </a:p>
          <a:p>
            <a:r>
              <a:rPr lang="en-US" sz="2800" dirty="0"/>
              <a:t>The JVM is invoked by the java command</a:t>
            </a:r>
          </a:p>
          <a:p>
            <a:pPr lvl="1"/>
            <a:r>
              <a:rPr lang="en-US" sz="2400" b="1" i="1" dirty="0"/>
              <a:t>java Welcome</a:t>
            </a:r>
          </a:p>
          <a:p>
            <a:r>
              <a:rPr lang="en-US" sz="2800" dirty="0"/>
              <a:t>It searches the class Welcome in the current directory and executes the main method of class Welcome</a:t>
            </a:r>
          </a:p>
          <a:p>
            <a:r>
              <a:rPr lang="en-US" sz="2800" dirty="0"/>
              <a:t>It issues an error if it cannot find the class Welcome or if class Welcome does not contain a method called main with proper signature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2C87F-D79E-4208-8B24-0453292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29F1D-4500-4D55-AC7A-585B1633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2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Loading a Program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One of the components of the JVM is the class loader</a:t>
            </a:r>
          </a:p>
          <a:p>
            <a:r>
              <a:rPr lang="en-US" sz="2800" dirty="0"/>
              <a:t>The class loader takes the .class files containing the programs bytecodes and transfers them to RAM</a:t>
            </a:r>
          </a:p>
          <a:p>
            <a:r>
              <a:rPr lang="en-US" sz="2800" dirty="0"/>
              <a:t>The class loader also loads any of the .class files provided by Java that our program uses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BF2C-FA12-4D41-8E27-DD295A7D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AFA3C-7580-4F50-8468-3A2906D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3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4: Bytecode Verification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Another component of	 the JVM is the bytecode verifier</a:t>
            </a:r>
          </a:p>
          <a:p>
            <a:r>
              <a:rPr lang="en-US" sz="2800" dirty="0"/>
              <a:t>Its job is to ensure that bytecodes are valid and do not violate Java’s security restrictions</a:t>
            </a:r>
          </a:p>
          <a:p>
            <a:r>
              <a:rPr lang="en-US" sz="2800" dirty="0"/>
              <a:t>This feature helps to prevent Java programs arriving over the network from damaging our system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0FFD-3E33-4785-B461-99DEE6DD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3FBA3-4B67-4057-AD15-5140E0B0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7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5: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the actual execution of the program begins</a:t>
            </a:r>
          </a:p>
          <a:p>
            <a:r>
              <a:rPr lang="en-US" sz="2800" dirty="0"/>
              <a:t>Bytecodes are converted to machine language suitable for the underlying OS and hardware</a:t>
            </a:r>
          </a:p>
          <a:p>
            <a:r>
              <a:rPr lang="en-US" sz="2800" dirty="0"/>
              <a:t>Java programs go through two compilation phases</a:t>
            </a:r>
          </a:p>
          <a:p>
            <a:pPr lvl="1"/>
            <a:r>
              <a:rPr lang="en-US" sz="2400" dirty="0"/>
              <a:t>Source code ‐&gt; Bytecodes </a:t>
            </a:r>
          </a:p>
          <a:p>
            <a:pPr lvl="1"/>
            <a:r>
              <a:rPr lang="en-US" sz="2400" dirty="0"/>
              <a:t>Bytecodes ‐&gt; Machine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C75A5-63E5-4615-9B0F-FF5A009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D37E1-041D-4D18-8875-0D5C59AD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Java was originally developed by Sun Microsystems starting in 1991</a:t>
            </a:r>
          </a:p>
          <a:p>
            <a:pPr lvl="1"/>
            <a:r>
              <a:rPr lang="en-US" sz="2400" dirty="0"/>
              <a:t>James Gosling</a:t>
            </a:r>
          </a:p>
          <a:p>
            <a:pPr lvl="1"/>
            <a:r>
              <a:rPr lang="en-US" sz="2400" dirty="0"/>
              <a:t>Patrick Naughton</a:t>
            </a:r>
          </a:p>
          <a:p>
            <a:pPr lvl="1"/>
            <a:r>
              <a:rPr lang="en-US" sz="2400" dirty="0"/>
              <a:t>Chris Warth</a:t>
            </a:r>
          </a:p>
          <a:p>
            <a:pPr lvl="1"/>
            <a:r>
              <a:rPr lang="en-US" sz="2400" dirty="0"/>
              <a:t>Ed Frank</a:t>
            </a:r>
          </a:p>
          <a:p>
            <a:pPr lvl="1"/>
            <a:r>
              <a:rPr lang="en-US" sz="2400" dirty="0"/>
              <a:t>Mike Sheridan</a:t>
            </a:r>
          </a:p>
          <a:p>
            <a:r>
              <a:rPr lang="en-US" sz="2800" dirty="0"/>
              <a:t>This language was initially called </a:t>
            </a:r>
            <a:r>
              <a:rPr lang="en-US" sz="2800" b="1" i="1" dirty="0"/>
              <a:t>Oak</a:t>
            </a:r>
          </a:p>
          <a:p>
            <a:r>
              <a:rPr lang="en-US" sz="2800" dirty="0"/>
              <a:t>Renamed </a:t>
            </a:r>
            <a:r>
              <a:rPr lang="en-US" sz="2800" b="1" i="1" dirty="0"/>
              <a:t>Java</a:t>
            </a:r>
            <a:r>
              <a:rPr lang="en-US" sz="2800" dirty="0"/>
              <a:t> in 1995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17DC8-8CA3-4F7A-AAF5-FA4A4AC4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1330-F12E-49E2-A093-B552AB21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81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Java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2" y="2210333"/>
            <a:ext cx="8614524" cy="31269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E3F0B-ED3D-4BB4-BB96-EF0CD585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34AD-3EA2-448A-A55C-7385075F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0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Java source file can contain multiple classes, but only one class can be a public class</a:t>
            </a:r>
          </a:p>
          <a:p>
            <a:r>
              <a:rPr lang="en-US" sz="2800" dirty="0"/>
              <a:t>Typically, Java classes are grouped into packages (similar to namespaces in C++)</a:t>
            </a:r>
          </a:p>
          <a:p>
            <a:r>
              <a:rPr lang="en-US" sz="2800" dirty="0"/>
              <a:t>A public class is accessible across packages</a:t>
            </a:r>
          </a:p>
          <a:p>
            <a:r>
              <a:rPr lang="en-US" sz="2800" dirty="0"/>
              <a:t>The source file name must match the name of the public class defined in the file with the .java extension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864E2-AF9D-452F-A8EB-0DE174AC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7F62-55AB-4F63-8E56-347AC275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Java, there is no provision to declare a class, and then define the member functions outside the class</a:t>
            </a:r>
          </a:p>
          <a:p>
            <a:r>
              <a:rPr lang="en-US" sz="2800" dirty="0"/>
              <a:t>Body of every member function of a class (called method in Java) must be written when the method is declared</a:t>
            </a:r>
          </a:p>
          <a:p>
            <a:r>
              <a:rPr lang="en-US" sz="2800" dirty="0"/>
              <a:t>Java methods can be written in any order in the source file</a:t>
            </a:r>
          </a:p>
          <a:p>
            <a:r>
              <a:rPr lang="en-US" sz="2800" dirty="0"/>
              <a:t>A method defined earlier in the source file can call a method defined later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49A95-6D3D-4EEA-9903-A06382D8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26BAF-F8EB-407C-AFC7-99D2982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7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public static void main(String[] args)</a:t>
            </a:r>
          </a:p>
          <a:p>
            <a:pPr lvl="1"/>
            <a:r>
              <a:rPr lang="en-US" sz="2400" b="1" dirty="0"/>
              <a:t>main</a:t>
            </a:r>
            <a:r>
              <a:rPr lang="en-US" sz="2400" dirty="0"/>
              <a:t> is the starting point of every Java application</a:t>
            </a:r>
          </a:p>
          <a:p>
            <a:pPr lvl="1"/>
            <a:r>
              <a:rPr lang="en-US" sz="2400" b="1" dirty="0"/>
              <a:t>public</a:t>
            </a:r>
            <a:r>
              <a:rPr lang="en-US" sz="2400" dirty="0"/>
              <a:t> is used to make the method accessible by all</a:t>
            </a:r>
          </a:p>
          <a:p>
            <a:pPr lvl="1"/>
            <a:r>
              <a:rPr lang="en-US" sz="2400" b="1" dirty="0"/>
              <a:t>static</a:t>
            </a:r>
            <a:r>
              <a:rPr lang="en-US" sz="2400" dirty="0"/>
              <a:t> is used to make main a static method of class Welcome. Static methods can be called without using any object; just using the class name. JVM call main using the </a:t>
            </a:r>
            <a:r>
              <a:rPr lang="en-US" sz="2400" b="1" dirty="0"/>
              <a:t>ClassName.methodName</a:t>
            </a:r>
            <a:r>
              <a:rPr lang="en-US" sz="2400" dirty="0"/>
              <a:t> (</a:t>
            </a:r>
            <a:r>
              <a:rPr lang="en-US" sz="2400" i="1" dirty="0"/>
              <a:t>Welcome.main</a:t>
            </a:r>
            <a:r>
              <a:rPr lang="en-US" sz="2400" dirty="0"/>
              <a:t>) notation</a:t>
            </a:r>
          </a:p>
          <a:p>
            <a:pPr lvl="1"/>
            <a:r>
              <a:rPr lang="en-US" sz="2400" b="1" dirty="0"/>
              <a:t>void</a:t>
            </a:r>
            <a:r>
              <a:rPr lang="en-US" sz="2400" dirty="0"/>
              <a:t> means main does not return anything</a:t>
            </a:r>
          </a:p>
          <a:p>
            <a:pPr lvl="1"/>
            <a:r>
              <a:rPr lang="en-US" sz="2400" b="1" dirty="0"/>
              <a:t>String args[ ] </a:t>
            </a:r>
            <a:r>
              <a:rPr lang="en-US" sz="2400" dirty="0"/>
              <a:t>represents an array of String objects that holds the command line arguments passed to the application. </a:t>
            </a:r>
            <a:r>
              <a:rPr lang="en-US" sz="2400" i="1" dirty="0"/>
              <a:t>Where is the length of args array?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4D08F-5136-4C64-9998-1206E049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85160-117C-4703-AD76-73CF2E4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31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Think of JVM as a outside Java entity who tries to access the main method of class Welcome</a:t>
            </a:r>
          </a:p>
          <a:p>
            <a:pPr lvl="1"/>
            <a:r>
              <a:rPr lang="en-US" sz="2400" dirty="0"/>
              <a:t>main must be declared as a public member of class Welcome</a:t>
            </a:r>
          </a:p>
          <a:p>
            <a:r>
              <a:rPr lang="en-US" sz="2800" dirty="0"/>
              <a:t>JVM wants to access main without creating an object of class Welcome</a:t>
            </a:r>
          </a:p>
          <a:p>
            <a:pPr lvl="1"/>
            <a:r>
              <a:rPr lang="en-US" sz="2400" dirty="0"/>
              <a:t>main must be declared as static</a:t>
            </a:r>
          </a:p>
          <a:p>
            <a:r>
              <a:rPr lang="en-US" sz="2800" dirty="0"/>
              <a:t>JVM wants to pass an array of String objects containing the command line arguments</a:t>
            </a:r>
          </a:p>
          <a:p>
            <a:pPr lvl="1"/>
            <a:r>
              <a:rPr lang="en-US" sz="2400" dirty="0"/>
              <a:t>main must take an array of String as parameter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2DF5E-BA53-43D3-9878-7BF17158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AC5E7-33BE-4CDC-9C51-E4A78304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9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i="1" dirty="0"/>
              <a:t>System.out.println()	</a:t>
            </a:r>
          </a:p>
          <a:p>
            <a:pPr lvl="1"/>
            <a:r>
              <a:rPr lang="en-US" sz="2400" dirty="0"/>
              <a:t>Used to print a line of text followed by a new line</a:t>
            </a:r>
          </a:p>
          <a:p>
            <a:pPr lvl="1"/>
            <a:r>
              <a:rPr lang="en-US" sz="2400" b="1" dirty="0"/>
              <a:t>System</a:t>
            </a:r>
            <a:r>
              <a:rPr lang="en-US" sz="2400" dirty="0"/>
              <a:t> is a class inside the Java API</a:t>
            </a:r>
          </a:p>
          <a:p>
            <a:pPr lvl="1"/>
            <a:r>
              <a:rPr lang="en-US" sz="2400" b="1" dirty="0"/>
              <a:t>out</a:t>
            </a:r>
            <a:r>
              <a:rPr lang="en-US" sz="2400" dirty="0"/>
              <a:t> is a public static member of class System</a:t>
            </a:r>
          </a:p>
          <a:p>
            <a:pPr lvl="1"/>
            <a:r>
              <a:rPr lang="en-US" sz="2400" b="1" dirty="0"/>
              <a:t>out</a:t>
            </a:r>
            <a:r>
              <a:rPr lang="en-US" sz="2400" dirty="0"/>
              <a:t> is an object of another class of the Java API</a:t>
            </a:r>
          </a:p>
          <a:p>
            <a:pPr lvl="1"/>
            <a:r>
              <a:rPr lang="en-US" sz="2400" b="1" dirty="0"/>
              <a:t>out</a:t>
            </a:r>
            <a:r>
              <a:rPr lang="en-US" sz="2400" dirty="0"/>
              <a:t> represents the standard output (similar to stdout or cout)</a:t>
            </a:r>
          </a:p>
          <a:p>
            <a:pPr lvl="1"/>
            <a:r>
              <a:rPr lang="en-US" sz="2400" b="1" dirty="0"/>
              <a:t>println</a:t>
            </a:r>
            <a:r>
              <a:rPr lang="en-US" sz="2400" dirty="0"/>
              <a:t> is a public method of the class of which out is an object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D4E22-90ED-4486-BDC4-0455F89A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86CD7-985D-41AB-8A0C-612264A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70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Welcome.java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System.out.print() </a:t>
            </a:r>
            <a:r>
              <a:rPr lang="en-US" sz="2800" dirty="0"/>
              <a:t>is similar to </a:t>
            </a:r>
            <a:r>
              <a:rPr lang="en-US" sz="2800" b="1" dirty="0"/>
              <a:t>System.out.println()</a:t>
            </a:r>
            <a:r>
              <a:rPr lang="en-US" sz="2800" dirty="0"/>
              <a:t>, but does not print a new line automatically</a:t>
            </a:r>
          </a:p>
          <a:p>
            <a:r>
              <a:rPr lang="en-US" sz="2800" b="1" dirty="0"/>
              <a:t>System.out.printf() </a:t>
            </a:r>
            <a:r>
              <a:rPr lang="en-US" sz="2800" dirty="0"/>
              <a:t>is used to print formatted output like printf() in C</a:t>
            </a:r>
          </a:p>
          <a:p>
            <a:r>
              <a:rPr lang="en-US" sz="2800" dirty="0"/>
              <a:t>In  Java, characters enclosed by double quotes ("") represents a String object, where String is a class of the Java API</a:t>
            </a:r>
          </a:p>
          <a:p>
            <a:r>
              <a:rPr lang="en-US" sz="2800" dirty="0"/>
              <a:t>We can use the plus operator (+) to concatenate multiple String objects and create a new String object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6073F-309B-437A-BAA0-46F90784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EA2DD-72F0-4C29-802B-30EBE4ED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2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Place the .java file in the bin directory of your Java installation</a:t>
            </a:r>
          </a:p>
          <a:p>
            <a:pPr lvl="1"/>
            <a:r>
              <a:rPr lang="en-US" sz="2400" b="1" i="1" dirty="0"/>
              <a:t>C:\Program Files\Java\jdk-17.0.4\bin</a:t>
            </a:r>
          </a:p>
          <a:p>
            <a:r>
              <a:rPr lang="en-US" sz="2800" dirty="0"/>
              <a:t>Open  a  command  prompt  window  and  go  to  the  bin directory</a:t>
            </a:r>
          </a:p>
          <a:p>
            <a:r>
              <a:rPr lang="en-US" sz="2800" dirty="0"/>
              <a:t>Execute the following command</a:t>
            </a:r>
          </a:p>
          <a:p>
            <a:pPr lvl="1"/>
            <a:r>
              <a:rPr lang="en-US" sz="2400" b="1" i="1" dirty="0"/>
              <a:t>javac Welcome.java</a:t>
            </a:r>
          </a:p>
          <a:p>
            <a:r>
              <a:rPr lang="en-US" sz="2800" dirty="0"/>
              <a:t>If the source code is ok, then javac (the Java compiler) will produce a file called Welcome.class in the current directory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CD720-C4EA-4A32-A1EF-129A5E17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49B68-09E0-4F65-81E5-F622D8C1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69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If the source file contains multiple classes then javac will produce separate .class files for each class</a:t>
            </a:r>
          </a:p>
          <a:p>
            <a:r>
              <a:rPr lang="en-US" sz="2800" dirty="0"/>
              <a:t>Every compiled class in Java will have their own .class file</a:t>
            </a:r>
          </a:p>
          <a:p>
            <a:r>
              <a:rPr lang="en-US" sz="2800" dirty="0"/>
              <a:t>.class files contain the bytecodes of each class</a:t>
            </a:r>
          </a:p>
          <a:p>
            <a:r>
              <a:rPr lang="en-US" sz="2800" dirty="0"/>
              <a:t>So, a .class file in Java contains the bytecodes of a single class only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74A8D-A5A5-4C9A-BDB0-8707917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1FAF6-726B-4E0A-A9FB-368369D4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8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After successful compilation execute the following command</a:t>
            </a:r>
          </a:p>
          <a:p>
            <a:pPr lvl="1"/>
            <a:r>
              <a:rPr lang="en-US" sz="2400" b="1" i="1" dirty="0"/>
              <a:t>java Welcome</a:t>
            </a:r>
          </a:p>
          <a:p>
            <a:pPr lvl="1"/>
            <a:r>
              <a:rPr lang="en-US" sz="2400" i="1" dirty="0"/>
              <a:t>Note that we have omitted the	 .class extension here</a:t>
            </a:r>
          </a:p>
          <a:p>
            <a:r>
              <a:rPr lang="en-US" sz="2800" dirty="0"/>
              <a:t>The JVM will look for the class file </a:t>
            </a:r>
            <a:r>
              <a:rPr lang="en-US" sz="2800" i="1" dirty="0"/>
              <a:t>Welcome.class</a:t>
            </a:r>
            <a:r>
              <a:rPr lang="en-US" sz="2800" dirty="0"/>
              <a:t>  and search for a </a:t>
            </a:r>
            <a:r>
              <a:rPr lang="en-US" sz="2800" i="1" dirty="0"/>
              <a:t>public  static void main(String args[ ])</a:t>
            </a:r>
            <a:r>
              <a:rPr lang="en-US" sz="2800" dirty="0"/>
              <a:t> method inside the class</a:t>
            </a:r>
          </a:p>
          <a:p>
            <a:r>
              <a:rPr lang="en-US" sz="2800" dirty="0"/>
              <a:t>If the JVM finds the above two, it will execute the body of the main method, otherwise it will generate an error and will exit immediately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C6419-A840-4BAE-9F88-52B1BA46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D9E44-AC53-43CA-9CCC-84B238D4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9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simple, object‐oriented, distributed, interpreted, robust, secure, architecture neutral, portable, high‐performance, multithreaded, and dynamic language ‐‐ </a:t>
            </a:r>
            <a:r>
              <a:rPr lang="en-US" sz="2800" b="1" dirty="0"/>
              <a:t>Sun Microsystems </a:t>
            </a:r>
          </a:p>
          <a:p>
            <a:r>
              <a:rPr lang="en-US" sz="2800" b="1" dirty="0"/>
              <a:t>Object‐Oriented</a:t>
            </a:r>
          </a:p>
          <a:p>
            <a:pPr lvl="1"/>
            <a:r>
              <a:rPr lang="en-US" sz="2400" dirty="0"/>
              <a:t>No free functions</a:t>
            </a:r>
          </a:p>
          <a:p>
            <a:pPr lvl="1"/>
            <a:r>
              <a:rPr lang="en-US" sz="2400" dirty="0"/>
              <a:t>All code belong to some class</a:t>
            </a:r>
          </a:p>
          <a:p>
            <a:pPr lvl="1"/>
            <a:r>
              <a:rPr lang="en-US" sz="2400" dirty="0"/>
              <a:t>Classes are in turn arranged in a hierarchy or package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6980A-6AC2-4482-AD47-0AC36DE1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C67CA-9A82-4E64-AEFA-90AF145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Java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" y="1572424"/>
            <a:ext cx="4335676" cy="4402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557" y="2643809"/>
            <a:ext cx="4969286" cy="2057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9AE28-F5DD-41F5-B5D6-92A89A0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1A990-E8FF-43BE-B3B7-31AF2620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93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variable of a class type is called a reference</a:t>
            </a:r>
          </a:p>
          <a:p>
            <a:pPr lvl="1"/>
            <a:r>
              <a:rPr lang="en-US" i="1" dirty="0"/>
              <a:t>ob</a:t>
            </a:r>
            <a:r>
              <a:rPr lang="en-US" dirty="0"/>
              <a:t> is a reference to A object</a:t>
            </a:r>
          </a:p>
          <a:p>
            <a:r>
              <a:rPr lang="en-US" sz="2800" dirty="0"/>
              <a:t>Declaring  a  class  reference  is  not  enough, we have to use new to create an object</a:t>
            </a:r>
          </a:p>
          <a:p>
            <a:r>
              <a:rPr lang="en-US" sz="2800" dirty="0"/>
              <a:t>Every Java object has to be instantiated using keyword </a:t>
            </a:r>
            <a:r>
              <a:rPr lang="en-US" sz="2800" b="1" dirty="0"/>
              <a:t>new</a:t>
            </a:r>
            <a:endParaRPr lang="en-US" sz="2800" dirty="0"/>
          </a:p>
          <a:p>
            <a:r>
              <a:rPr lang="en-US" sz="2800" dirty="0"/>
              <a:t>We  access  a  public  member  of  a  class  using  the  dot operator (.)</a:t>
            </a:r>
          </a:p>
          <a:p>
            <a:pPr lvl="1"/>
            <a:r>
              <a:rPr lang="en-US" sz="2400" dirty="0"/>
              <a:t>Dot (.) is the only member access operator in Java</a:t>
            </a:r>
          </a:p>
          <a:p>
            <a:pPr lvl="1"/>
            <a:r>
              <a:rPr lang="en-US" sz="2400" dirty="0"/>
              <a:t>Java does not have </a:t>
            </a:r>
            <a:r>
              <a:rPr lang="en-US" sz="2400" b="1" dirty="0"/>
              <a:t>-&gt;, &amp; </a:t>
            </a:r>
            <a:r>
              <a:rPr lang="en-US" sz="2400" dirty="0"/>
              <a:t>and</a:t>
            </a:r>
            <a:r>
              <a:rPr lang="en-US" sz="2400" b="1" dirty="0"/>
              <a:t> *</a:t>
            </a:r>
          </a:p>
          <a:p>
            <a:endParaRPr lang="en-US" sz="2800" dirty="0"/>
          </a:p>
        </p:txBody>
      </p:sp>
      <p:pic>
        <p:nvPicPr>
          <p:cNvPr id="4" name="Picture 3" descr="9c4eMLoM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61" y="4916769"/>
            <a:ext cx="1543596" cy="14652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A6C4-0186-4370-8659-08FA0DA5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2929-4C1B-4CAF-BE72-135735B4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23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(built‐in)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Integers</a:t>
            </a:r>
          </a:p>
          <a:p>
            <a:pPr lvl="1"/>
            <a:r>
              <a:rPr lang="en-US" sz="2000" b="1" dirty="0"/>
              <a:t>byte 		8‐bit integer (new) </a:t>
            </a:r>
          </a:p>
          <a:p>
            <a:pPr lvl="1"/>
            <a:r>
              <a:rPr lang="en-US" sz="2000" dirty="0"/>
              <a:t>short 		16‐bit integer</a:t>
            </a:r>
          </a:p>
          <a:p>
            <a:pPr lvl="1"/>
            <a:r>
              <a:rPr lang="en-US" sz="2000" dirty="0"/>
              <a:t>int 		32‐bit signed integer</a:t>
            </a:r>
          </a:p>
          <a:p>
            <a:pPr lvl="1"/>
            <a:r>
              <a:rPr lang="en-US" sz="2000" dirty="0"/>
              <a:t>long 		64‐bit signed integer</a:t>
            </a:r>
          </a:p>
          <a:p>
            <a:r>
              <a:rPr lang="en-US" sz="2800" dirty="0"/>
              <a:t>Real Numbers</a:t>
            </a:r>
          </a:p>
          <a:p>
            <a:pPr lvl="1"/>
            <a:r>
              <a:rPr lang="en-US" sz="2000" dirty="0"/>
              <a:t>float 		32‐bit floating‐point number</a:t>
            </a:r>
          </a:p>
          <a:p>
            <a:pPr lvl="1"/>
            <a:r>
              <a:rPr lang="en-US" sz="2000" dirty="0"/>
              <a:t>double 	64‐bit floating‐point number</a:t>
            </a:r>
          </a:p>
          <a:p>
            <a:r>
              <a:rPr lang="en-US" sz="2800" dirty="0"/>
              <a:t>Other types</a:t>
            </a:r>
          </a:p>
          <a:p>
            <a:pPr lvl="1"/>
            <a:r>
              <a:rPr lang="en-US" sz="2000" b="1" dirty="0"/>
              <a:t>char 		16‐bit, Unicode 2.1 character</a:t>
            </a:r>
          </a:p>
          <a:p>
            <a:pPr lvl="1"/>
            <a:r>
              <a:rPr lang="en-US" sz="2000" dirty="0"/>
              <a:t>boolean 	true or false, </a:t>
            </a:r>
            <a:r>
              <a:rPr lang="en-US" sz="2000" i="1" dirty="0"/>
              <a:t>false is not 0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5BB03-D191-47E5-98F7-897A5743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7542-CBBA-47D5-93C4-D35556DD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30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3" y="1618477"/>
            <a:ext cx="6796620" cy="45370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8F0EA-6CB6-4911-8A3F-C3CCCF06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6FE28-1CCA-46D5-B33F-86031167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11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Non‐primitive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non‐primitive data types in java are </a:t>
            </a:r>
          </a:p>
          <a:p>
            <a:pPr lvl="1"/>
            <a:r>
              <a:rPr lang="en-US" sz="2400" dirty="0"/>
              <a:t>Objects</a:t>
            </a:r>
          </a:p>
          <a:p>
            <a:pPr lvl="1"/>
            <a:r>
              <a:rPr lang="en-US" sz="2400" dirty="0"/>
              <a:t>Array</a:t>
            </a:r>
          </a:p>
          <a:p>
            <a:r>
              <a:rPr lang="en-US" sz="2800" dirty="0"/>
              <a:t>Non‐primitive types are also called reference types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83" y="3689396"/>
            <a:ext cx="5777557" cy="286727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695E6-878A-4E73-B499-4572A56E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B13D-0FB5-401C-BDF5-6D9B7DFC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93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Non‐primitive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Primitive types are handled by value – the  actual primitive values are stored in variable and passed to methods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400" b="1" i="1" dirty="0"/>
              <a:t>int x = 10;</a:t>
            </a:r>
          </a:p>
          <a:p>
            <a:pPr marL="457200" lvl="1" indent="0">
              <a:buNone/>
            </a:pPr>
            <a:r>
              <a:rPr lang="en-US" sz="2400" b="1" i="1" dirty="0"/>
              <a:t>	public MyPrimitive(int x) { }</a:t>
            </a:r>
          </a:p>
          <a:p>
            <a:r>
              <a:rPr lang="en-US" sz="2800" dirty="0"/>
              <a:t>Non‐primitive data types (objects and arrays) are handled by reference – the reference is stored in variable and passed to methods</a:t>
            </a:r>
          </a:p>
          <a:p>
            <a:pPr marL="457200" lvl="1" indent="0">
              <a:buNone/>
            </a:pPr>
            <a:r>
              <a:rPr lang="en-US" sz="2400" b="1" i="1" dirty="0"/>
              <a:t>	Box b = new Box(1,2,3);</a:t>
            </a:r>
          </a:p>
          <a:p>
            <a:pPr marL="457200" lvl="1" indent="0">
              <a:buNone/>
            </a:pPr>
            <a:r>
              <a:rPr lang="en-US" sz="2400" b="1" i="1" dirty="0"/>
              <a:t>	public MyNonPrimitive(Box x) { 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5BABF-B829-4A60-8058-179D5BBE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3621-B60B-4749-98D1-5928DE5B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24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Non‐primitive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Primitive types are handled by value</a:t>
            </a:r>
          </a:p>
          <a:p>
            <a:pPr lvl="1"/>
            <a:r>
              <a:rPr lang="en-US" sz="2400" dirty="0"/>
              <a:t>There is no easy way to swap two primitive integers in Java </a:t>
            </a:r>
          </a:p>
          <a:p>
            <a:pPr lvl="1"/>
            <a:r>
              <a:rPr lang="en-US" sz="2400" dirty="0"/>
              <a:t>No method like </a:t>
            </a:r>
            <a:r>
              <a:rPr lang="en-US" sz="2400" b="1" dirty="0"/>
              <a:t>void swap(int *x, int *y)</a:t>
            </a:r>
          </a:p>
          <a:p>
            <a:pPr lvl="1"/>
            <a:r>
              <a:rPr lang="en-US" sz="2400" dirty="0"/>
              <a:t>Can only be done using object or array</a:t>
            </a:r>
          </a:p>
          <a:p>
            <a:r>
              <a:rPr lang="en-US" sz="2800" dirty="0"/>
              <a:t>But do we actually need a method to swap?</a:t>
            </a:r>
          </a:p>
          <a:p>
            <a:pPr lvl="1"/>
            <a:r>
              <a:rPr lang="en-US" sz="2400" b="1" dirty="0"/>
              <a:t>x += (y - (y = x))</a:t>
            </a:r>
            <a:r>
              <a:rPr lang="en-US" sz="2400" dirty="0"/>
              <a:t> does the same in a single statement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4B91D-9D82-4B95-9035-E560F55B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7B88D-5857-405B-BB4E-7459CC77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98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Java references are used to point to Java objects created by new</a:t>
            </a:r>
          </a:p>
          <a:p>
            <a:r>
              <a:rPr lang="en-US" sz="2800" dirty="0"/>
              <a:t>Java objects are </a:t>
            </a:r>
            <a:r>
              <a:rPr lang="en-US" sz="2800" b="1" dirty="0"/>
              <a:t>always</a:t>
            </a:r>
            <a:r>
              <a:rPr lang="en-US" sz="2800" dirty="0"/>
              <a:t> passed </a:t>
            </a:r>
            <a:r>
              <a:rPr lang="en-US" sz="2800" b="1" dirty="0"/>
              <a:t>by reference</a:t>
            </a:r>
            <a:r>
              <a:rPr lang="en-US" sz="2800" dirty="0"/>
              <a:t> to other functions, </a:t>
            </a:r>
            <a:r>
              <a:rPr lang="en-US" sz="2800" b="1" i="1" dirty="0"/>
              <a:t>never by value</a:t>
            </a:r>
          </a:p>
          <a:p>
            <a:r>
              <a:rPr lang="en-US" sz="2800" dirty="0"/>
              <a:t>Java references act as pointers but does not allow pointer arithmetic</a:t>
            </a:r>
          </a:p>
          <a:p>
            <a:r>
              <a:rPr lang="en-US" sz="2800" dirty="0"/>
              <a:t>We cannot read the value of a reference and hence cannot find the address of a Java object</a:t>
            </a:r>
          </a:p>
          <a:p>
            <a:r>
              <a:rPr lang="en-US" sz="2800" dirty="0"/>
              <a:t>We cannot take the address of a Java reference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6124F-E651-4CBC-896A-9D57A9BD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CCBDB-01BC-4307-AE2A-B3B18678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8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We can make a Java reference point to a new object</a:t>
            </a:r>
          </a:p>
          <a:p>
            <a:pPr lvl="1"/>
            <a:r>
              <a:rPr lang="en-US" sz="2400" dirty="0"/>
              <a:t>By copying one reference to another</a:t>
            </a:r>
          </a:p>
          <a:p>
            <a:pPr marL="914400" lvl="2" indent="0">
              <a:buNone/>
            </a:pPr>
            <a:r>
              <a:rPr lang="en-US" b="1" i="1" dirty="0"/>
              <a:t>ClassName ref2 = ref1; // Here ref1 is declared earlier</a:t>
            </a:r>
          </a:p>
          <a:p>
            <a:pPr lvl="1"/>
            <a:r>
              <a:rPr lang="en-US" sz="2400" dirty="0"/>
              <a:t>By creating a new object and assign it to the reference </a:t>
            </a:r>
            <a:r>
              <a:rPr lang="en-US" sz="2400" b="1" i="1" dirty="0"/>
              <a:t>	ClassName ref1 = new ClassName();</a:t>
            </a:r>
          </a:p>
          <a:p>
            <a:r>
              <a:rPr lang="en-US" sz="2800" dirty="0"/>
              <a:t>We cannot place arbitrary values to a reference except the special value </a:t>
            </a:r>
            <a:r>
              <a:rPr lang="en-US" sz="2800" b="1" dirty="0"/>
              <a:t>null</a:t>
            </a:r>
            <a:r>
              <a:rPr lang="en-US" sz="2800" dirty="0"/>
              <a:t> which means that the reference is pointing to nothing</a:t>
            </a:r>
          </a:p>
          <a:p>
            <a:pPr marL="457200" lvl="1" indent="0">
              <a:buNone/>
            </a:pPr>
            <a:r>
              <a:rPr lang="en-US" sz="2400" b="1" i="1" dirty="0"/>
              <a:t>	ClassName ref1 = 100; // compiler error</a:t>
            </a:r>
          </a:p>
          <a:p>
            <a:pPr marL="457200" lvl="1" indent="0">
              <a:buNone/>
            </a:pPr>
            <a:r>
              <a:rPr lang="en-US" sz="2400" b="1" i="1" dirty="0"/>
              <a:t>	ClassName ref2 = null; // no problem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EA3F4-3D1C-4F52-B9FC-3E5840DD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B9FA-6141-4FF9-9F0B-FDEBD8F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03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References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7" y="1620416"/>
            <a:ext cx="7704706" cy="453315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04EF2-EF64-4186-9D73-6B992E7A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C6F-AAE3-4B7A-AB57-417EC0FA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4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Distributed</a:t>
            </a:r>
          </a:p>
          <a:p>
            <a:pPr lvl="1"/>
            <a:r>
              <a:rPr lang="en-US" sz="2400" dirty="0"/>
              <a:t>Fully supports IPv4, with structures to support IPv6</a:t>
            </a:r>
          </a:p>
          <a:p>
            <a:pPr lvl="1"/>
            <a:r>
              <a:rPr lang="en-US" sz="2400" dirty="0"/>
              <a:t>Includes support for Applets: small programs embedded in HTML documents</a:t>
            </a:r>
          </a:p>
          <a:p>
            <a:r>
              <a:rPr lang="en-US" sz="2800" b="1" dirty="0"/>
              <a:t>Interpreted</a:t>
            </a:r>
          </a:p>
          <a:p>
            <a:pPr lvl="1"/>
            <a:r>
              <a:rPr lang="en-US" sz="2400" dirty="0"/>
              <a:t>The program are compiled into Java Virtual Machine (JVM) code called bytecode</a:t>
            </a:r>
          </a:p>
          <a:p>
            <a:pPr lvl="1"/>
            <a:r>
              <a:rPr lang="en-US" sz="2400" dirty="0"/>
              <a:t>Each bytecode instruction is translated into machine code at the time of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00BF4-8E28-4D58-893F-75B57528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077F-0A96-4F29-A4D3-0823E4A8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20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8"/>
            <a:ext cx="8229600" cy="1143000"/>
          </a:xfrm>
        </p:spPr>
        <p:txBody>
          <a:bodyPr/>
          <a:lstStyle/>
          <a:p>
            <a:r>
              <a:rPr lang="en-US" dirty="0"/>
              <a:t>Java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8710"/>
            <a:ext cx="8382000" cy="4525963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Java: The Complete Reference, 12</a:t>
            </a:r>
            <a:r>
              <a:rPr lang="en-US" sz="2400" baseline="30000" dirty="0"/>
              <a:t>th</a:t>
            </a:r>
            <a:r>
              <a:rPr lang="en-US" sz="2400" dirty="0"/>
              <a:t> Edition by Herbert Schildt </a:t>
            </a:r>
          </a:p>
          <a:p>
            <a:pPr lvl="1"/>
            <a:r>
              <a:rPr lang="en-US" sz="2400" dirty="0"/>
              <a:t>Effective Java, 3</a:t>
            </a:r>
            <a:r>
              <a:rPr lang="en-US" sz="2400" baseline="30000" dirty="0"/>
              <a:t>rd</a:t>
            </a:r>
            <a:r>
              <a:rPr lang="en-US" sz="2400" dirty="0"/>
              <a:t> edition by Joshua Bloch (for future)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B4E4E-A68F-406D-9EF9-00B4EBDD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A604-6EB8-4720-8E6C-197E6C3F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1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Robust</a:t>
            </a:r>
          </a:p>
          <a:p>
            <a:pPr lvl="1"/>
            <a:r>
              <a:rPr lang="en-US" sz="2400" dirty="0"/>
              <a:t>Java is simple – no pointers/stack concerns</a:t>
            </a:r>
          </a:p>
          <a:p>
            <a:pPr lvl="1"/>
            <a:r>
              <a:rPr lang="en-US" sz="2400" dirty="0"/>
              <a:t>Exception handling – try/catch/finally series allows for simplified error recovery</a:t>
            </a:r>
          </a:p>
          <a:p>
            <a:pPr lvl="1"/>
            <a:r>
              <a:rPr lang="en-US" sz="2400" dirty="0"/>
              <a:t>Strongly	typed language – many errors caught during compilation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5D3A5-41D7-4007-8E67-A584BCA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B45BE-2B39-45E7-AA3D-E4E68170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4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 TIOBE Programming Index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7037F-5D0A-44A8-BA00-A5515487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AE60D-60E5-4E2A-90C8-9475DFAF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D5837C-3EB0-069C-52E1-FFC87C3BE34A}"/>
              </a:ext>
            </a:extLst>
          </p:cNvPr>
          <p:cNvGrpSpPr/>
          <p:nvPr/>
        </p:nvGrpSpPr>
        <p:grpSpPr>
          <a:xfrm>
            <a:off x="6302" y="1741915"/>
            <a:ext cx="9139997" cy="3023497"/>
            <a:chOff x="6302" y="2341990"/>
            <a:chExt cx="9139997" cy="30234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6491BD-E355-8D1A-A12F-853D60643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2" y="2341990"/>
              <a:ext cx="9139997" cy="30234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FBFC15-04D8-35C3-4769-C700BAE02189}"/>
                </a:ext>
              </a:extLst>
            </p:cNvPr>
            <p:cNvSpPr/>
            <p:nvPr/>
          </p:nvSpPr>
          <p:spPr>
            <a:xfrm>
              <a:off x="2619375" y="2618529"/>
              <a:ext cx="4019549" cy="407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hlinkClick r:id="rId3"/>
                </a:rPr>
                <a:t>https://www.tiobe.com/tiobe-index/</a:t>
              </a:r>
              <a:endParaRPr lang="en-US" sz="1200" i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6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04" y="274638"/>
            <a:ext cx="8718286" cy="1143000"/>
          </a:xfrm>
        </p:spPr>
        <p:txBody>
          <a:bodyPr>
            <a:noAutofit/>
          </a:bodyPr>
          <a:lstStyle/>
          <a:p>
            <a:r>
              <a:rPr lang="en-US" dirty="0"/>
              <a:t>Java – The Most Popular (2002-2020)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7037F-5D0A-44A8-BA00-A5515487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2148D-6D29-4E2C-8058-BC95B2A9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Background pattern, table&#10;&#10;Description automatically generated">
            <a:extLst>
              <a:ext uri="{FF2B5EF4-FFF2-40B4-BE49-F238E27FC236}">
                <a16:creationId xmlns:a16="http://schemas.microsoft.com/office/drawing/2014/main" id="{92D52375-5DE9-4B2A-8267-097542D0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4" y="2052212"/>
            <a:ext cx="8555391" cy="29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Editions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Java 2 Platform, Standard Edition (J2SE)</a:t>
            </a:r>
          </a:p>
          <a:p>
            <a:pPr lvl="1"/>
            <a:r>
              <a:rPr lang="en-US" sz="2400" dirty="0"/>
              <a:t>Used for developing desktop-based applications and networking applications</a:t>
            </a:r>
          </a:p>
          <a:p>
            <a:r>
              <a:rPr lang="en-US" sz="2800" dirty="0"/>
              <a:t>Java 2 Platform, Enterprise Edition (J2EE)</a:t>
            </a:r>
          </a:p>
          <a:p>
            <a:pPr lvl="1"/>
            <a:r>
              <a:rPr lang="en-US" sz="2400" dirty="0"/>
              <a:t>Used for developing large‐scale, distributed networking applications and web‐based applications</a:t>
            </a:r>
          </a:p>
          <a:p>
            <a:r>
              <a:rPr lang="en-US" sz="2800" dirty="0"/>
              <a:t>Java 2 Platform, Micro Edition (J2ME)</a:t>
            </a:r>
          </a:p>
          <a:p>
            <a:pPr lvl="1"/>
            <a:r>
              <a:rPr lang="en-US" sz="2400" dirty="0"/>
              <a:t>Used for developing applications for small memory‐constrained devices, such as cell phones, pagers and PDAs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DC3B6-E250-4256-B4CF-9D689ED5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- Rifat Shahriyar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27AB8-AB40-4E13-B2A6-404C8E44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0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SE Versions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27AB8-AB40-4E13-B2A6-404C8E44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5D81-00EE-A74A-87ED-7F9182A32A7C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74C7B6BC-F520-7FA0-4D92-523ABD3F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910"/>
            <a:ext cx="9144000" cy="30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2266</Words>
  <Application>Microsoft Office PowerPoint</Application>
  <PresentationFormat>On-screen Show (4:3)</PresentationFormat>
  <Paragraphs>314</Paragraphs>
  <Slides>40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Comic Sans MS</vt:lpstr>
      <vt:lpstr>Times New Roman</vt:lpstr>
      <vt:lpstr>Office Theme</vt:lpstr>
      <vt:lpstr>PowerPoint Presentation</vt:lpstr>
      <vt:lpstr>History of Java</vt:lpstr>
      <vt:lpstr>What is Java</vt:lpstr>
      <vt:lpstr>What is Java</vt:lpstr>
      <vt:lpstr>What is Java</vt:lpstr>
      <vt:lpstr>Java in TIOBE Programming Index</vt:lpstr>
      <vt:lpstr>Java – The Most Popular (2002-2020)</vt:lpstr>
      <vt:lpstr>Java Editions</vt:lpstr>
      <vt:lpstr>Java SE Versions</vt:lpstr>
      <vt:lpstr>PowerPoint Presentation</vt:lpstr>
      <vt:lpstr>Java Development Environment</vt:lpstr>
      <vt:lpstr>Phase 1: Creating a Program</vt:lpstr>
      <vt:lpstr>Phase 2: Compiling a Java Program</vt:lpstr>
      <vt:lpstr>Bytecodes *</vt:lpstr>
      <vt:lpstr>JVM (Java Virtual Machine) *</vt:lpstr>
      <vt:lpstr>JVM (Java Virtual Machine) *</vt:lpstr>
      <vt:lpstr>Phase 3: Loading a Program *</vt:lpstr>
      <vt:lpstr>Phase 4: Bytecode Verification *</vt:lpstr>
      <vt:lpstr>Phase 5: Execution</vt:lpstr>
      <vt:lpstr>Editing a Java Program</vt:lpstr>
      <vt:lpstr>Examining Welcome.java</vt:lpstr>
      <vt:lpstr>Examining Welcome.java</vt:lpstr>
      <vt:lpstr>Examining Welcome.java</vt:lpstr>
      <vt:lpstr>Examining Welcome.java</vt:lpstr>
      <vt:lpstr>Examining Welcome.java</vt:lpstr>
      <vt:lpstr>Examining Welcome.java</vt:lpstr>
      <vt:lpstr>Compiling a Java Program</vt:lpstr>
      <vt:lpstr>Compiling a Java Program</vt:lpstr>
      <vt:lpstr>Executing a Java Program</vt:lpstr>
      <vt:lpstr>Another Java Program</vt:lpstr>
      <vt:lpstr>Examining A.java</vt:lpstr>
      <vt:lpstr>Primitive (built‐in) Data types</vt:lpstr>
      <vt:lpstr>Boolean Type</vt:lpstr>
      <vt:lpstr>Non‐primitive Data types</vt:lpstr>
      <vt:lpstr>Primitive vs. Non‐primitive type</vt:lpstr>
      <vt:lpstr>Primitive vs. Non‐primitive type</vt:lpstr>
      <vt:lpstr>Java References</vt:lpstr>
      <vt:lpstr>Java References</vt:lpstr>
      <vt:lpstr>Java References</vt:lpstr>
      <vt:lpstr>Java Textbook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Rifat Shahriyar</dc:creator>
  <cp:lastModifiedBy>khaled mahmud</cp:lastModifiedBy>
  <cp:revision>127</cp:revision>
  <dcterms:created xsi:type="dcterms:W3CDTF">2015-08-10T16:02:59Z</dcterms:created>
  <dcterms:modified xsi:type="dcterms:W3CDTF">2023-07-24T03:36:18Z</dcterms:modified>
</cp:coreProperties>
</file>