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4" d="100"/>
          <a:sy n="84" d="100"/>
        </p:scale>
        <p:origin x="3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E983-D3F2-9644-211A-5B2DC469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CFE90-B525-C550-8D58-1509B97B9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8A24-7098-8955-B160-1DFB142C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6974-86A7-7F51-B2AC-EE1E9C0D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0A08-EFA7-B77E-309F-E7F20858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97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3AB9-9000-C75B-D295-DC3016FC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B3A68-EE4D-32D2-CEE8-9D43FF746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4E31-EA9C-9E59-0EB8-13C95581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7F84-D619-969B-A0D8-5408573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0D64-3D2C-4BF2-3284-33638D4F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492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03BDD-F4D3-8463-8083-DFFA42F6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8193D-76DF-5426-B230-F24BE891D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96B3-5D81-DCA5-2E1C-1B0A213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D1BC-1455-5405-6965-81EE5539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D611-7C25-440E-0BA5-B11C022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0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66E2-740B-2328-0C7F-1E3C630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60B1-6785-76EE-C38D-A3917AD6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C3A3-461D-FE1D-7198-36EA7FBB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619E-78DF-2AD4-32D7-B48BA89C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CC8F-87C2-9365-D7D1-B2152B6A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96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F597-5DA9-0EE7-7388-17669A42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32CC-3CBA-A029-2692-BA980EDB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FEC0-5DB5-E4BC-4ED2-5307E7A6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9A7F-53D2-7F08-9630-B4E860F6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748F-8A82-246E-A74A-949E02AE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799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4AD8-2307-CDE5-A291-ADD28DCA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6A11-A784-D34F-350D-985385558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E7351-BDE9-8ED0-07B9-BE993226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8E3A-1DF2-2296-ED2A-D8C8C533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5C11-C8FC-0DAF-8234-3E14FF95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B7B0-B6C7-69FF-DD27-6FD6ABD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40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709E-DA49-350C-CB1E-2E901B86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A8F7-24A9-77C1-58D9-4B34DBFF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C2FAC-811C-B5F0-43B3-03D486E9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7FC2-75E2-9E0E-3C4E-611302CF1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5F702-499E-0EB2-0D97-0DE16710F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5F419-4B29-C2B6-1206-43BD21BB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E0397-502C-C731-FA4B-E5142BEA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6EB78-C05B-4D34-FD30-5D3EE637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661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A55C-1EB1-0AB8-2DC0-F3EA4BA6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6AD89-6952-9E74-5B6D-8C2C2358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BA4D-F5BE-FC27-BF13-4AB75A70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2347E-C780-D90B-D943-8BA32822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24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0D657-164B-28A3-636C-0A558386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98899-110A-5D96-C06B-02941869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2A25-9DC2-F1DC-BF92-BA328FF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585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DBAD-31BB-DD4D-F21A-93DA1AF3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EF1-1DAF-01B1-29B5-FF115100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2BAE-4A9C-1A46-86E8-C78B122C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6F075-80D5-BB28-43B2-B60D2FC6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5AFD-22AE-9ACD-BB6E-DF07772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046A-92EF-260C-582D-EA6EB30E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87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B7A3-329F-B939-B099-AC894D5C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EDA12-7C39-A03A-D8EF-11558B71C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2793-CDCA-2EBA-8656-F97AA9DA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0E51-4DF9-A2B3-D895-7C9EAB46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8726-388E-59EC-DB3C-49419C87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B7F68-1273-B6F4-0B30-BE9ABF5A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8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DB0D-23F9-12BD-F0C5-9D21FE96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27FF-7512-7B61-E63D-1797E7AF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37F3-B77B-5B00-14C6-0FD6F10D6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BA62-7DD4-694B-87AA-16E0D85C4C43}" type="datetimeFigureOut">
              <a:rPr lang="en-DE" smtClean="0"/>
              <a:t>15.11.22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9578-4073-ADFB-258D-A9F5BF432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1EEA-7845-3734-EC6A-5E4A3D0A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4259-067D-474A-848D-A26888F2D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22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9E696-A132-4580-2EB7-50D4850A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3" y="1553210"/>
            <a:ext cx="4597400" cy="3454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463B5AF-31C1-58E5-0CB3-059CC03E82C8}"/>
              </a:ext>
            </a:extLst>
          </p:cNvPr>
          <p:cNvGrpSpPr/>
          <p:nvPr/>
        </p:nvGrpSpPr>
        <p:grpSpPr>
          <a:xfrm>
            <a:off x="5774870" y="2641600"/>
            <a:ext cx="2293258" cy="923330"/>
            <a:chOff x="5774870" y="2641600"/>
            <a:chExt cx="2293258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220E8A-1F27-281B-1C8C-E6D483D49026}"/>
                </a:ext>
              </a:extLst>
            </p:cNvPr>
            <p:cNvSpPr txBox="1"/>
            <p:nvPr/>
          </p:nvSpPr>
          <p:spPr>
            <a:xfrm>
              <a:off x="5774870" y="2641600"/>
              <a:ext cx="22932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5400" dirty="0"/>
                <a:t>200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87E7B9-86C1-6F17-BAA9-AEB9A91D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3097" y="2704931"/>
              <a:ext cx="755101" cy="72406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10098A-09ED-A858-E5D0-2D2156D1D572}"/>
              </a:ext>
            </a:extLst>
          </p:cNvPr>
          <p:cNvSpPr txBox="1"/>
          <p:nvPr/>
        </p:nvSpPr>
        <p:spPr>
          <a:xfrm>
            <a:off x="9316355" y="2128246"/>
            <a:ext cx="2556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A donation finances</a:t>
            </a:r>
          </a:p>
          <a:p>
            <a:pPr algn="ctr"/>
            <a:endParaRPr lang="en-DE" sz="2000" dirty="0"/>
          </a:p>
          <a:p>
            <a:pPr algn="ctr"/>
            <a:r>
              <a:rPr lang="en-DE" sz="3600" dirty="0"/>
              <a:t>20</a:t>
            </a:r>
          </a:p>
          <a:p>
            <a:pPr algn="ctr"/>
            <a:endParaRPr lang="en-DE" sz="2000" dirty="0"/>
          </a:p>
          <a:p>
            <a:pPr algn="ctr"/>
            <a:r>
              <a:rPr lang="en-GB" sz="2000" dirty="0"/>
              <a:t>v</a:t>
            </a:r>
            <a:r>
              <a:rPr lang="en-DE" sz="2000" dirty="0"/>
              <a:t>itamin A doses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1E2A24D8-B973-4F37-F8D4-277BDBD175EE}"/>
              </a:ext>
            </a:extLst>
          </p:cNvPr>
          <p:cNvSpPr/>
          <p:nvPr/>
        </p:nvSpPr>
        <p:spPr>
          <a:xfrm>
            <a:off x="8068128" y="2792708"/>
            <a:ext cx="1289588" cy="621113"/>
          </a:xfrm>
          <a:prstGeom prst="stripedRightArrow">
            <a:avLst>
              <a:gd name="adj1" fmla="val 382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2CD4662-E3DD-8B33-3BB2-16BA9A5DB5F6}"/>
              </a:ext>
            </a:extLst>
          </p:cNvPr>
          <p:cNvSpPr/>
          <p:nvPr/>
        </p:nvSpPr>
        <p:spPr>
          <a:xfrm>
            <a:off x="4892040" y="2128246"/>
            <a:ext cx="882830" cy="401594"/>
          </a:xfrm>
          <a:custGeom>
            <a:avLst/>
            <a:gdLst>
              <a:gd name="connsiteX0" fmla="*/ 0 w 1082040"/>
              <a:gd name="connsiteY0" fmla="*/ 91607 h 792647"/>
              <a:gd name="connsiteX1" fmla="*/ 701040 w 1082040"/>
              <a:gd name="connsiteY1" fmla="*/ 61127 h 792647"/>
              <a:gd name="connsiteX2" fmla="*/ 1082040 w 1082040"/>
              <a:gd name="connsiteY2" fmla="*/ 792647 h 79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2040" h="792647">
                <a:moveTo>
                  <a:pt x="0" y="91607"/>
                </a:moveTo>
                <a:cubicBezTo>
                  <a:pt x="260350" y="17947"/>
                  <a:pt x="520700" y="-55713"/>
                  <a:pt x="701040" y="61127"/>
                </a:cubicBezTo>
                <a:cubicBezTo>
                  <a:pt x="881380" y="177967"/>
                  <a:pt x="981710" y="485307"/>
                  <a:pt x="1082040" y="792647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43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Stehr, Frauke (ALGEC)</dc:creator>
  <cp:lastModifiedBy>Stehr, Frauke (ALGEC)</cp:lastModifiedBy>
  <cp:revision>1</cp:revision>
  <dcterms:created xsi:type="dcterms:W3CDTF">2022-11-15T16:05:07Z</dcterms:created>
  <dcterms:modified xsi:type="dcterms:W3CDTF">2022-11-15T16:16:02Z</dcterms:modified>
</cp:coreProperties>
</file>