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62B59-A323-44A7-B89D-D6B4A834187C}" v="246" dt="2024-01-26T18:20:16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3C85-6F6A-80FC-47FB-12C23A31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2D10F-004B-C335-FE00-A8B0DE75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0DDF1-DA44-0A9C-0C01-52E9460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F893E-870B-0310-28A5-ED5031E8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F70D1-90FD-4352-28CD-2C440058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04E3-51E6-6A1C-66E4-61506DA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2DE5A-D885-D5E2-8A2E-35297C6B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5729F-C09F-30E5-53BD-ED816828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2ACDE-0132-996B-D6CC-529C5056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BF96B-9442-04A9-8FBA-3DE2D1FC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7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5066B-839F-97EB-F70B-6DAE66A2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FEB4E-AA07-3940-2771-65445AE2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44F81-834C-2963-9302-D778F4D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3082B-958A-C99C-D884-5DFE5B5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7822-BFF8-0120-B197-0BD3B56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8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64FA-BA4A-2001-AF1B-7D0A1E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768D-6C27-31EC-919E-DC61CDC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9CC73-C86C-6673-F623-7DC1329E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07D16-84BB-C521-5049-E59BE791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64F8C-FF33-604E-CDD5-23A902CF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5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6852-A4D9-E86B-FC1A-2C8638D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82390-2BD6-F313-2A00-0F2559F9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11675-D515-9E8F-F7FE-C388E39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EC23B-E353-38FD-A081-4B70D0C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A3F55-9545-50A7-09FD-D19264A0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8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D929-AE3D-CDCC-AAA8-80D7F46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964-5A05-C7A0-CF7A-E93C5C83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B823F-BF59-74DD-E289-DDBE4AC4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B24F5-11FB-23BB-BCC9-7FA12F2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352C2-D8DA-51B7-DC8F-676AC51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77352-3A86-805B-7725-D1A9C08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1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A8E0-6474-5FCF-8A17-902B00E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58E51-4FC6-8D41-D8CD-5F8230FA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31FEF-8425-C407-E666-68616749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FF345E-A07A-56AD-8631-953AB4F05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1519-128D-3191-1611-C1347ABD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67974-2BFD-DF2B-90B2-65FD287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10860-78E5-0F0B-EC6B-209E66F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CF8D9C-7DDD-04F2-D895-0AD0FED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2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7CB66-8680-ECFE-826A-2C2D93E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EE0D6-508F-CD38-D893-AB89461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C420E-BA07-33A8-8D94-1D405DBE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499B-5FCD-3A48-D45B-BCC8AA1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3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9E4301-E610-FA82-C35A-D1A4504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B8AE1-FC25-AAD7-7C56-5DFD486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FA58C-38F0-EAEE-325D-D991CA50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4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7043-CDDE-C628-CA7D-998FD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BFE1-3902-5EBB-D68D-5E5461F7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759B5-B6FD-505E-FF8B-4FA9D1C5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213F0-54B4-4181-5D9A-2F1B329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7AC63-332F-6C44-B125-616F8F7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FC48F-4B63-117C-0F5D-9714E234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1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7E438-296C-FAB8-37FA-9397A1C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84597-13D2-C826-2854-C490A44CA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AC737-6051-019F-161A-CFBA5552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E4482-84CC-A2F7-DF26-1985C0D8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499F3-DFF9-6F0B-E066-4DA812A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C1C13-4908-C10B-C246-5017794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04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E0C6B-8D80-AD8D-C328-8C9FA843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22C9B-6473-201E-ED5E-1CE467FD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6583E-9394-C78C-FFF5-756EE6F95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E8F-43ED-4BF4-A269-6D01F43C1A89}" type="datetimeFigureOut">
              <a:rPr lang="es-AR" smtClean="0"/>
              <a:t>31/1/2024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91ECD-92F8-232F-486F-D78C98F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193C-566E-EB49-050F-60834335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22D371-E701-D258-2AA5-6CE2D78DAA5C}"/>
              </a:ext>
            </a:extLst>
          </p:cNvPr>
          <p:cNvSpPr/>
          <p:nvPr/>
        </p:nvSpPr>
        <p:spPr>
          <a:xfrm>
            <a:off x="8211671" y="466164"/>
            <a:ext cx="3567953" cy="37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C8F25C-137E-AF68-1263-6A616A210F4E}"/>
              </a:ext>
            </a:extLst>
          </p:cNvPr>
          <p:cNvSpPr/>
          <p:nvPr/>
        </p:nvSpPr>
        <p:spPr>
          <a:xfrm>
            <a:off x="4312022" y="466163"/>
            <a:ext cx="3567953" cy="3714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F925F-379F-675D-88F2-91DF9B45CEBA}"/>
              </a:ext>
            </a:extLst>
          </p:cNvPr>
          <p:cNvSpPr/>
          <p:nvPr/>
        </p:nvSpPr>
        <p:spPr>
          <a:xfrm>
            <a:off x="377881" y="457201"/>
            <a:ext cx="3567953" cy="372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778D67-09FF-CBD5-4E3B-FEE0F9FC86EE}"/>
              </a:ext>
            </a:extLst>
          </p:cNvPr>
          <p:cNvSpPr/>
          <p:nvPr/>
        </p:nvSpPr>
        <p:spPr>
          <a:xfrm>
            <a:off x="412376" y="268941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EXTRACT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A5E731-BC31-1D0A-1B7B-294DDD913374}"/>
              </a:ext>
            </a:extLst>
          </p:cNvPr>
          <p:cNvSpPr/>
          <p:nvPr/>
        </p:nvSpPr>
        <p:spPr>
          <a:xfrm>
            <a:off x="4312023" y="268940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TRANSFORM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E0871D-D01E-B4F3-9ACA-0456317F2247}"/>
              </a:ext>
            </a:extLst>
          </p:cNvPr>
          <p:cNvSpPr/>
          <p:nvPr/>
        </p:nvSpPr>
        <p:spPr>
          <a:xfrm>
            <a:off x="8211671" y="268939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LOAD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3FC530E-2DE9-C5F9-7690-9302F609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5" y="228952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FE50D96-98D1-D12A-E2D3-EB446BD85774}"/>
              </a:ext>
            </a:extLst>
          </p:cNvPr>
          <p:cNvSpPr/>
          <p:nvPr/>
        </p:nvSpPr>
        <p:spPr>
          <a:xfrm>
            <a:off x="412374" y="4473857"/>
            <a:ext cx="1136725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ORCHESTATION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984A6-CA18-1E0D-D3D0-A847BFAE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5" y="4560864"/>
            <a:ext cx="1599967" cy="6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79BAA7-C2C8-2995-F983-AC66815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41572"/>
              </p:ext>
            </p:extLst>
          </p:nvPr>
        </p:nvGraphicFramePr>
        <p:xfrm>
          <a:off x="1892147" y="963789"/>
          <a:ext cx="1269865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865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PokeAPI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44846C2-59AC-9112-3895-5DD07A13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16362"/>
              </p:ext>
            </p:extLst>
          </p:nvPr>
        </p:nvGraphicFramePr>
        <p:xfrm>
          <a:off x="1889991" y="2020468"/>
          <a:ext cx="13674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Requests</a:t>
                      </a:r>
                      <a:b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Json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Pymongo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19AA2B1-E655-1659-6816-7F549E1684B7}"/>
              </a:ext>
            </a:extLst>
          </p:cNvPr>
          <p:cNvSpPr/>
          <p:nvPr/>
        </p:nvSpPr>
        <p:spPr>
          <a:xfrm>
            <a:off x="412374" y="5559545"/>
            <a:ext cx="1136725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DEPLOY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0261B8-84E9-0DC7-96D9-B201877C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4" y="5699735"/>
            <a:ext cx="2168120" cy="5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2B7CC6-7AE8-7811-D8A2-530C8DE17596}"/>
              </a:ext>
            </a:extLst>
          </p:cNvPr>
          <p:cNvCxnSpPr>
            <a:cxnSpLocks/>
          </p:cNvCxnSpPr>
          <p:nvPr/>
        </p:nvCxnSpPr>
        <p:spPr>
          <a:xfrm>
            <a:off x="2196352" y="1624402"/>
            <a:ext cx="0" cy="3848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189A42-70C5-5669-4B5C-13A14CFB3FA1}"/>
              </a:ext>
            </a:extLst>
          </p:cNvPr>
          <p:cNvCxnSpPr>
            <a:cxnSpLocks/>
          </p:cNvCxnSpPr>
          <p:nvPr/>
        </p:nvCxnSpPr>
        <p:spPr>
          <a:xfrm>
            <a:off x="2196352" y="2926079"/>
            <a:ext cx="0" cy="3044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9E0DCA6-BC6C-B916-7D1B-D84A0BD47C2D}"/>
              </a:ext>
            </a:extLst>
          </p:cNvPr>
          <p:cNvCxnSpPr>
            <a:cxnSpLocks/>
          </p:cNvCxnSpPr>
          <p:nvPr/>
        </p:nvCxnSpPr>
        <p:spPr>
          <a:xfrm flipV="1">
            <a:off x="3382175" y="1234414"/>
            <a:ext cx="1872000" cy="2453282"/>
          </a:xfrm>
          <a:prstGeom prst="bentConnector3">
            <a:avLst>
              <a:gd name="adj1" fmla="val 3994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n 1023" descr="Icono&#10;&#10;Descripción generada automáticamente">
            <a:extLst>
              <a:ext uri="{FF2B5EF4-FFF2-40B4-BE49-F238E27FC236}">
                <a16:creationId xmlns:a16="http://schemas.microsoft.com/office/drawing/2014/main" id="{55205BF8-3582-27D1-64B7-6CEAF776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5" y="1036414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61191235-C1AF-B3F6-ECB2-81CEB6DE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8449"/>
              </p:ext>
            </p:extLst>
          </p:nvPr>
        </p:nvGraphicFramePr>
        <p:xfrm>
          <a:off x="5762527" y="818559"/>
          <a:ext cx="15118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3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Pymongo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Configparser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37" name="Picture 6" descr="Archivo csv formato tipo de - Iconos Archivos y Carpetas">
            <a:extLst>
              <a:ext uri="{FF2B5EF4-FFF2-40B4-BE49-F238E27FC236}">
                <a16:creationId xmlns:a16="http://schemas.microsoft.com/office/drawing/2014/main" id="{0BA67BF9-670B-A563-C5F0-22AC9CE4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24" y="3442446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Imagen 1039" descr="Icono&#10;&#10;Descripción generada automáticamente">
            <a:extLst>
              <a:ext uri="{FF2B5EF4-FFF2-40B4-BE49-F238E27FC236}">
                <a16:creationId xmlns:a16="http://schemas.microsoft.com/office/drawing/2014/main" id="{DEEBAF79-2F9A-1E2C-0076-80C0B817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69" y="104537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1041" name="Tabla 1040">
            <a:extLst>
              <a:ext uri="{FF2B5EF4-FFF2-40B4-BE49-F238E27FC236}">
                <a16:creationId xmlns:a16="http://schemas.microsoft.com/office/drawing/2014/main" id="{C09777AB-B736-4C33-060D-206E5A641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226"/>
              </p:ext>
            </p:extLst>
          </p:nvPr>
        </p:nvGraphicFramePr>
        <p:xfrm>
          <a:off x="9513361" y="795251"/>
          <a:ext cx="191663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39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Psycopg2 (DB and table </a:t>
                      </a: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creation</a:t>
                      </a:r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SQLAlchemy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42" name="Conector: angular 1041">
            <a:extLst>
              <a:ext uri="{FF2B5EF4-FFF2-40B4-BE49-F238E27FC236}">
                <a16:creationId xmlns:a16="http://schemas.microsoft.com/office/drawing/2014/main" id="{C0F802BB-61CA-B9CA-CD65-3B5F38688D8E}"/>
              </a:ext>
            </a:extLst>
          </p:cNvPr>
          <p:cNvCxnSpPr>
            <a:cxnSpLocks/>
          </p:cNvCxnSpPr>
          <p:nvPr/>
        </p:nvCxnSpPr>
        <p:spPr>
          <a:xfrm flipV="1">
            <a:off x="6676714" y="1221057"/>
            <a:ext cx="2376000" cy="2455389"/>
          </a:xfrm>
          <a:prstGeom prst="bentConnector3">
            <a:avLst>
              <a:gd name="adj1" fmla="val 5647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ector recto de flecha 1051">
            <a:extLst>
              <a:ext uri="{FF2B5EF4-FFF2-40B4-BE49-F238E27FC236}">
                <a16:creationId xmlns:a16="http://schemas.microsoft.com/office/drawing/2014/main" id="{0914F83F-F7CD-42CD-9ADB-A13BE6117F0E}"/>
              </a:ext>
            </a:extLst>
          </p:cNvPr>
          <p:cNvCxnSpPr>
            <a:cxnSpLocks/>
          </p:cNvCxnSpPr>
          <p:nvPr/>
        </p:nvCxnSpPr>
        <p:spPr>
          <a:xfrm>
            <a:off x="9995647" y="2020468"/>
            <a:ext cx="0" cy="12950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15CC769F-AF4F-3C33-7F81-0ACA92FD9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65" y="1072201"/>
            <a:ext cx="493623" cy="493623"/>
          </a:xfrm>
          <a:prstGeom prst="rect">
            <a:avLst/>
          </a:prstGeom>
        </p:spPr>
      </p:pic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14A88F-D598-F239-CE42-511612937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2" y="3315542"/>
            <a:ext cx="1182402" cy="788268"/>
          </a:xfrm>
          <a:prstGeom prst="rect">
            <a:avLst/>
          </a:prstGeom>
        </p:spPr>
      </p:pic>
      <p:pic>
        <p:nvPicPr>
          <p:cNvPr id="1027" name="Imagen 102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9CA853D-61DB-C681-D6B1-61A2633AC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04" y="2298491"/>
            <a:ext cx="396000" cy="396000"/>
          </a:xfrm>
          <a:prstGeom prst="rect">
            <a:avLst/>
          </a:prstGeom>
        </p:spPr>
      </p:pic>
      <p:graphicFrame>
        <p:nvGraphicFramePr>
          <p:cNvPr id="1032" name="Tabla 1031">
            <a:extLst>
              <a:ext uri="{FF2B5EF4-FFF2-40B4-BE49-F238E27FC236}">
                <a16:creationId xmlns:a16="http://schemas.microsoft.com/office/drawing/2014/main" id="{4C086207-450D-AC17-E560-C952378D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9709"/>
              </p:ext>
            </p:extLst>
          </p:nvPr>
        </p:nvGraphicFramePr>
        <p:xfrm>
          <a:off x="4915176" y="2126717"/>
          <a:ext cx="1407404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04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Modeling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35" name="Conector recto de flecha 1034">
            <a:extLst>
              <a:ext uri="{FF2B5EF4-FFF2-40B4-BE49-F238E27FC236}">
                <a16:creationId xmlns:a16="http://schemas.microsoft.com/office/drawing/2014/main" id="{35C0AF11-54FB-80B6-18D4-31BFD534AE7D}"/>
              </a:ext>
            </a:extLst>
          </p:cNvPr>
          <p:cNvCxnSpPr>
            <a:cxnSpLocks/>
          </p:cNvCxnSpPr>
          <p:nvPr/>
        </p:nvCxnSpPr>
        <p:spPr>
          <a:xfrm>
            <a:off x="6203575" y="1713216"/>
            <a:ext cx="0" cy="160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6" descr="Archivo csv formato tipo de - Iconos Archivos y Carpetas">
            <a:extLst>
              <a:ext uri="{FF2B5EF4-FFF2-40B4-BE49-F238E27FC236}">
                <a16:creationId xmlns:a16="http://schemas.microsoft.com/office/drawing/2014/main" id="{58B1CDF5-93A4-0B2D-BC95-5E8AC4F1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99" y="3437965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6" name="Tabla 1055">
            <a:extLst>
              <a:ext uri="{FF2B5EF4-FFF2-40B4-BE49-F238E27FC236}">
                <a16:creationId xmlns:a16="http://schemas.microsoft.com/office/drawing/2014/main" id="{FDC0CDBD-B9F7-51A8-4982-67CC1F5D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033"/>
              </p:ext>
            </p:extLst>
          </p:nvPr>
        </p:nvGraphicFramePr>
        <p:xfrm>
          <a:off x="1843370" y="3230496"/>
          <a:ext cx="14939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80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creation</a:t>
                      </a:r>
                      <a:b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Table </a:t>
                      </a: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creation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Raw load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69" name="Conector: angular 1068">
            <a:extLst>
              <a:ext uri="{FF2B5EF4-FFF2-40B4-BE49-F238E27FC236}">
                <a16:creationId xmlns:a16="http://schemas.microsoft.com/office/drawing/2014/main" id="{91F098E6-5215-B9E1-A815-496B91FFC5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8188" y="1462960"/>
            <a:ext cx="432000" cy="9720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Imagen 1075" descr="Imagen que contiene Texto&#10;&#10;Descripción generada automáticamente">
            <a:extLst>
              <a:ext uri="{FF2B5EF4-FFF2-40B4-BE49-F238E27FC236}">
                <a16:creationId xmlns:a16="http://schemas.microsoft.com/office/drawing/2014/main" id="{E4E271AE-D0F8-51B6-AA21-ECC43B9B7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44" y="3363857"/>
            <a:ext cx="1068405" cy="7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Sterrantino</dc:creator>
  <cp:lastModifiedBy>Franco Sterrantino</cp:lastModifiedBy>
  <cp:revision>8</cp:revision>
  <dcterms:created xsi:type="dcterms:W3CDTF">2024-01-26T17:39:10Z</dcterms:created>
  <dcterms:modified xsi:type="dcterms:W3CDTF">2024-01-31T14:44:07Z</dcterms:modified>
</cp:coreProperties>
</file>