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62B59-A323-44A7-B89D-D6B4A834187C}" v="246" dt="2024-01-26T18:20:16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3C85-6F6A-80FC-47FB-12C23A310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22D10F-004B-C335-FE00-A8B0DE75E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0DDF1-DA44-0A9C-0C01-52E9460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F893E-870B-0310-28A5-ED5031E8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F70D1-90FD-4352-28CD-2C440058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2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04E3-51E6-6A1C-66E4-61506DA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32DE5A-D885-D5E2-8A2E-35297C6B2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5729F-C09F-30E5-53BD-ED816828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2ACDE-0132-996B-D6CC-529C5056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BF96B-9442-04A9-8FBA-3DE2D1FC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73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5066B-839F-97EB-F70B-6DAE66A23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FEB4E-AA07-3940-2771-65445AE2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44F81-834C-2963-9302-D778F4D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13082B-958A-C99C-D884-5DFE5B5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7822-BFF8-0120-B197-0BD3B56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8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364FA-BA4A-2001-AF1B-7D0A1E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4D768D-6C27-31EC-919E-DC61CDCF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9CC73-C86C-6673-F623-7DC1329E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07D16-84BB-C521-5049-E59BE791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64F8C-FF33-604E-CDD5-23A902CF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752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86852-A4D9-E86B-FC1A-2C8638D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82390-2BD6-F313-2A00-0F2559F9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11675-D515-9E8F-F7FE-C388E39D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EC23B-E353-38FD-A081-4B70D0C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A3F55-9545-50A7-09FD-D19264A0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481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0D929-AE3D-CDCC-AAA8-80D7F46A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07964-5A05-C7A0-CF7A-E93C5C83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DB823F-BF59-74DD-E289-DDBE4AC4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B24F5-11FB-23BB-BCC9-7FA12F29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352C2-D8DA-51B7-DC8F-676AC51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477352-3A86-805B-7725-D1A9C08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1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FA8E0-6474-5FCF-8A17-902B00E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758E51-4FC6-8D41-D8CD-5F8230FA0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31FEF-8425-C407-E666-68616749C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FF345E-A07A-56AD-8631-953AB4F05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1519-128D-3191-1611-C1347ABD2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367974-2BFD-DF2B-90B2-65FD2875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610860-78E5-0F0B-EC6B-209E66F5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CF8D9C-7DDD-04F2-D895-0AD0FEDE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02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7CB66-8680-ECFE-826A-2C2D93E9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EE0D6-508F-CD38-D893-AB89461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C420E-BA07-33A8-8D94-1D405DBE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4499B-5FCD-3A48-D45B-BCC8AA1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137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9E4301-E610-FA82-C35A-D1A45045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8B8AE1-FC25-AAD7-7C56-5DFD486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FA58C-38F0-EAEE-325D-D991CA50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247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E7043-CDDE-C628-CA7D-998FD61F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6FBFE1-3902-5EBB-D68D-5E5461F7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1759B5-B6FD-505E-FF8B-4FA9D1C5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6213F0-54B4-4181-5D9A-2F1B329F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37AC63-332F-6C44-B125-616F8F7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CFC48F-4B63-117C-0F5D-9714E234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518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7E438-296C-FAB8-37FA-9397A1CE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1084597-13D2-C826-2854-C490A44CA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1AC737-6051-019F-161A-CFBA5552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5E4482-84CC-A2F7-DF26-1985C0D8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499F3-DFF9-6F0B-E066-4DA812A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C1C13-4908-C10B-C246-5017794D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04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E0C6B-8D80-AD8D-C328-8C9FA843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D22C9B-6473-201E-ED5E-1CE467FDC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96583E-9394-C78C-FFF5-756EE6F95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9E8F-43ED-4BF4-A269-6D01F43C1A89}" type="datetimeFigureOut">
              <a:rPr lang="es-AR" smtClean="0"/>
              <a:t>19/2/2024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91ECD-92F8-232F-486F-D78C98F1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B193C-566E-EB49-050F-60834335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A767-C264-4F88-8F3B-394A6FDD45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13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A74F2-A49B-9C74-E9AE-0B79C483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B73F72F-26F5-113B-479E-08327771A221}"/>
              </a:ext>
            </a:extLst>
          </p:cNvPr>
          <p:cNvSpPr/>
          <p:nvPr/>
        </p:nvSpPr>
        <p:spPr>
          <a:xfrm>
            <a:off x="8211671" y="1568824"/>
            <a:ext cx="3567953" cy="37140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2F4628-C590-64F5-A8D0-58C1F94192A7}"/>
              </a:ext>
            </a:extLst>
          </p:cNvPr>
          <p:cNvSpPr/>
          <p:nvPr/>
        </p:nvSpPr>
        <p:spPr>
          <a:xfrm>
            <a:off x="4312022" y="1568823"/>
            <a:ext cx="3567953" cy="37140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DE285B-E53D-A183-6469-1D5EEB1C0D52}"/>
              </a:ext>
            </a:extLst>
          </p:cNvPr>
          <p:cNvSpPr/>
          <p:nvPr/>
        </p:nvSpPr>
        <p:spPr>
          <a:xfrm>
            <a:off x="413741" y="1559861"/>
            <a:ext cx="3567953" cy="37229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ysClr val="windowText" lastClr="00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97D139-CD4F-BDD1-5438-4A68F92DE800}"/>
              </a:ext>
            </a:extLst>
          </p:cNvPr>
          <p:cNvSpPr/>
          <p:nvPr/>
        </p:nvSpPr>
        <p:spPr>
          <a:xfrm>
            <a:off x="412376" y="1371601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EXTRACT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C32015-EF7A-50CA-2334-E6BCDD8B2DBD}"/>
              </a:ext>
            </a:extLst>
          </p:cNvPr>
          <p:cNvSpPr/>
          <p:nvPr/>
        </p:nvSpPr>
        <p:spPr>
          <a:xfrm>
            <a:off x="4312023" y="1371600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TRANSFORM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C4DB62-2EF5-7B97-1214-36A6FBD09F88}"/>
              </a:ext>
            </a:extLst>
          </p:cNvPr>
          <p:cNvSpPr/>
          <p:nvPr/>
        </p:nvSpPr>
        <p:spPr>
          <a:xfrm>
            <a:off x="8211671" y="1371599"/>
            <a:ext cx="3567953" cy="394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ysClr val="windowText" lastClr="000000"/>
                </a:solidFill>
              </a:rPr>
              <a:t>LOAD</a:t>
            </a:r>
            <a:endParaRPr lang="es-AR" sz="2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90C63B1-962F-5571-4519-077F379A6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31255"/>
              </p:ext>
            </p:extLst>
          </p:nvPr>
        </p:nvGraphicFramePr>
        <p:xfrm>
          <a:off x="1889991" y="3383104"/>
          <a:ext cx="1367417" cy="40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Seeds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E539392-2F9E-A6B2-3D26-7F968A6BED06}"/>
              </a:ext>
            </a:extLst>
          </p:cNvPr>
          <p:cNvCxnSpPr>
            <a:cxnSpLocks/>
          </p:cNvCxnSpPr>
          <p:nvPr/>
        </p:nvCxnSpPr>
        <p:spPr>
          <a:xfrm>
            <a:off x="2196352" y="2727062"/>
            <a:ext cx="0" cy="6560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74CD2A8-FB0A-3A09-9711-8F7D824E9606}"/>
              </a:ext>
            </a:extLst>
          </p:cNvPr>
          <p:cNvCxnSpPr>
            <a:cxnSpLocks/>
          </p:cNvCxnSpPr>
          <p:nvPr/>
        </p:nvCxnSpPr>
        <p:spPr>
          <a:xfrm>
            <a:off x="2196352" y="3849442"/>
            <a:ext cx="0" cy="30441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CA6DF4C-81EB-E59D-72A7-9D02949EF4AF}"/>
              </a:ext>
            </a:extLst>
          </p:cNvPr>
          <p:cNvCxnSpPr>
            <a:cxnSpLocks/>
          </p:cNvCxnSpPr>
          <p:nvPr/>
        </p:nvCxnSpPr>
        <p:spPr>
          <a:xfrm flipV="1">
            <a:off x="2967323" y="2274319"/>
            <a:ext cx="1944000" cy="2376000"/>
          </a:xfrm>
          <a:prstGeom prst="bentConnector3">
            <a:avLst>
              <a:gd name="adj1" fmla="val 6064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102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60DC0AA-B8B7-9200-FC81-83D77C7F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04" y="3401151"/>
            <a:ext cx="396000" cy="396000"/>
          </a:xfrm>
          <a:prstGeom prst="rect">
            <a:avLst/>
          </a:prstGeom>
        </p:spPr>
      </p:pic>
      <p:graphicFrame>
        <p:nvGraphicFramePr>
          <p:cNvPr id="1032" name="Tabla 1031">
            <a:extLst>
              <a:ext uri="{FF2B5EF4-FFF2-40B4-BE49-F238E27FC236}">
                <a16:creationId xmlns:a16="http://schemas.microsoft.com/office/drawing/2014/main" id="{3163FD04-9CBA-91E4-443C-D18979E9C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448"/>
              </p:ext>
            </p:extLst>
          </p:nvPr>
        </p:nvGraphicFramePr>
        <p:xfrm>
          <a:off x="4915176" y="3229377"/>
          <a:ext cx="1407404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04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Modeling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graphicFrame>
        <p:nvGraphicFramePr>
          <p:cNvPr id="1056" name="Tabla 1055">
            <a:extLst>
              <a:ext uri="{FF2B5EF4-FFF2-40B4-BE49-F238E27FC236}">
                <a16:creationId xmlns:a16="http://schemas.microsoft.com/office/drawing/2014/main" id="{2936D094-BB40-6987-CFA6-DF72800A4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92112"/>
              </p:ext>
            </p:extLst>
          </p:nvPr>
        </p:nvGraphicFramePr>
        <p:xfrm>
          <a:off x="1843370" y="4333156"/>
          <a:ext cx="110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18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Raw </a:t>
                      </a:r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69" name="Conector: angular 1068">
            <a:extLst>
              <a:ext uri="{FF2B5EF4-FFF2-40B4-BE49-F238E27FC236}">
                <a16:creationId xmlns:a16="http://schemas.microsoft.com/office/drawing/2014/main" id="{94D0EE62-1F50-8D56-664F-7D9A67FD6F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35036" y="2521573"/>
            <a:ext cx="648000" cy="7920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 descr="Logotipo&#10;&#10;Descripción generada automáticamente">
            <a:extLst>
              <a:ext uri="{FF2B5EF4-FFF2-40B4-BE49-F238E27FC236}">
                <a16:creationId xmlns:a16="http://schemas.microsoft.com/office/drawing/2014/main" id="{DB0EF086-EBCA-087F-0913-287272105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1" y="2287857"/>
            <a:ext cx="833854" cy="320182"/>
          </a:xfrm>
          <a:prstGeom prst="rect">
            <a:avLst/>
          </a:prstGeom>
        </p:spPr>
      </p:pic>
      <p:pic>
        <p:nvPicPr>
          <p:cNvPr id="26" name="Picture 6" descr="Archivo csv formato tipo de - Iconos Archivos y Carpetas">
            <a:extLst>
              <a:ext uri="{FF2B5EF4-FFF2-40B4-BE49-F238E27FC236}">
                <a16:creationId xmlns:a16="http://schemas.microsoft.com/office/drawing/2014/main" id="{6E6FF728-887C-898A-49BB-8FDA2986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99" y="2187746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rchivo csv formato tipo de - Iconos Archivos y Carpetas">
            <a:extLst>
              <a:ext uri="{FF2B5EF4-FFF2-40B4-BE49-F238E27FC236}">
                <a16:creationId xmlns:a16="http://schemas.microsoft.com/office/drawing/2014/main" id="{063D2BF6-1FD7-2789-1159-42446B1A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74" y="2183265"/>
            <a:ext cx="468000" cy="468000"/>
          </a:xfrm>
          <a:prstGeom prst="rect">
            <a:avLst/>
          </a:prstGeom>
          <a:noFill/>
          <a:effectLst>
            <a:outerShdw blurRad="25400" dist="12700" dir="2700000" algn="tl" rotWithShape="0">
              <a:schemeClr val="bg1">
                <a:lumMod val="50000"/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 descr="Texto&#10;&#10;Descripción generada automáticamente">
            <a:extLst>
              <a:ext uri="{FF2B5EF4-FFF2-40B4-BE49-F238E27FC236}">
                <a16:creationId xmlns:a16="http://schemas.microsoft.com/office/drawing/2014/main" id="{00971175-4FDC-3C0C-CA2E-94105A6D9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" y="3427071"/>
            <a:ext cx="961200" cy="320400"/>
          </a:xfrm>
          <a:prstGeom prst="rect">
            <a:avLst/>
          </a:prstGeom>
        </p:spPr>
      </p:pic>
      <p:pic>
        <p:nvPicPr>
          <p:cNvPr id="1030" name="Imagen 1029" descr="Logotipo&#10;&#10;Descripción generada automáticamente">
            <a:extLst>
              <a:ext uri="{FF2B5EF4-FFF2-40B4-BE49-F238E27FC236}">
                <a16:creationId xmlns:a16="http://schemas.microsoft.com/office/drawing/2014/main" id="{764CB2E4-8256-2F84-C5BA-9AC4330E9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8" y="4308875"/>
            <a:ext cx="1381771" cy="726446"/>
          </a:xfrm>
          <a:prstGeom prst="rect">
            <a:avLst/>
          </a:prstGeom>
        </p:spPr>
      </p:pic>
      <p:graphicFrame>
        <p:nvGraphicFramePr>
          <p:cNvPr id="1038" name="Tabla 1037">
            <a:extLst>
              <a:ext uri="{FF2B5EF4-FFF2-40B4-BE49-F238E27FC236}">
                <a16:creationId xmlns:a16="http://schemas.microsoft.com/office/drawing/2014/main" id="{E1AAA022-5292-FD10-8BA6-133F1B080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7360"/>
              </p:ext>
            </p:extLst>
          </p:nvPr>
        </p:nvGraphicFramePr>
        <p:xfrm>
          <a:off x="5977072" y="2083461"/>
          <a:ext cx="1367417" cy="40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Models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39" name="Imagen 1038" descr="Texto&#10;&#10;Descripción generada automáticamente">
            <a:extLst>
              <a:ext uri="{FF2B5EF4-FFF2-40B4-BE49-F238E27FC236}">
                <a16:creationId xmlns:a16="http://schemas.microsoft.com/office/drawing/2014/main" id="{67B36056-3906-65AF-5BCC-9D9E6B410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251" y="2127428"/>
            <a:ext cx="961200" cy="320400"/>
          </a:xfrm>
          <a:prstGeom prst="rect">
            <a:avLst/>
          </a:prstGeom>
        </p:spPr>
      </p:pic>
      <p:cxnSp>
        <p:nvCxnSpPr>
          <p:cNvPr id="1050" name="Conector recto de flecha 1049">
            <a:extLst>
              <a:ext uri="{FF2B5EF4-FFF2-40B4-BE49-F238E27FC236}">
                <a16:creationId xmlns:a16="http://schemas.microsoft.com/office/drawing/2014/main" id="{A476FFF7-5E7B-5211-6484-9DEA03FB19E9}"/>
              </a:ext>
            </a:extLst>
          </p:cNvPr>
          <p:cNvCxnSpPr>
            <a:cxnSpLocks/>
          </p:cNvCxnSpPr>
          <p:nvPr/>
        </p:nvCxnSpPr>
        <p:spPr>
          <a:xfrm>
            <a:off x="6122895" y="2599074"/>
            <a:ext cx="0" cy="17340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3" name="Tabla 1052">
            <a:extLst>
              <a:ext uri="{FF2B5EF4-FFF2-40B4-BE49-F238E27FC236}">
                <a16:creationId xmlns:a16="http://schemas.microsoft.com/office/drawing/2014/main" id="{F1968172-E27E-EFEF-33C5-3466BD2FE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09285"/>
              </p:ext>
            </p:extLst>
          </p:nvPr>
        </p:nvGraphicFramePr>
        <p:xfrm>
          <a:off x="5977072" y="4396517"/>
          <a:ext cx="110601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18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Staging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54" name="Imagen 1053" descr="Logotipo&#10;&#10;Descripción generada automáticamente">
            <a:extLst>
              <a:ext uri="{FF2B5EF4-FFF2-40B4-BE49-F238E27FC236}">
                <a16:creationId xmlns:a16="http://schemas.microsoft.com/office/drawing/2014/main" id="{4DE6F496-5BC4-A283-51BE-F85676ADAE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83" y="4372236"/>
            <a:ext cx="1381771" cy="726446"/>
          </a:xfrm>
          <a:prstGeom prst="rect">
            <a:avLst/>
          </a:prstGeom>
        </p:spPr>
      </p:pic>
      <p:cxnSp>
        <p:nvCxnSpPr>
          <p:cNvPr id="1055" name="Conector: angular 1054">
            <a:extLst>
              <a:ext uri="{FF2B5EF4-FFF2-40B4-BE49-F238E27FC236}">
                <a16:creationId xmlns:a16="http://schemas.microsoft.com/office/drawing/2014/main" id="{4AB591DA-D130-1F63-A925-C898F94D0160}"/>
              </a:ext>
            </a:extLst>
          </p:cNvPr>
          <p:cNvCxnSpPr>
            <a:cxnSpLocks/>
          </p:cNvCxnSpPr>
          <p:nvPr/>
        </p:nvCxnSpPr>
        <p:spPr>
          <a:xfrm flipV="1">
            <a:off x="7085766" y="2274548"/>
            <a:ext cx="1944000" cy="2376000"/>
          </a:xfrm>
          <a:prstGeom prst="bentConnector3">
            <a:avLst>
              <a:gd name="adj1" fmla="val 48657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7" name="Imagen 105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B0264C8-C721-409E-784E-54FFC683D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047" y="3401380"/>
            <a:ext cx="396000" cy="396000"/>
          </a:xfrm>
          <a:prstGeom prst="rect">
            <a:avLst/>
          </a:prstGeom>
        </p:spPr>
      </p:pic>
      <p:graphicFrame>
        <p:nvGraphicFramePr>
          <p:cNvPr id="1058" name="Tabla 1057">
            <a:extLst>
              <a:ext uri="{FF2B5EF4-FFF2-40B4-BE49-F238E27FC236}">
                <a16:creationId xmlns:a16="http://schemas.microsoft.com/office/drawing/2014/main" id="{D2910C8A-9E8B-4EF6-9AFE-160D61249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766404"/>
              </p:ext>
            </p:extLst>
          </p:nvPr>
        </p:nvGraphicFramePr>
        <p:xfrm>
          <a:off x="9033619" y="3229606"/>
          <a:ext cx="1407404" cy="731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404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731497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Modeling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cxnSp>
        <p:nvCxnSpPr>
          <p:cNvPr id="1059" name="Conector: angular 1058">
            <a:extLst>
              <a:ext uri="{FF2B5EF4-FFF2-40B4-BE49-F238E27FC236}">
                <a16:creationId xmlns:a16="http://schemas.microsoft.com/office/drawing/2014/main" id="{D439A5D4-6D03-E073-3829-24347A6C61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3479" y="2521802"/>
            <a:ext cx="648000" cy="792000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0" name="Tabla 1059">
            <a:extLst>
              <a:ext uri="{FF2B5EF4-FFF2-40B4-BE49-F238E27FC236}">
                <a16:creationId xmlns:a16="http://schemas.microsoft.com/office/drawing/2014/main" id="{4BBC9A06-EF1E-EC81-C9CF-BF18E4847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47325"/>
              </p:ext>
            </p:extLst>
          </p:nvPr>
        </p:nvGraphicFramePr>
        <p:xfrm>
          <a:off x="10095515" y="2083690"/>
          <a:ext cx="1367417" cy="408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Models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61" name="Imagen 1060" descr="Texto&#10;&#10;Descripción generada automáticamente">
            <a:extLst>
              <a:ext uri="{FF2B5EF4-FFF2-40B4-BE49-F238E27FC236}">
                <a16:creationId xmlns:a16="http://schemas.microsoft.com/office/drawing/2014/main" id="{F0575563-C8FF-09AE-DB38-7F7A0961B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94" y="2127657"/>
            <a:ext cx="961200" cy="320400"/>
          </a:xfrm>
          <a:prstGeom prst="rect">
            <a:avLst/>
          </a:prstGeom>
        </p:spPr>
      </p:pic>
      <p:cxnSp>
        <p:nvCxnSpPr>
          <p:cNvPr id="1062" name="Conector recto de flecha 1061">
            <a:extLst>
              <a:ext uri="{FF2B5EF4-FFF2-40B4-BE49-F238E27FC236}">
                <a16:creationId xmlns:a16="http://schemas.microsoft.com/office/drawing/2014/main" id="{9D95D914-8250-4AAC-B43B-A66C91AE4D80}"/>
              </a:ext>
            </a:extLst>
          </p:cNvPr>
          <p:cNvCxnSpPr>
            <a:cxnSpLocks/>
          </p:cNvCxnSpPr>
          <p:nvPr/>
        </p:nvCxnSpPr>
        <p:spPr>
          <a:xfrm>
            <a:off x="10241338" y="2599303"/>
            <a:ext cx="0" cy="17340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3" name="Tabla 1062">
            <a:extLst>
              <a:ext uri="{FF2B5EF4-FFF2-40B4-BE49-F238E27FC236}">
                <a16:creationId xmlns:a16="http://schemas.microsoft.com/office/drawing/2014/main" id="{3464C5AE-A2A1-4018-E2D5-FD8D6B1E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41384"/>
              </p:ext>
            </p:extLst>
          </p:nvPr>
        </p:nvGraphicFramePr>
        <p:xfrm>
          <a:off x="10095514" y="4396746"/>
          <a:ext cx="13674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417">
                  <a:extLst>
                    <a:ext uri="{9D8B030D-6E8A-4147-A177-3AD203B41FA5}">
                      <a16:colId xmlns:a16="http://schemas.microsoft.com/office/drawing/2014/main" val="42852001"/>
                    </a:ext>
                  </a:extLst>
                </a:gridCol>
              </a:tblGrid>
              <a:tr h="408791"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Warehouse</a:t>
                      </a:r>
                      <a:endParaRPr lang="es-ES" sz="18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s-ES" sz="1800" b="0" dirty="0" err="1">
                          <a:solidFill>
                            <a:sysClr val="windowText" lastClr="000000"/>
                          </a:solidFill>
                        </a:rPr>
                        <a:t>Database</a:t>
                      </a:r>
                      <a:endParaRPr lang="es-AR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757405"/>
                  </a:ext>
                </a:extLst>
              </a:tr>
            </a:tbl>
          </a:graphicData>
        </a:graphic>
      </p:graphicFrame>
      <p:pic>
        <p:nvPicPr>
          <p:cNvPr id="1064" name="Imagen 1063" descr="Logotipo&#10;&#10;Descripción generada automáticamente">
            <a:extLst>
              <a:ext uri="{FF2B5EF4-FFF2-40B4-BE49-F238E27FC236}">
                <a16:creationId xmlns:a16="http://schemas.microsoft.com/office/drawing/2014/main" id="{C755DB12-EDA5-A6A9-385A-6AB5A99FC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326" y="4372465"/>
            <a:ext cx="1381771" cy="7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7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Sterrantino</dc:creator>
  <cp:lastModifiedBy>Franco Sterrantino</cp:lastModifiedBy>
  <cp:revision>9</cp:revision>
  <dcterms:created xsi:type="dcterms:W3CDTF">2024-01-26T17:39:10Z</dcterms:created>
  <dcterms:modified xsi:type="dcterms:W3CDTF">2024-02-19T20:12:25Z</dcterms:modified>
</cp:coreProperties>
</file>