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562B59-A323-44A7-B89D-D6B4A834187C}" v="246" dt="2024-01-26T18:20:16.1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9" autoAdjust="0"/>
    <p:restoredTop sz="94660"/>
  </p:normalViewPr>
  <p:slideViewPr>
    <p:cSldViewPr snapToGrid="0">
      <p:cViewPr>
        <p:scale>
          <a:sx n="100" d="100"/>
          <a:sy n="100" d="100"/>
        </p:scale>
        <p:origin x="354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A3C85-6F6A-80FC-47FB-12C23A310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22D10F-004B-C335-FE00-A8B0DE75E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10DDF1-DA44-0A9C-0C01-52E94608B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9E8F-43ED-4BF4-A269-6D01F43C1A89}" type="datetimeFigureOut">
              <a:rPr lang="es-AR" smtClean="0"/>
              <a:t>26/1/2024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6F893E-870B-0310-28A5-ED5031E82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AF70D1-90FD-4352-28CD-2C4400580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A767-C264-4F88-8F3B-394A6FDD45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724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904E3-51E6-6A1C-66E4-61506DA91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32DE5A-D885-D5E2-8A2E-35297C6B2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35729F-C09F-30E5-53BD-ED8168286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9E8F-43ED-4BF4-A269-6D01F43C1A89}" type="datetimeFigureOut">
              <a:rPr lang="es-AR" smtClean="0"/>
              <a:t>26/1/2024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12ACDE-0132-996B-D6CC-529C50567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4BF96B-9442-04A9-8FBA-3DE2D1FC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A767-C264-4F88-8F3B-394A6FDD45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973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B5066B-839F-97EB-F70B-6DAE66A23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8FEB4E-AA07-3940-2771-65445AE22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744F81-834C-2963-9302-D778F4D96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9E8F-43ED-4BF4-A269-6D01F43C1A89}" type="datetimeFigureOut">
              <a:rPr lang="es-AR" smtClean="0"/>
              <a:t>26/1/2024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13082B-958A-C99C-D884-5DFE5B57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F07822-BFF8-0120-B197-0BD3B56CF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A767-C264-4F88-8F3B-394A6FDD45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7189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364FA-BA4A-2001-AF1B-7D0A1EC53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4D768D-6C27-31EC-919E-DC61CDCFA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09CC73-C86C-6673-F623-7DC1329EF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9E8F-43ED-4BF4-A269-6D01F43C1A89}" type="datetimeFigureOut">
              <a:rPr lang="es-AR" smtClean="0"/>
              <a:t>26/1/2024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807D16-84BB-C521-5049-E59BE791A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264F8C-FF33-604E-CDD5-23A902CF1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A767-C264-4F88-8F3B-394A6FDD45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752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86852-A4D9-E86B-FC1A-2C8638D71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882390-2BD6-F313-2A00-0F2559F9A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E11675-D515-9E8F-F7FE-C388E39D8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9E8F-43ED-4BF4-A269-6D01F43C1A89}" type="datetimeFigureOut">
              <a:rPr lang="es-AR" smtClean="0"/>
              <a:t>26/1/2024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AEC23B-E353-38FD-A081-4B70D0C38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FA3F55-9545-50A7-09FD-D19264A0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A767-C264-4F88-8F3B-394A6FDD45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7481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0D929-AE3D-CDCC-AAA8-80D7F46A0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107964-5A05-C7A0-CF7A-E93C5C839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DB823F-BF59-74DD-E289-DDBE4AC44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0B24F5-11FB-23BB-BCC9-7FA12F29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9E8F-43ED-4BF4-A269-6D01F43C1A89}" type="datetimeFigureOut">
              <a:rPr lang="es-AR" smtClean="0"/>
              <a:t>26/1/2024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4352C2-D8DA-51B7-DC8F-676AC51A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477352-3A86-805B-7725-D1A9C084E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A767-C264-4F88-8F3B-394A6FDD45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2013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FA8E0-6474-5FCF-8A17-902B00EB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758E51-4FC6-8D41-D8CD-5F8230FA0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A31FEF-8425-C407-E666-68616749C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8FF345E-A07A-56AD-8631-953AB4F05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CA31519-128D-3191-1611-C1347ABD28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4367974-2BFD-DF2B-90B2-65FD28759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9E8F-43ED-4BF4-A269-6D01F43C1A89}" type="datetimeFigureOut">
              <a:rPr lang="es-AR" smtClean="0"/>
              <a:t>26/1/2024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6610860-78E5-0F0B-EC6B-209E66F51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6CF8D9C-7DDD-04F2-D895-0AD0FEDE4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A767-C264-4F88-8F3B-394A6FDD45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9024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7CB66-8680-ECFE-826A-2C2D93E9D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55EE0D6-508F-CD38-D893-AB8946127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9E8F-43ED-4BF4-A269-6D01F43C1A89}" type="datetimeFigureOut">
              <a:rPr lang="es-AR" smtClean="0"/>
              <a:t>26/1/2024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90C420E-BA07-33A8-8D94-1D405DBE6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5D4499B-5FCD-3A48-D45B-BCC8AA191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A767-C264-4F88-8F3B-394A6FDD45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8137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89E4301-E610-FA82-C35A-D1A450458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9E8F-43ED-4BF4-A269-6D01F43C1A89}" type="datetimeFigureOut">
              <a:rPr lang="es-AR" smtClean="0"/>
              <a:t>26/1/2024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A8B8AE1-FC25-AAD7-7C56-5DFD4861B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9FA58C-38F0-EAEE-325D-D991CA501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A767-C264-4F88-8F3B-394A6FDD45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2247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E7043-CDDE-C628-CA7D-998FD61F7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6FBFE1-3902-5EBB-D68D-5E5461F72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1759B5-B6FD-505E-FF8B-4FA9D1C55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6213F0-54B4-4181-5D9A-2F1B329F2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9E8F-43ED-4BF4-A269-6D01F43C1A89}" type="datetimeFigureOut">
              <a:rPr lang="es-AR" smtClean="0"/>
              <a:t>26/1/2024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37AC63-332F-6C44-B125-616F8F74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CFC48F-4B63-117C-0F5D-9714E234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A767-C264-4F88-8F3B-394A6FDD45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05188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7E438-296C-FAB8-37FA-9397A1CEA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1084597-13D2-C826-2854-C490A44CA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1AC737-6051-019F-161A-CFBA55520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5E4482-84CC-A2F7-DF26-1985C0D8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9E8F-43ED-4BF4-A269-6D01F43C1A89}" type="datetimeFigureOut">
              <a:rPr lang="es-AR" smtClean="0"/>
              <a:t>26/1/2024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5499F3-DFF9-6F0B-E066-4DA812AE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5C1C13-4908-C10B-C246-5017794D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A767-C264-4F88-8F3B-394A6FDD45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5404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A9E0C6B-8D80-AD8D-C328-8C9FA8439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D22C9B-6473-201E-ED5E-1CE467FDC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96583E-9394-C78C-FFF5-756EE6F95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29E8F-43ED-4BF4-A269-6D01F43C1A89}" type="datetimeFigureOut">
              <a:rPr lang="es-AR" smtClean="0"/>
              <a:t>26/1/2024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591ECD-92F8-232F-486F-D78C98F18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8B193C-566E-EB49-050F-608343351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1A767-C264-4F88-8F3B-394A6FDD45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133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2322D371-E701-D258-2AA5-6CE2D78DAA5C}"/>
              </a:ext>
            </a:extLst>
          </p:cNvPr>
          <p:cNvSpPr/>
          <p:nvPr/>
        </p:nvSpPr>
        <p:spPr>
          <a:xfrm>
            <a:off x="8211671" y="466164"/>
            <a:ext cx="3567953" cy="3714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ysClr val="windowText" lastClr="000000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4C8F25C-137E-AF68-1263-6A616A210F4E}"/>
              </a:ext>
            </a:extLst>
          </p:cNvPr>
          <p:cNvSpPr/>
          <p:nvPr/>
        </p:nvSpPr>
        <p:spPr>
          <a:xfrm>
            <a:off x="4312022" y="466163"/>
            <a:ext cx="3567953" cy="37140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ysClr val="windowText" lastClr="000000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FAF925F-379F-675D-88F2-91DF9B45CEBA}"/>
              </a:ext>
            </a:extLst>
          </p:cNvPr>
          <p:cNvSpPr/>
          <p:nvPr/>
        </p:nvSpPr>
        <p:spPr>
          <a:xfrm>
            <a:off x="412376" y="457201"/>
            <a:ext cx="3567953" cy="3722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ysClr val="windowText" lastClr="000000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A778D67-09FF-CBD5-4E3B-FEE0F9FC86EE}"/>
              </a:ext>
            </a:extLst>
          </p:cNvPr>
          <p:cNvSpPr/>
          <p:nvPr/>
        </p:nvSpPr>
        <p:spPr>
          <a:xfrm>
            <a:off x="412376" y="268941"/>
            <a:ext cx="3567953" cy="3944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ysClr val="windowText" lastClr="000000"/>
                </a:solidFill>
              </a:rPr>
              <a:t>EXTRACT</a:t>
            </a:r>
            <a:endParaRPr lang="es-AR" sz="24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3A5E731-BC31-1D0A-1B7B-294DDD913374}"/>
              </a:ext>
            </a:extLst>
          </p:cNvPr>
          <p:cNvSpPr/>
          <p:nvPr/>
        </p:nvSpPr>
        <p:spPr>
          <a:xfrm>
            <a:off x="4312023" y="268940"/>
            <a:ext cx="3567953" cy="3944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ysClr val="windowText" lastClr="000000"/>
                </a:solidFill>
              </a:rPr>
              <a:t>TRANSFORM</a:t>
            </a:r>
            <a:endParaRPr lang="es-AR" sz="24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9E0871D-D01E-B4F3-9ACA-0456317F2247}"/>
              </a:ext>
            </a:extLst>
          </p:cNvPr>
          <p:cNvSpPr/>
          <p:nvPr/>
        </p:nvSpPr>
        <p:spPr>
          <a:xfrm>
            <a:off x="8211671" y="268939"/>
            <a:ext cx="3567953" cy="3944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ysClr val="windowText" lastClr="000000"/>
                </a:solidFill>
              </a:rPr>
              <a:t>LOAD</a:t>
            </a:r>
            <a:endParaRPr lang="es-AR" sz="2400" dirty="0">
              <a:solidFill>
                <a:sysClr val="windowText" lastClr="000000"/>
              </a:solidFill>
            </a:endParaRPr>
          </a:p>
        </p:txBody>
      </p:sp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13FC530E-2DE9-C5F9-7690-9302F6096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32" y="2347807"/>
            <a:ext cx="396000" cy="396000"/>
          </a:xfrm>
          <a:prstGeom prst="rect">
            <a:avLst/>
          </a:prstGeom>
          <a:effectLst>
            <a:outerShdw blurRad="254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4125F17-7B44-F034-6118-CA8EEA579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873" y="1132313"/>
            <a:ext cx="339118" cy="394448"/>
          </a:xfrm>
          <a:prstGeom prst="rect">
            <a:avLst/>
          </a:prstGeom>
          <a:effectLst>
            <a:outerShdw blurRad="254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CFE50D96-98D1-D12A-E2D3-EB446BD85774}"/>
              </a:ext>
            </a:extLst>
          </p:cNvPr>
          <p:cNvSpPr/>
          <p:nvPr/>
        </p:nvSpPr>
        <p:spPr>
          <a:xfrm>
            <a:off x="412374" y="4473857"/>
            <a:ext cx="11367250" cy="79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ysClr val="windowText" lastClr="000000"/>
                </a:solidFill>
              </a:rPr>
              <a:t>ORCHESTATION</a:t>
            </a:r>
            <a:endParaRPr lang="es-AR" sz="24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E984A6-CA18-1E0D-D3D0-A847BFAE0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85" y="4560864"/>
            <a:ext cx="1599967" cy="6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6C79BAA7-C2C8-2995-F983-AC6681588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047991"/>
              </p:ext>
            </p:extLst>
          </p:nvPr>
        </p:nvGraphicFramePr>
        <p:xfrm>
          <a:off x="1892148" y="963789"/>
          <a:ext cx="1044690" cy="731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90">
                  <a:extLst>
                    <a:ext uri="{9D8B030D-6E8A-4147-A177-3AD203B41FA5}">
                      <a16:colId xmlns:a16="http://schemas.microsoft.com/office/drawing/2014/main" val="42852001"/>
                    </a:ext>
                  </a:extLst>
                </a:gridCol>
              </a:tblGrid>
              <a:tr h="731497">
                <a:tc>
                  <a:txBody>
                    <a:bodyPr/>
                    <a:lstStyle/>
                    <a:p>
                      <a:r>
                        <a:rPr lang="es-ES" sz="2000" b="0" dirty="0" err="1">
                          <a:solidFill>
                            <a:sysClr val="windowText" lastClr="000000"/>
                          </a:solidFill>
                        </a:rPr>
                        <a:t>Polygon</a:t>
                      </a:r>
                      <a:r>
                        <a:rPr lang="es-ES" sz="2000" b="0" dirty="0">
                          <a:solidFill>
                            <a:sysClr val="windowText" lastClr="000000"/>
                          </a:solidFill>
                        </a:rPr>
                        <a:t> API</a:t>
                      </a:r>
                      <a:endParaRPr lang="es-AR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757405"/>
                  </a:ext>
                </a:extLst>
              </a:tr>
            </a:tbl>
          </a:graphicData>
        </a:graphic>
      </p:graphicFrame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744846C2-59AC-9112-3895-5DD07A13F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140470"/>
              </p:ext>
            </p:extLst>
          </p:nvPr>
        </p:nvGraphicFramePr>
        <p:xfrm>
          <a:off x="1889991" y="2190802"/>
          <a:ext cx="1367417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417">
                  <a:extLst>
                    <a:ext uri="{9D8B030D-6E8A-4147-A177-3AD203B41FA5}">
                      <a16:colId xmlns:a16="http://schemas.microsoft.com/office/drawing/2014/main" val="42852001"/>
                    </a:ext>
                  </a:extLst>
                </a:gridCol>
              </a:tblGrid>
              <a:tr h="408791">
                <a:tc>
                  <a:txBody>
                    <a:bodyPr/>
                    <a:lstStyle/>
                    <a:p>
                      <a:r>
                        <a:rPr lang="es-ES" sz="2000" b="0" dirty="0" err="1">
                          <a:solidFill>
                            <a:sysClr val="windowText" lastClr="000000"/>
                          </a:solidFill>
                        </a:rPr>
                        <a:t>Requests</a:t>
                      </a:r>
                      <a:br>
                        <a:rPr lang="es-ES" sz="2000" b="0" dirty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s-ES" sz="2000" b="0" dirty="0" err="1">
                          <a:solidFill>
                            <a:sysClr val="windowText" lastClr="000000"/>
                          </a:solidFill>
                        </a:rPr>
                        <a:t>Json</a:t>
                      </a:r>
                      <a:endParaRPr lang="es-AR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757405"/>
                  </a:ext>
                </a:extLst>
              </a:tr>
            </a:tbl>
          </a:graphicData>
        </a:graphic>
      </p:graphicFrame>
      <p:sp>
        <p:nvSpPr>
          <p:cNvPr id="17" name="Rectángulo 16">
            <a:extLst>
              <a:ext uri="{FF2B5EF4-FFF2-40B4-BE49-F238E27FC236}">
                <a16:creationId xmlns:a16="http://schemas.microsoft.com/office/drawing/2014/main" id="{C19AA2B1-E655-1659-6816-7F549E1684B7}"/>
              </a:ext>
            </a:extLst>
          </p:cNvPr>
          <p:cNvSpPr/>
          <p:nvPr/>
        </p:nvSpPr>
        <p:spPr>
          <a:xfrm>
            <a:off x="412374" y="5559545"/>
            <a:ext cx="11367250" cy="79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ysClr val="windowText" lastClr="000000"/>
                </a:solidFill>
              </a:rPr>
              <a:t>DEPLOY</a:t>
            </a:r>
            <a:endParaRPr lang="es-AR" sz="2400" dirty="0">
              <a:solidFill>
                <a:sysClr val="windowText" lastClr="000000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20261B8-84E9-0DC7-96D9-B201877C9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84" y="5699735"/>
            <a:ext cx="2168120" cy="51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682B7CC6-7AE8-7811-D8A2-530C8DE17596}"/>
              </a:ext>
            </a:extLst>
          </p:cNvPr>
          <p:cNvCxnSpPr/>
          <p:nvPr/>
        </p:nvCxnSpPr>
        <p:spPr>
          <a:xfrm>
            <a:off x="2196352" y="1828798"/>
            <a:ext cx="0" cy="40879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5A189A42-70C5-5669-4B5C-13A14CFB3FA1}"/>
              </a:ext>
            </a:extLst>
          </p:cNvPr>
          <p:cNvCxnSpPr/>
          <p:nvPr/>
        </p:nvCxnSpPr>
        <p:spPr>
          <a:xfrm>
            <a:off x="2196352" y="2863325"/>
            <a:ext cx="0" cy="40879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Archivo csv formato tipo de - Iconos Archivos y Carpetas">
            <a:extLst>
              <a:ext uri="{FF2B5EF4-FFF2-40B4-BE49-F238E27FC236}">
                <a16:creationId xmlns:a16="http://schemas.microsoft.com/office/drawing/2014/main" id="{ED78FB66-76E7-FDC5-23C5-630010D8A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464" y="3460376"/>
            <a:ext cx="468000" cy="468000"/>
          </a:xfrm>
          <a:prstGeom prst="rect">
            <a:avLst/>
          </a:prstGeom>
          <a:noFill/>
          <a:effectLst>
            <a:outerShdw blurRad="25400" dist="12700" dir="2700000" algn="tl" rotWithShape="0">
              <a:schemeClr val="bg1">
                <a:lumMod val="50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E9E0DCA6-BC6C-B916-7D1B-D84A0BD47C2D}"/>
              </a:ext>
            </a:extLst>
          </p:cNvPr>
          <p:cNvCxnSpPr>
            <a:cxnSpLocks/>
            <a:stCxn id="1030" idx="3"/>
          </p:cNvCxnSpPr>
          <p:nvPr/>
        </p:nvCxnSpPr>
        <p:spPr>
          <a:xfrm flipV="1">
            <a:off x="2429464" y="1225211"/>
            <a:ext cx="2827778" cy="2469165"/>
          </a:xfrm>
          <a:prstGeom prst="bentConnector3">
            <a:avLst>
              <a:gd name="adj1" fmla="val 59511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" name="Imagen 1023" descr="Icono&#10;&#10;Descripción generada automáticamente">
            <a:extLst>
              <a:ext uri="{FF2B5EF4-FFF2-40B4-BE49-F238E27FC236}">
                <a16:creationId xmlns:a16="http://schemas.microsoft.com/office/drawing/2014/main" id="{55205BF8-3582-27D1-64B7-6CEAF7760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935" y="1045379"/>
            <a:ext cx="396000" cy="396000"/>
          </a:xfrm>
          <a:prstGeom prst="rect">
            <a:avLst/>
          </a:prstGeom>
          <a:effectLst>
            <a:outerShdw blurRad="254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</p:pic>
      <p:graphicFrame>
        <p:nvGraphicFramePr>
          <p:cNvPr id="27" name="Tabla 26">
            <a:extLst>
              <a:ext uri="{FF2B5EF4-FFF2-40B4-BE49-F238E27FC236}">
                <a16:creationId xmlns:a16="http://schemas.microsoft.com/office/drawing/2014/main" id="{61191235-C1AF-B3F6-ECB2-81CEB6DEC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288775"/>
              </p:ext>
            </p:extLst>
          </p:nvPr>
        </p:nvGraphicFramePr>
        <p:xfrm>
          <a:off x="5762527" y="737875"/>
          <a:ext cx="1511803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803">
                  <a:extLst>
                    <a:ext uri="{9D8B030D-6E8A-4147-A177-3AD203B41FA5}">
                      <a16:colId xmlns:a16="http://schemas.microsoft.com/office/drawing/2014/main" val="42852001"/>
                    </a:ext>
                  </a:extLst>
                </a:gridCol>
              </a:tblGrid>
              <a:tr h="731497">
                <a:tc>
                  <a:txBody>
                    <a:bodyPr/>
                    <a:lstStyle/>
                    <a:p>
                      <a:r>
                        <a:rPr lang="es-ES" sz="1600" b="0" dirty="0">
                          <a:solidFill>
                            <a:sysClr val="windowText" lastClr="000000"/>
                          </a:solidFill>
                        </a:rPr>
                        <a:t>Pandas</a:t>
                      </a:r>
                    </a:p>
                    <a:p>
                      <a:r>
                        <a:rPr lang="es-ES" sz="1600" b="0" dirty="0">
                          <a:solidFill>
                            <a:sysClr val="windowText" lastClr="000000"/>
                          </a:solidFill>
                        </a:rPr>
                        <a:t>Psycopg2</a:t>
                      </a:r>
                    </a:p>
                    <a:p>
                      <a:r>
                        <a:rPr lang="es-ES" sz="1600" b="0" dirty="0" err="1">
                          <a:solidFill>
                            <a:sysClr val="windowText" lastClr="000000"/>
                          </a:solidFill>
                        </a:rPr>
                        <a:t>SQLAlchemy</a:t>
                      </a:r>
                      <a:endParaRPr lang="es-ES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s-ES" sz="1600" b="0" dirty="0">
                          <a:solidFill>
                            <a:sysClr val="windowText" lastClr="000000"/>
                          </a:solidFill>
                        </a:rPr>
                        <a:t>SMTP</a:t>
                      </a:r>
                      <a:endParaRPr lang="es-AR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757405"/>
                  </a:ext>
                </a:extLst>
              </a:tr>
            </a:tbl>
          </a:graphicData>
        </a:graphic>
      </p:graphicFrame>
      <p:pic>
        <p:nvPicPr>
          <p:cNvPr id="1034" name="Picture 10" descr="Amazon Redshift Logo PNG vector in SVG, PDF, AI, CDR format">
            <a:extLst>
              <a:ext uri="{FF2B5EF4-FFF2-40B4-BE49-F238E27FC236}">
                <a16:creationId xmlns:a16="http://schemas.microsoft.com/office/drawing/2014/main" id="{17360223-907A-109E-F38A-96E369BBFE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1" t="27367" r="8586" b="26784"/>
          <a:stretch/>
        </p:blipFill>
        <p:spPr bwMode="auto">
          <a:xfrm>
            <a:off x="4583209" y="3412818"/>
            <a:ext cx="1411927" cy="593035"/>
          </a:xfrm>
          <a:prstGeom prst="rect">
            <a:avLst/>
          </a:prstGeom>
          <a:noFill/>
          <a:effectLst>
            <a:outerShdw blurRad="25400" dist="12700" dir="2700000" algn="tl" rotWithShape="0">
              <a:schemeClr val="bg1">
                <a:lumMod val="50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1" name="Conector: angular 1030">
            <a:extLst>
              <a:ext uri="{FF2B5EF4-FFF2-40B4-BE49-F238E27FC236}">
                <a16:creationId xmlns:a16="http://schemas.microsoft.com/office/drawing/2014/main" id="{5FB7BE1C-19FD-C6F6-BD5C-F998C3B32BF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52094" y="2305263"/>
            <a:ext cx="1508804" cy="555874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Conector: angular 1035">
            <a:extLst>
              <a:ext uri="{FF2B5EF4-FFF2-40B4-BE49-F238E27FC236}">
                <a16:creationId xmlns:a16="http://schemas.microsoft.com/office/drawing/2014/main" id="{FA103D12-1689-2030-A9B8-1E2A9F31D05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98717" y="2272377"/>
            <a:ext cx="1498561" cy="611404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7" name="Picture 6" descr="Archivo csv formato tipo de - Iconos Archivos y Carpetas">
            <a:extLst>
              <a:ext uri="{FF2B5EF4-FFF2-40B4-BE49-F238E27FC236}">
                <a16:creationId xmlns:a16="http://schemas.microsoft.com/office/drawing/2014/main" id="{0BA67BF9-670B-A563-C5F0-22AC9CE4C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699" y="3460376"/>
            <a:ext cx="468000" cy="468000"/>
          </a:xfrm>
          <a:prstGeom prst="rect">
            <a:avLst/>
          </a:prstGeom>
          <a:noFill/>
          <a:effectLst>
            <a:outerShdw blurRad="25400" dist="12700" dir="2700000" algn="tl" rotWithShape="0">
              <a:schemeClr val="bg1">
                <a:lumMod val="50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Imagen 1039" descr="Icono&#10;&#10;Descripción generada automáticamente">
            <a:extLst>
              <a:ext uri="{FF2B5EF4-FFF2-40B4-BE49-F238E27FC236}">
                <a16:creationId xmlns:a16="http://schemas.microsoft.com/office/drawing/2014/main" id="{DEEBAF79-2F9A-1E2C-0076-80C0B8179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769" y="1045379"/>
            <a:ext cx="396000" cy="396000"/>
          </a:xfrm>
          <a:prstGeom prst="rect">
            <a:avLst/>
          </a:prstGeom>
          <a:effectLst>
            <a:outerShdw blurRad="254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</p:pic>
      <p:graphicFrame>
        <p:nvGraphicFramePr>
          <p:cNvPr id="1041" name="Tabla 1040">
            <a:extLst>
              <a:ext uri="{FF2B5EF4-FFF2-40B4-BE49-F238E27FC236}">
                <a16:creationId xmlns:a16="http://schemas.microsoft.com/office/drawing/2014/main" id="{C09777AB-B736-4C33-060D-206E5A641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758355"/>
              </p:ext>
            </p:extLst>
          </p:nvPr>
        </p:nvGraphicFramePr>
        <p:xfrm>
          <a:off x="9513361" y="866971"/>
          <a:ext cx="1511803" cy="731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803">
                  <a:extLst>
                    <a:ext uri="{9D8B030D-6E8A-4147-A177-3AD203B41FA5}">
                      <a16:colId xmlns:a16="http://schemas.microsoft.com/office/drawing/2014/main" val="42852001"/>
                    </a:ext>
                  </a:extLst>
                </a:gridCol>
              </a:tblGrid>
              <a:tr h="731497">
                <a:tc>
                  <a:txBody>
                    <a:bodyPr/>
                    <a:lstStyle/>
                    <a:p>
                      <a:r>
                        <a:rPr lang="es-ES" sz="2000" b="0" dirty="0">
                          <a:solidFill>
                            <a:sysClr val="windowText" lastClr="000000"/>
                          </a:solidFill>
                        </a:rPr>
                        <a:t>Pandas</a:t>
                      </a:r>
                    </a:p>
                    <a:p>
                      <a:r>
                        <a:rPr lang="es-ES" sz="2000" b="0" dirty="0" err="1">
                          <a:solidFill>
                            <a:sysClr val="windowText" lastClr="000000"/>
                          </a:solidFill>
                        </a:rPr>
                        <a:t>SQLAlchemy</a:t>
                      </a:r>
                      <a:endParaRPr lang="es-AR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757405"/>
                  </a:ext>
                </a:extLst>
              </a:tr>
            </a:tbl>
          </a:graphicData>
        </a:graphic>
      </p:graphicFrame>
      <p:cxnSp>
        <p:nvCxnSpPr>
          <p:cNvPr id="1042" name="Conector: angular 1041">
            <a:extLst>
              <a:ext uri="{FF2B5EF4-FFF2-40B4-BE49-F238E27FC236}">
                <a16:creationId xmlns:a16="http://schemas.microsoft.com/office/drawing/2014/main" id="{C0F802BB-61CA-B9CA-CD65-3B5F38688D8E}"/>
              </a:ext>
            </a:extLst>
          </p:cNvPr>
          <p:cNvCxnSpPr>
            <a:cxnSpLocks/>
          </p:cNvCxnSpPr>
          <p:nvPr/>
        </p:nvCxnSpPr>
        <p:spPr>
          <a:xfrm flipV="1">
            <a:off x="7267158" y="1221057"/>
            <a:ext cx="1691730" cy="2448000"/>
          </a:xfrm>
          <a:prstGeom prst="bentConnector3">
            <a:avLst>
              <a:gd name="adj1" fmla="val 43005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6" name="Tabla 1045">
            <a:extLst>
              <a:ext uri="{FF2B5EF4-FFF2-40B4-BE49-F238E27FC236}">
                <a16:creationId xmlns:a16="http://schemas.microsoft.com/office/drawing/2014/main" id="{2D6C5B8E-2CC8-4CAA-8A9A-B1B3C52C0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378258"/>
              </p:ext>
            </p:extLst>
          </p:nvPr>
        </p:nvGraphicFramePr>
        <p:xfrm>
          <a:off x="6008175" y="2012656"/>
          <a:ext cx="684217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17">
                  <a:extLst>
                    <a:ext uri="{9D8B030D-6E8A-4147-A177-3AD203B41FA5}">
                      <a16:colId xmlns:a16="http://schemas.microsoft.com/office/drawing/2014/main" val="42852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err="1">
                          <a:solidFill>
                            <a:sysClr val="windowText" lastClr="000000"/>
                          </a:solidFill>
                        </a:rPr>
                        <a:t>Integrity</a:t>
                      </a:r>
                      <a:r>
                        <a:rPr lang="es-ES" sz="11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s-ES" sz="1100" b="0" dirty="0" err="1">
                          <a:solidFill>
                            <a:sysClr val="windowText" lastClr="000000"/>
                          </a:solidFill>
                        </a:rPr>
                        <a:t>check</a:t>
                      </a:r>
                      <a:endParaRPr lang="es-AR" sz="1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757405"/>
                  </a:ext>
                </a:extLst>
              </a:tr>
            </a:tbl>
          </a:graphicData>
        </a:graphic>
      </p:graphicFrame>
      <p:cxnSp>
        <p:nvCxnSpPr>
          <p:cNvPr id="1048" name="Conector recto de flecha 1047">
            <a:extLst>
              <a:ext uri="{FF2B5EF4-FFF2-40B4-BE49-F238E27FC236}">
                <a16:creationId xmlns:a16="http://schemas.microsoft.com/office/drawing/2014/main" id="{3846D059-BBD2-7221-9AC3-0E034DF6DBB4}"/>
              </a:ext>
            </a:extLst>
          </p:cNvPr>
          <p:cNvCxnSpPr>
            <a:cxnSpLocks/>
          </p:cNvCxnSpPr>
          <p:nvPr/>
        </p:nvCxnSpPr>
        <p:spPr>
          <a:xfrm>
            <a:off x="6343111" y="2541322"/>
            <a:ext cx="7172" cy="78603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0" name="Picture 12" descr="Email, gmail, mail, logo, social, social media icon - Free download">
            <a:extLst>
              <a:ext uri="{FF2B5EF4-FFF2-40B4-BE49-F238E27FC236}">
                <a16:creationId xmlns:a16="http://schemas.microsoft.com/office/drawing/2014/main" id="{78D2D80F-88D8-6677-D4CC-6258F8E46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778" b="89778" l="5778" r="96000">
                        <a14:foregroundMark x1="33333" y1="20444" x2="33333" y2="20444"/>
                        <a14:foregroundMark x1="89778" y1="70222" x2="89778" y2="70222"/>
                        <a14:foregroundMark x1="90222" y1="24889" x2="90222" y2="24889"/>
                        <a14:foregroundMark x1="62222" y1="39111" x2="62222" y2="39111"/>
                        <a14:foregroundMark x1="27556" y1="32000" x2="27556" y2="32000"/>
                        <a14:foregroundMark x1="7556" y1="23111" x2="6222" y2="23111"/>
                        <a14:foregroundMark x1="9778" y1="49333" x2="9778" y2="49333"/>
                        <a14:foregroundMark x1="8444" y1="71556" x2="8444" y2="71556"/>
                        <a14:foregroundMark x1="49333" y1="23111" x2="49333" y2="23111"/>
                        <a14:foregroundMark x1="68000" y1="23111" x2="68000" y2="23111"/>
                        <a14:foregroundMark x1="76444" y1="29778" x2="53778" y2="44889"/>
                        <a14:foregroundMark x1="55556" y1="48444" x2="8889" y2="82667"/>
                        <a14:foregroundMark x1="89333" y1="80889" x2="79111" y2="27111"/>
                        <a14:foregroundMark x1="79111" y1="28889" x2="89778" y2="23111"/>
                        <a14:foregroundMark x1="90222" y1="23111" x2="90222" y2="77333"/>
                        <a14:foregroundMark x1="89778" y1="23556" x2="96000" y2="73778"/>
                        <a14:foregroundMark x1="21333" y1="17778" x2="17333" y2="16444"/>
                        <a14:foregroundMark x1="78667" y1="17778" x2="85778" y2="17778"/>
                        <a14:foregroundMark x1="83556" y1="19111" x2="82667" y2="17778"/>
                        <a14:foregroundMark x1="83111" y1="20889" x2="82667" y2="1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065" y="3479744"/>
            <a:ext cx="429264" cy="429264"/>
          </a:xfrm>
          <a:prstGeom prst="rect">
            <a:avLst/>
          </a:prstGeom>
          <a:noFill/>
          <a:effectLst>
            <a:outerShdw blurRad="25400" dist="12700" dir="2700000" algn="tl" rotWithShape="0">
              <a:schemeClr val="bg1">
                <a:lumMod val="50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10" descr="Amazon Redshift Logo PNG vector in SVG, PDF, AI, CDR format">
            <a:extLst>
              <a:ext uri="{FF2B5EF4-FFF2-40B4-BE49-F238E27FC236}">
                <a16:creationId xmlns:a16="http://schemas.microsoft.com/office/drawing/2014/main" id="{639FBE73-E798-CE38-D2D9-47C4B9A0CA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1" t="27367" r="8586" b="26784"/>
          <a:stretch/>
        </p:blipFill>
        <p:spPr bwMode="auto">
          <a:xfrm>
            <a:off x="9262604" y="3415078"/>
            <a:ext cx="1411927" cy="593035"/>
          </a:xfrm>
          <a:prstGeom prst="rect">
            <a:avLst/>
          </a:prstGeom>
          <a:noFill/>
          <a:effectLst>
            <a:outerShdw blurRad="25400" dist="12700" dir="2700000" algn="tl" rotWithShape="0">
              <a:schemeClr val="bg1">
                <a:lumMod val="50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2" name="Conector recto de flecha 1051">
            <a:extLst>
              <a:ext uri="{FF2B5EF4-FFF2-40B4-BE49-F238E27FC236}">
                <a16:creationId xmlns:a16="http://schemas.microsoft.com/office/drawing/2014/main" id="{0914F83F-F7CD-42CD-9ADB-A13BE6117F0E}"/>
              </a:ext>
            </a:extLst>
          </p:cNvPr>
          <p:cNvCxnSpPr>
            <a:cxnSpLocks/>
          </p:cNvCxnSpPr>
          <p:nvPr/>
        </p:nvCxnSpPr>
        <p:spPr>
          <a:xfrm>
            <a:off x="9995647" y="1624402"/>
            <a:ext cx="0" cy="170295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54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18</Words>
  <Application>Microsoft Office PowerPoint</Application>
  <PresentationFormat>Panorámica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Franco Sterrantino</dc:creator>
  <cp:lastModifiedBy>Franco Sterrantino</cp:lastModifiedBy>
  <cp:revision>6</cp:revision>
  <dcterms:created xsi:type="dcterms:W3CDTF">2024-01-26T17:39:10Z</dcterms:created>
  <dcterms:modified xsi:type="dcterms:W3CDTF">2024-01-26T18:25:19Z</dcterms:modified>
</cp:coreProperties>
</file>