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62B59-A323-44A7-B89D-D6B4A834187C}" v="246" dt="2024-01-26T18:20:16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A3C85-6F6A-80FC-47FB-12C23A310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2D10F-004B-C335-FE00-A8B0DE75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0DDF1-DA44-0A9C-0C01-52E94608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6F893E-870B-0310-28A5-ED5031E8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F70D1-90FD-4352-28CD-2C440058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724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904E3-51E6-6A1C-66E4-61506DA9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32DE5A-D885-D5E2-8A2E-35297C6B2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5729F-C09F-30E5-53BD-ED816828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2ACDE-0132-996B-D6CC-529C5056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BF96B-9442-04A9-8FBA-3DE2D1FC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973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5066B-839F-97EB-F70B-6DAE66A23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8FEB4E-AA07-3940-2771-65445AE22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44F81-834C-2963-9302-D778F4D9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13082B-958A-C99C-D884-5DFE5B57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07822-BFF8-0120-B197-0BD3B56C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189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364FA-BA4A-2001-AF1B-7D0A1EC5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D768D-6C27-31EC-919E-DC61CDCF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09CC73-C86C-6673-F623-7DC1329E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07D16-84BB-C521-5049-E59BE791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64F8C-FF33-604E-CDD5-23A902CF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752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86852-A4D9-E86B-FC1A-2C8638D7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882390-2BD6-F313-2A00-0F2559F9A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E11675-D515-9E8F-F7FE-C388E39D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EC23B-E353-38FD-A081-4B70D0C3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A3F55-9545-50A7-09FD-D19264A0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481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0D929-AE3D-CDCC-AAA8-80D7F46A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07964-5A05-C7A0-CF7A-E93C5C83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DB823F-BF59-74DD-E289-DDBE4AC4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B24F5-11FB-23BB-BCC9-7FA12F29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4352C2-D8DA-51B7-DC8F-676AC51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477352-3A86-805B-7725-D1A9C084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01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FA8E0-6474-5FCF-8A17-902B00E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58E51-4FC6-8D41-D8CD-5F8230FA0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A31FEF-8425-C407-E666-68616749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FF345E-A07A-56AD-8631-953AB4F05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A31519-128D-3191-1611-C1347ABD2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367974-2BFD-DF2B-90B2-65FD2875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610860-78E5-0F0B-EC6B-209E66F5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CF8D9C-7DDD-04F2-D895-0AD0FEDE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024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7CB66-8680-ECFE-826A-2C2D93E9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5EE0D6-508F-CD38-D893-AB894612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0C420E-BA07-33A8-8D94-1D405DBE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D4499B-5FCD-3A48-D45B-BCC8AA19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13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9E4301-E610-FA82-C35A-D1A45045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8B8AE1-FC25-AAD7-7C56-5DFD4861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9FA58C-38F0-EAEE-325D-D991CA50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247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7043-CDDE-C628-CA7D-998FD61F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FBFE1-3902-5EBB-D68D-5E5461F7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759B5-B6FD-505E-FF8B-4FA9D1C55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6213F0-54B4-4181-5D9A-2F1B329F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37AC63-332F-6C44-B125-616F8F74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CFC48F-4B63-117C-0F5D-9714E234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518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7E438-296C-FAB8-37FA-9397A1CE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084597-13D2-C826-2854-C490A44CA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1AC737-6051-019F-161A-CFBA55520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5E4482-84CC-A2F7-DF26-1985C0D8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5499F3-DFF9-6F0B-E066-4DA812AE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C1C13-4908-C10B-C246-5017794D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404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9E0C6B-8D80-AD8D-C328-8C9FA843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D22C9B-6473-201E-ED5E-1CE467FDC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96583E-9394-C78C-FFF5-756EE6F95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91ECD-92F8-232F-486F-D78C98F18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B193C-566E-EB49-050F-608343351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133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322D371-E701-D258-2AA5-6CE2D78DAA5C}"/>
              </a:ext>
            </a:extLst>
          </p:cNvPr>
          <p:cNvSpPr/>
          <p:nvPr/>
        </p:nvSpPr>
        <p:spPr>
          <a:xfrm>
            <a:off x="8211671" y="466164"/>
            <a:ext cx="3567953" cy="371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ysClr val="windowText" lastClr="00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4C8F25C-137E-AF68-1263-6A616A210F4E}"/>
              </a:ext>
            </a:extLst>
          </p:cNvPr>
          <p:cNvSpPr/>
          <p:nvPr/>
        </p:nvSpPr>
        <p:spPr>
          <a:xfrm>
            <a:off x="4312022" y="466163"/>
            <a:ext cx="3567953" cy="3714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F925F-379F-675D-88F2-91DF9B45CEBA}"/>
              </a:ext>
            </a:extLst>
          </p:cNvPr>
          <p:cNvSpPr/>
          <p:nvPr/>
        </p:nvSpPr>
        <p:spPr>
          <a:xfrm>
            <a:off x="377881" y="457201"/>
            <a:ext cx="3567953" cy="3722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ysClr val="windowText" lastClr="00000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778D67-09FF-CBD5-4E3B-FEE0F9FC86EE}"/>
              </a:ext>
            </a:extLst>
          </p:cNvPr>
          <p:cNvSpPr/>
          <p:nvPr/>
        </p:nvSpPr>
        <p:spPr>
          <a:xfrm>
            <a:off x="377881" y="268941"/>
            <a:ext cx="3567953" cy="394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EXTRACT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A5E731-BC31-1D0A-1B7B-294DDD913374}"/>
              </a:ext>
            </a:extLst>
          </p:cNvPr>
          <p:cNvSpPr/>
          <p:nvPr/>
        </p:nvSpPr>
        <p:spPr>
          <a:xfrm>
            <a:off x="4312023" y="268940"/>
            <a:ext cx="3567953" cy="394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TRANSFORM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E0871D-D01E-B4F3-9ACA-0456317F2247}"/>
              </a:ext>
            </a:extLst>
          </p:cNvPr>
          <p:cNvSpPr/>
          <p:nvPr/>
        </p:nvSpPr>
        <p:spPr>
          <a:xfrm>
            <a:off x="8211671" y="268939"/>
            <a:ext cx="3567953" cy="394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LOAD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13FC530E-2DE9-C5F9-7690-9302F609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65" y="2289529"/>
            <a:ext cx="396000" cy="396000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6C79BAA7-C2C8-2995-F983-AC6681588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91982"/>
              </p:ext>
            </p:extLst>
          </p:nvPr>
        </p:nvGraphicFramePr>
        <p:xfrm>
          <a:off x="1892146" y="963789"/>
          <a:ext cx="1299531" cy="73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531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731497">
                <a:tc>
                  <a:txBody>
                    <a:bodyPr/>
                    <a:lstStyle/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Public</a:t>
                      </a:r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 Web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744846C2-59AC-9112-3895-5DD07A13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15267"/>
              </p:ext>
            </p:extLst>
          </p:nvPr>
        </p:nvGraphicFramePr>
        <p:xfrm>
          <a:off x="1889991" y="2154938"/>
          <a:ext cx="136741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17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408791">
                <a:tc>
                  <a:txBody>
                    <a:bodyPr/>
                    <a:lstStyle/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Selenium</a:t>
                      </a:r>
                      <a:endParaRPr lang="es-ES" sz="18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Pandas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82B7CC6-7AE8-7811-D8A2-530C8DE17596}"/>
              </a:ext>
            </a:extLst>
          </p:cNvPr>
          <p:cNvCxnSpPr>
            <a:cxnSpLocks/>
          </p:cNvCxnSpPr>
          <p:nvPr/>
        </p:nvCxnSpPr>
        <p:spPr>
          <a:xfrm>
            <a:off x="2196352" y="1624402"/>
            <a:ext cx="0" cy="50231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A189A42-70C5-5669-4B5C-13A14CFB3FA1}"/>
              </a:ext>
            </a:extLst>
          </p:cNvPr>
          <p:cNvCxnSpPr>
            <a:cxnSpLocks/>
          </p:cNvCxnSpPr>
          <p:nvPr/>
        </p:nvCxnSpPr>
        <p:spPr>
          <a:xfrm>
            <a:off x="2196352" y="2836432"/>
            <a:ext cx="0" cy="4791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9E0DCA6-BC6C-B916-7D1B-D84A0BD47C2D}"/>
              </a:ext>
            </a:extLst>
          </p:cNvPr>
          <p:cNvCxnSpPr>
            <a:cxnSpLocks/>
            <a:stCxn id="1029" idx="3"/>
          </p:cNvCxnSpPr>
          <p:nvPr/>
        </p:nvCxnSpPr>
        <p:spPr>
          <a:xfrm flipV="1">
            <a:off x="2537851" y="1234414"/>
            <a:ext cx="2725289" cy="2410748"/>
          </a:xfrm>
          <a:prstGeom prst="bentConnector3">
            <a:avLst>
              <a:gd name="adj1" fmla="val 58553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Imagen 1023" descr="Icono&#10;&#10;Descripción generada automáticamente">
            <a:extLst>
              <a:ext uri="{FF2B5EF4-FFF2-40B4-BE49-F238E27FC236}">
                <a16:creationId xmlns:a16="http://schemas.microsoft.com/office/drawing/2014/main" id="{55205BF8-3582-27D1-64B7-6CEAF7760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35" y="1036414"/>
            <a:ext cx="396000" cy="396000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61191235-C1AF-B3F6-ECB2-81CEB6DEC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60530"/>
              </p:ext>
            </p:extLst>
          </p:nvPr>
        </p:nvGraphicFramePr>
        <p:xfrm>
          <a:off x="5762527" y="818559"/>
          <a:ext cx="151180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03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731497">
                <a:tc>
                  <a:txBody>
                    <a:bodyPr/>
                    <a:lstStyle/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Pandas</a:t>
                      </a:r>
                    </a:p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Pymongo</a:t>
                      </a:r>
                      <a:endParaRPr lang="es-ES" sz="18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Configparser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pic>
        <p:nvPicPr>
          <p:cNvPr id="1040" name="Imagen 1039" descr="Icono&#10;&#10;Descripción generada automáticamente">
            <a:extLst>
              <a:ext uri="{FF2B5EF4-FFF2-40B4-BE49-F238E27FC236}">
                <a16:creationId xmlns:a16="http://schemas.microsoft.com/office/drawing/2014/main" id="{DEEBAF79-2F9A-1E2C-0076-80C0B8179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69" y="1045379"/>
            <a:ext cx="396000" cy="396000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graphicFrame>
        <p:nvGraphicFramePr>
          <p:cNvPr id="1041" name="Tabla 1040">
            <a:extLst>
              <a:ext uri="{FF2B5EF4-FFF2-40B4-BE49-F238E27FC236}">
                <a16:creationId xmlns:a16="http://schemas.microsoft.com/office/drawing/2014/main" id="{C09777AB-B736-4C33-060D-206E5A641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34056"/>
              </p:ext>
            </p:extLst>
          </p:nvPr>
        </p:nvGraphicFramePr>
        <p:xfrm>
          <a:off x="9513361" y="884901"/>
          <a:ext cx="1916639" cy="73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639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731497">
                <a:tc>
                  <a:txBody>
                    <a:bodyPr/>
                    <a:lstStyle/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Psycopg2 </a:t>
                      </a:r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SQLAlchemy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cxnSp>
        <p:nvCxnSpPr>
          <p:cNvPr id="1042" name="Conector: angular 1041">
            <a:extLst>
              <a:ext uri="{FF2B5EF4-FFF2-40B4-BE49-F238E27FC236}">
                <a16:creationId xmlns:a16="http://schemas.microsoft.com/office/drawing/2014/main" id="{C0F802BB-61CA-B9CA-CD65-3B5F38688D8E}"/>
              </a:ext>
            </a:extLst>
          </p:cNvPr>
          <p:cNvCxnSpPr>
            <a:cxnSpLocks/>
          </p:cNvCxnSpPr>
          <p:nvPr/>
        </p:nvCxnSpPr>
        <p:spPr>
          <a:xfrm flipV="1">
            <a:off x="7067731" y="1243379"/>
            <a:ext cx="1980000" cy="2376142"/>
          </a:xfrm>
          <a:prstGeom prst="bentConnector3">
            <a:avLst>
              <a:gd name="adj1" fmla="val 4922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51F7E79F-4D2E-25CA-AC8C-C6063AC40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48" y="1030310"/>
            <a:ext cx="1113338" cy="603058"/>
          </a:xfrm>
          <a:prstGeom prst="rect">
            <a:avLst/>
          </a:prstGeom>
        </p:spPr>
      </p:pic>
      <p:pic>
        <p:nvPicPr>
          <p:cNvPr id="1027" name="Imagen 102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9CA853D-61DB-C681-D6B1-61A2633AC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04" y="2298491"/>
            <a:ext cx="396000" cy="396000"/>
          </a:xfrm>
          <a:prstGeom prst="rect">
            <a:avLst/>
          </a:prstGeom>
        </p:spPr>
      </p:pic>
      <p:graphicFrame>
        <p:nvGraphicFramePr>
          <p:cNvPr id="1032" name="Tabla 1031">
            <a:extLst>
              <a:ext uri="{FF2B5EF4-FFF2-40B4-BE49-F238E27FC236}">
                <a16:creationId xmlns:a16="http://schemas.microsoft.com/office/drawing/2014/main" id="{4C086207-450D-AC17-E560-C952378DF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61625"/>
              </p:ext>
            </p:extLst>
          </p:nvPr>
        </p:nvGraphicFramePr>
        <p:xfrm>
          <a:off x="4915176" y="2126717"/>
          <a:ext cx="1407404" cy="73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404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731497">
                <a:tc>
                  <a:txBody>
                    <a:bodyPr/>
                    <a:lstStyle/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Modeling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cxnSp>
        <p:nvCxnSpPr>
          <p:cNvPr id="1035" name="Conector recto de flecha 1034">
            <a:extLst>
              <a:ext uri="{FF2B5EF4-FFF2-40B4-BE49-F238E27FC236}">
                <a16:creationId xmlns:a16="http://schemas.microsoft.com/office/drawing/2014/main" id="{35C0AF11-54FB-80B6-18D4-31BFD534AE7D}"/>
              </a:ext>
            </a:extLst>
          </p:cNvPr>
          <p:cNvCxnSpPr>
            <a:cxnSpLocks/>
          </p:cNvCxnSpPr>
          <p:nvPr/>
        </p:nvCxnSpPr>
        <p:spPr>
          <a:xfrm>
            <a:off x="6203575" y="1713216"/>
            <a:ext cx="0" cy="16023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Conector: angular 1068">
            <a:extLst>
              <a:ext uri="{FF2B5EF4-FFF2-40B4-BE49-F238E27FC236}">
                <a16:creationId xmlns:a16="http://schemas.microsoft.com/office/drawing/2014/main" id="{91F098E6-5215-B9E1-A815-496B91FFC5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68188" y="1462960"/>
            <a:ext cx="432000" cy="97200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6" name="Imagen 1075" descr="Imagen que contiene Texto&#10;&#10;Descripción generada automáticamente">
            <a:extLst>
              <a:ext uri="{FF2B5EF4-FFF2-40B4-BE49-F238E27FC236}">
                <a16:creationId xmlns:a16="http://schemas.microsoft.com/office/drawing/2014/main" id="{E4E271AE-D0F8-51B6-AA21-ECC43B9B7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163" y="3307632"/>
            <a:ext cx="972001" cy="646823"/>
          </a:xfrm>
          <a:prstGeom prst="rect">
            <a:avLst/>
          </a:prstGeom>
        </p:spPr>
      </p:pic>
      <p:pic>
        <p:nvPicPr>
          <p:cNvPr id="13" name="Picture 6" descr="Archivo csv formato tipo de - Iconos Archivos y Carpetas">
            <a:extLst>
              <a:ext uri="{FF2B5EF4-FFF2-40B4-BE49-F238E27FC236}">
                <a16:creationId xmlns:a16="http://schemas.microsoft.com/office/drawing/2014/main" id="{FE2DC3CC-691F-3852-849E-8561AC6EC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02" y="3411162"/>
            <a:ext cx="468000" cy="468000"/>
          </a:xfrm>
          <a:prstGeom prst="rect">
            <a:avLst/>
          </a:prstGeom>
          <a:noFill/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9" name="Tabla 1028">
            <a:extLst>
              <a:ext uri="{FF2B5EF4-FFF2-40B4-BE49-F238E27FC236}">
                <a16:creationId xmlns:a16="http://schemas.microsoft.com/office/drawing/2014/main" id="{9B332984-2AD3-122B-9CD7-9B7267A7E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95172"/>
              </p:ext>
            </p:extLst>
          </p:nvPr>
        </p:nvGraphicFramePr>
        <p:xfrm>
          <a:off x="1889992" y="3325122"/>
          <a:ext cx="64785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859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408791">
                <a:tc>
                  <a:txBody>
                    <a:bodyPr/>
                    <a:lstStyle/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Raw</a:t>
                      </a:r>
                    </a:p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pic>
        <p:nvPicPr>
          <p:cNvPr id="1036" name="Picture 6" descr="Archivo csv formato tipo de - Iconos Archivos y Carpetas">
            <a:extLst>
              <a:ext uri="{FF2B5EF4-FFF2-40B4-BE49-F238E27FC236}">
                <a16:creationId xmlns:a16="http://schemas.microsoft.com/office/drawing/2014/main" id="{455A5DE1-3330-421E-3322-180515536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09" y="3385521"/>
            <a:ext cx="468000" cy="468000"/>
          </a:xfrm>
          <a:prstGeom prst="rect">
            <a:avLst/>
          </a:prstGeom>
          <a:noFill/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8" name="Tabla 1037">
            <a:extLst>
              <a:ext uri="{FF2B5EF4-FFF2-40B4-BE49-F238E27FC236}">
                <a16:creationId xmlns:a16="http://schemas.microsoft.com/office/drawing/2014/main" id="{D0D9D3F6-E368-7706-7130-2D911ABDA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84448"/>
              </p:ext>
            </p:extLst>
          </p:nvPr>
        </p:nvGraphicFramePr>
        <p:xfrm>
          <a:off x="5910999" y="3299481"/>
          <a:ext cx="112983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837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408791">
                <a:tc>
                  <a:txBody>
                    <a:bodyPr/>
                    <a:lstStyle/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Cleansed</a:t>
                      </a:r>
                      <a:endParaRPr lang="es-ES" sz="18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graphicFrame>
        <p:nvGraphicFramePr>
          <p:cNvPr id="1048" name="Tabla 1047">
            <a:extLst>
              <a:ext uri="{FF2B5EF4-FFF2-40B4-BE49-F238E27FC236}">
                <a16:creationId xmlns:a16="http://schemas.microsoft.com/office/drawing/2014/main" id="{BDFA458D-CF9D-16C4-0AAF-023C1CE22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66552"/>
              </p:ext>
            </p:extLst>
          </p:nvPr>
        </p:nvGraphicFramePr>
        <p:xfrm>
          <a:off x="9021916" y="3239899"/>
          <a:ext cx="972000" cy="73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731497">
                <a:tc>
                  <a:txBody>
                    <a:bodyPr/>
                    <a:lstStyle/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Upsert</a:t>
                      </a:r>
                      <a:endParaRPr lang="es-ES" sz="18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Controls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cxnSp>
        <p:nvCxnSpPr>
          <p:cNvPr id="1050" name="Conector: angular 1049">
            <a:extLst>
              <a:ext uri="{FF2B5EF4-FFF2-40B4-BE49-F238E27FC236}">
                <a16:creationId xmlns:a16="http://schemas.microsoft.com/office/drawing/2014/main" id="{6A8A47AA-7381-E4C3-48AF-BCFF81E927A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70615" y="1974469"/>
            <a:ext cx="1692000" cy="95460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5" name="Imagen 105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89A44F1-0711-3DB6-207B-116DD6706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041" y="3343492"/>
            <a:ext cx="972001" cy="646823"/>
          </a:xfrm>
          <a:prstGeom prst="rect">
            <a:avLst/>
          </a:prstGeom>
        </p:spPr>
      </p:pic>
      <p:graphicFrame>
        <p:nvGraphicFramePr>
          <p:cNvPr id="1057" name="Tabla 1056">
            <a:extLst>
              <a:ext uri="{FF2B5EF4-FFF2-40B4-BE49-F238E27FC236}">
                <a16:creationId xmlns:a16="http://schemas.microsoft.com/office/drawing/2014/main" id="{F84AA6F7-2AB4-80E5-4D89-38FEBF55E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99524"/>
              </p:ext>
            </p:extLst>
          </p:nvPr>
        </p:nvGraphicFramePr>
        <p:xfrm>
          <a:off x="11013794" y="3275759"/>
          <a:ext cx="972000" cy="73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731497">
                <a:tc>
                  <a:txBody>
                    <a:bodyPr/>
                    <a:lstStyle/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New</a:t>
                      </a:r>
                    </a:p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cxnSp>
        <p:nvCxnSpPr>
          <p:cNvPr id="1064" name="Conector: angular 1063">
            <a:extLst>
              <a:ext uri="{FF2B5EF4-FFF2-40B4-BE49-F238E27FC236}">
                <a16:creationId xmlns:a16="http://schemas.microsoft.com/office/drawing/2014/main" id="{9F9133CF-1F1B-2596-A951-D7CDB7D4AB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34617" y="2037251"/>
            <a:ext cx="1692000" cy="86400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54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22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Sterrantino</dc:creator>
  <cp:lastModifiedBy>Franco Sterrantino</cp:lastModifiedBy>
  <cp:revision>10</cp:revision>
  <dcterms:created xsi:type="dcterms:W3CDTF">2024-01-26T17:39:10Z</dcterms:created>
  <dcterms:modified xsi:type="dcterms:W3CDTF">2024-01-31T15:03:49Z</dcterms:modified>
</cp:coreProperties>
</file>