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087F3-7B0C-4D28-9BF1-C326E8558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2411D1-3E96-45E2-A188-DA1D855E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FE332-94D5-44E9-8F76-9C032B08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B93453-EE9D-464F-9FFA-93F9750B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4CA55-3E90-4CE0-8C5E-D75F46A5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50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17CED-AABA-4D7D-A7CC-F58D137D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BFFBCD-F59B-418E-8F63-7CAF2E81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D48E2-A2AD-4DD6-A968-3D85C85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CD420-3EC9-40A8-BF94-4688B040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8C26A-D34E-4D78-B281-28CE82E3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CC12EE-74BC-401B-8D7D-F9095D823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684C91-E274-48DA-965D-B037499F2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54CED-438A-46E4-A626-465FD29F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E7A61-C211-4686-8A2F-D63D538C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F710F-6991-463A-AB13-715D8714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4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76BDE-7D9A-4F47-9CA2-3F65F99E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48C08-BF62-4BB2-9C49-1233D449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3972FC-3D91-491A-B965-2C643B21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FA39A-A8ED-4959-8222-A45C79F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8C4FD-7978-4A75-B467-C16E8110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5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A5DB8-BD79-496E-8A3A-910165C9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2F77DB-23F4-4D2C-9319-F6BC6817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56ECF-2D92-40E6-8028-C12D52EC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210AB-C006-4C0E-A53E-A250FAFF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B2E7E-3D8C-418B-8A7D-19EB4978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28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740F8-6A9A-4808-97C6-515EC8C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04B93-E514-403A-B301-12D0B65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4A9D5E-672E-4385-9492-25E7FCA8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129BD4-36EF-4214-8D66-147B4DC1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8A491-9965-49D6-B195-17831DB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6DF926-E514-4077-A9D1-1CE46CE5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9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A2FE-AAEF-4BB1-B76F-44552FC4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E7DD3-2382-41C1-9A63-85F9F524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B6B895-F9DA-424C-8958-4F46504EB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54CD55-BB28-48A1-A8A4-3D2C57A7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0FB02C-5CFC-4EA1-AC72-4C815B771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EC7981-AF69-4B7F-88C2-56F3EC2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D395FA-D96E-4805-AFA4-0C5D4E0C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F23904-4678-4D4D-9D5D-BD753CED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71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3912E-D784-4D16-AB1B-47601E9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EF2B8A-3821-4A00-8F58-652B4078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6809BE-E1A6-4183-859B-C6A09B3E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03BC54-42CB-4F0E-971F-E4870542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94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7FFC72-1E24-4A32-90A8-91E73D7D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34200D-2A0E-4178-8F68-9A72C1FB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0B78F1-DD82-4671-9F63-1424A189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4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03898-5DB3-463E-B3AE-25A6802E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224D2-F69F-4F1B-A061-C830C3B4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DB1D2C-EAFB-4ED7-94AA-86F2A288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3DC0B-D38D-4402-9D1F-D097BD5D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8F5941-8E99-4D69-AB0E-754D578B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CAA6F-12E3-444F-81C4-DD5EEA01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3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E5AFD-CD8C-46CF-ABCE-8684883E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87C58E-5CC1-46F5-9B02-F5F0058ED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250CBF-74D8-4322-829E-89487C3B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79AFD-005A-44DC-B689-9A12B88E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0300D-1AC8-415D-B916-E9608BF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04E209-DC12-4CE5-BC19-C94B472B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7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BA1EF3-D697-4D90-8967-C8BB07F1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304EB3-7044-45AA-A749-26EBAF14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D6F2E-DE0E-44DC-9626-3FBADE36F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5D4A-3149-483E-A701-00A7991C1F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B2CA4-0B3B-4D71-B5CD-73E562214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4C9F2-4415-4C28-ABF6-F9CEFAF9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113B-6DEC-43FD-AE9C-8D4B7FAFCF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62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496D1667-67F7-44BF-9A77-24094466B4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5" y="2176387"/>
            <a:ext cx="929005" cy="929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5DB9AE0-E6E6-4FAF-BC51-4CA7A7744C40}"/>
              </a:ext>
            </a:extLst>
          </p:cNvPr>
          <p:cNvSpPr/>
          <p:nvPr/>
        </p:nvSpPr>
        <p:spPr>
          <a:xfrm>
            <a:off x="2560160" y="1488228"/>
            <a:ext cx="1292470" cy="50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Label Match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BAB6E54-B970-46AE-8FD8-17C7FCFAA958}"/>
              </a:ext>
            </a:extLst>
          </p:cNvPr>
          <p:cNvSpPr/>
          <p:nvPr/>
        </p:nvSpPr>
        <p:spPr>
          <a:xfrm>
            <a:off x="2560160" y="3977289"/>
            <a:ext cx="1292470" cy="50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Label </a:t>
            </a:r>
            <a:r>
              <a:rPr lang="de-DE" sz="1200" dirty="0" err="1">
                <a:solidFill>
                  <a:schemeClr val="tx1"/>
                </a:solidFill>
              </a:rPr>
              <a:t>dont</a:t>
            </a:r>
            <a:r>
              <a:rPr lang="de-DE" sz="1200" dirty="0">
                <a:solidFill>
                  <a:schemeClr val="tx1"/>
                </a:solidFill>
              </a:rPr>
              <a:t> match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D608A5-FC8B-4B30-B61C-E398667A0181}"/>
              </a:ext>
            </a:extLst>
          </p:cNvPr>
          <p:cNvSpPr/>
          <p:nvPr/>
        </p:nvSpPr>
        <p:spPr>
          <a:xfrm>
            <a:off x="6739063" y="1488228"/>
            <a:ext cx="1292470" cy="50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Classifier</a:t>
            </a:r>
            <a:r>
              <a:rPr lang="de-DE" sz="1200" dirty="0">
                <a:solidFill>
                  <a:schemeClr val="tx1"/>
                </a:solidFill>
              </a:rPr>
              <a:t> Label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a </a:t>
            </a:r>
            <a:r>
              <a:rPr lang="de-DE" sz="1200" dirty="0" err="1">
                <a:solidFill>
                  <a:schemeClr val="tx1"/>
                </a:solidFill>
              </a:rPr>
              <a:t>dog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C360A3B0-6467-4047-B255-70EEFEFDD562}"/>
              </a:ext>
            </a:extLst>
          </p:cNvPr>
          <p:cNvSpPr/>
          <p:nvPr/>
        </p:nvSpPr>
        <p:spPr>
          <a:xfrm>
            <a:off x="4573066" y="1488228"/>
            <a:ext cx="1292470" cy="50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Pet</a:t>
            </a:r>
            <a:r>
              <a:rPr lang="de-DE" sz="1200" dirty="0">
                <a:solidFill>
                  <a:schemeClr val="tx1"/>
                </a:solidFill>
              </a:rPr>
              <a:t> Image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a </a:t>
            </a:r>
            <a:r>
              <a:rPr lang="de-DE" sz="1200" dirty="0" err="1">
                <a:solidFill>
                  <a:schemeClr val="tx1"/>
                </a:solidFill>
              </a:rPr>
              <a:t>dog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3F433A9-8D05-4587-99B3-8FE7B4F58CCE}"/>
              </a:ext>
            </a:extLst>
          </p:cNvPr>
          <p:cNvSpPr/>
          <p:nvPr/>
        </p:nvSpPr>
        <p:spPr>
          <a:xfrm>
            <a:off x="6739063" y="3977289"/>
            <a:ext cx="1292470" cy="50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Classifier</a:t>
            </a:r>
            <a:r>
              <a:rPr lang="de-DE" sz="1200" dirty="0">
                <a:solidFill>
                  <a:schemeClr val="tx1"/>
                </a:solidFill>
              </a:rPr>
              <a:t> Label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not a </a:t>
            </a:r>
            <a:r>
              <a:rPr lang="de-DE" sz="1200" dirty="0" err="1">
                <a:solidFill>
                  <a:schemeClr val="tx1"/>
                </a:solidFill>
              </a:rPr>
              <a:t>dog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7A00928-29B1-45C4-9882-5DB245A23649}"/>
              </a:ext>
            </a:extLst>
          </p:cNvPr>
          <p:cNvSpPr/>
          <p:nvPr/>
        </p:nvSpPr>
        <p:spPr>
          <a:xfrm>
            <a:off x="4573066" y="3977289"/>
            <a:ext cx="1292470" cy="50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Pet</a:t>
            </a:r>
            <a:r>
              <a:rPr lang="de-DE" sz="1200" dirty="0">
                <a:solidFill>
                  <a:schemeClr val="tx1"/>
                </a:solidFill>
              </a:rPr>
              <a:t> Image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dog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235B45E-4A55-4AA9-9529-7A74A3A50982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515070" y="1740228"/>
            <a:ext cx="1045090" cy="90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25E86F-070C-4C4E-AAE7-218A63784AA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515070" y="2640890"/>
            <a:ext cx="1045090" cy="158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82DAD54-ABBC-4B58-80F2-8B2C1AB08F71}"/>
              </a:ext>
            </a:extLst>
          </p:cNvPr>
          <p:cNvSpPr/>
          <p:nvPr/>
        </p:nvSpPr>
        <p:spPr>
          <a:xfrm>
            <a:off x="3021667" y="1177788"/>
            <a:ext cx="369455" cy="31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AC2938-208F-4E50-AB12-B188242EA2CB}"/>
              </a:ext>
            </a:extLst>
          </p:cNvPr>
          <p:cNvSpPr/>
          <p:nvPr/>
        </p:nvSpPr>
        <p:spPr>
          <a:xfrm>
            <a:off x="5035328" y="1177788"/>
            <a:ext cx="369455" cy="31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F5A823E-B30D-4038-ABA7-70FBA258A90D}"/>
              </a:ext>
            </a:extLst>
          </p:cNvPr>
          <p:cNvSpPr/>
          <p:nvPr/>
        </p:nvSpPr>
        <p:spPr>
          <a:xfrm>
            <a:off x="7200570" y="1177788"/>
            <a:ext cx="369455" cy="31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117A086-0653-4259-B70D-37621976EE97}"/>
              </a:ext>
            </a:extLst>
          </p:cNvPr>
          <p:cNvSpPr/>
          <p:nvPr/>
        </p:nvSpPr>
        <p:spPr>
          <a:xfrm>
            <a:off x="3021667" y="4481289"/>
            <a:ext cx="369455" cy="31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D43DE85-66A8-48C9-864A-21A4801138E2}"/>
              </a:ext>
            </a:extLst>
          </p:cNvPr>
          <p:cNvSpPr/>
          <p:nvPr/>
        </p:nvSpPr>
        <p:spPr>
          <a:xfrm>
            <a:off x="5034573" y="4481289"/>
            <a:ext cx="369455" cy="31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22E8282-32CA-406C-8028-515E9A93BD19}"/>
              </a:ext>
            </a:extLst>
          </p:cNvPr>
          <p:cNvSpPr/>
          <p:nvPr/>
        </p:nvSpPr>
        <p:spPr>
          <a:xfrm>
            <a:off x="7200570" y="4481289"/>
            <a:ext cx="369455" cy="31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C3B06C4-1A20-4EC0-86EE-F3FD62661D56}"/>
              </a:ext>
            </a:extLst>
          </p:cNvPr>
          <p:cNvGrpSpPr>
            <a:grpSpLocks noChangeAspect="1"/>
          </p:cNvGrpSpPr>
          <p:nvPr/>
        </p:nvGrpSpPr>
        <p:grpSpPr>
          <a:xfrm>
            <a:off x="10770641" y="3821308"/>
            <a:ext cx="1044000" cy="659981"/>
            <a:chOff x="9558942" y="754438"/>
            <a:chExt cx="1292470" cy="8170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BE3725A-5E11-4984-B194-2E06F3C6C539}"/>
                </a:ext>
              </a:extLst>
            </p:cNvPr>
            <p:cNvSpPr/>
            <p:nvPr/>
          </p:nvSpPr>
          <p:spPr>
            <a:xfrm>
              <a:off x="9558942" y="1067493"/>
              <a:ext cx="1292470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Label match, ist a </a:t>
              </a:r>
              <a:r>
                <a:rPr lang="de-DE" sz="1000" dirty="0" err="1">
                  <a:solidFill>
                    <a:schemeClr val="tx1"/>
                  </a:solidFill>
                </a:rPr>
                <a:t>dog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995DEFB-C9DE-4708-9001-06DF1BBAD100}"/>
                </a:ext>
              </a:extLst>
            </p:cNvPr>
            <p:cNvSpPr/>
            <p:nvPr/>
          </p:nvSpPr>
          <p:spPr>
            <a:xfrm>
              <a:off x="9817320" y="754438"/>
              <a:ext cx="775715" cy="312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1, 1, 1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37DA1AD-676A-49AF-BAFE-6D04936DC9C8}"/>
              </a:ext>
            </a:extLst>
          </p:cNvPr>
          <p:cNvGrpSpPr>
            <a:grpSpLocks noChangeAspect="1"/>
          </p:cNvGrpSpPr>
          <p:nvPr/>
        </p:nvGrpSpPr>
        <p:grpSpPr>
          <a:xfrm>
            <a:off x="9170333" y="3806454"/>
            <a:ext cx="1044000" cy="659981"/>
            <a:chOff x="9558942" y="1889872"/>
            <a:chExt cx="1292470" cy="817055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B35ECA94-7E08-44E4-8B89-94D98F4BEADE}"/>
                </a:ext>
              </a:extLst>
            </p:cNvPr>
            <p:cNvSpPr/>
            <p:nvPr/>
          </p:nvSpPr>
          <p:spPr>
            <a:xfrm>
              <a:off x="9558942" y="2202927"/>
              <a:ext cx="1292470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Label </a:t>
              </a:r>
              <a:r>
                <a:rPr lang="de-DE" sz="1000" dirty="0" err="1">
                  <a:solidFill>
                    <a:schemeClr val="tx1"/>
                  </a:solidFill>
                </a:rPr>
                <a:t>don‘t</a:t>
              </a:r>
              <a:r>
                <a:rPr lang="de-DE" sz="1000" dirty="0">
                  <a:solidFill>
                    <a:schemeClr val="tx1"/>
                  </a:solidFill>
                </a:rPr>
                <a:t> match, </a:t>
              </a:r>
              <a:r>
                <a:rPr lang="de-DE" sz="1000" dirty="0" err="1">
                  <a:solidFill>
                    <a:schemeClr val="tx1"/>
                  </a:solidFill>
                </a:rPr>
                <a:t>right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identification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81275F4-0036-46CA-9FA3-AC88E3737047}"/>
                </a:ext>
              </a:extLst>
            </p:cNvPr>
            <p:cNvSpPr/>
            <p:nvPr/>
          </p:nvSpPr>
          <p:spPr>
            <a:xfrm>
              <a:off x="9817320" y="1889872"/>
              <a:ext cx="775715" cy="312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0, 1, 1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1EBF6B6-175A-4D02-BB74-D6DE9F7A6162}"/>
              </a:ext>
            </a:extLst>
          </p:cNvPr>
          <p:cNvGrpSpPr>
            <a:grpSpLocks noChangeAspect="1"/>
          </p:cNvGrpSpPr>
          <p:nvPr/>
        </p:nvGrpSpPr>
        <p:grpSpPr>
          <a:xfrm>
            <a:off x="9170333" y="2122542"/>
            <a:ext cx="1044000" cy="659981"/>
            <a:chOff x="9558942" y="3115945"/>
            <a:chExt cx="1292470" cy="817055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2CD6FEA-DF9B-4995-96D7-26ADB0072C17}"/>
                </a:ext>
              </a:extLst>
            </p:cNvPr>
            <p:cNvSpPr/>
            <p:nvPr/>
          </p:nvSpPr>
          <p:spPr>
            <a:xfrm>
              <a:off x="9558942" y="3429000"/>
              <a:ext cx="1292470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Label </a:t>
              </a:r>
              <a:r>
                <a:rPr lang="de-DE" sz="1000" dirty="0" err="1">
                  <a:solidFill>
                    <a:schemeClr val="tx1"/>
                  </a:solidFill>
                </a:rPr>
                <a:t>don‘t</a:t>
              </a:r>
              <a:r>
                <a:rPr lang="de-DE" sz="1000" dirty="0">
                  <a:solidFill>
                    <a:schemeClr val="tx1"/>
                  </a:solidFill>
                </a:rPr>
                <a:t> match, </a:t>
              </a:r>
              <a:r>
                <a:rPr lang="de-DE" sz="1000" dirty="0" err="1">
                  <a:solidFill>
                    <a:schemeClr val="tx1"/>
                  </a:solidFill>
                </a:rPr>
                <a:t>wrong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identification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01F2102F-5F09-44BD-B9B7-9F7BF02C7236}"/>
                </a:ext>
              </a:extLst>
            </p:cNvPr>
            <p:cNvSpPr/>
            <p:nvPr/>
          </p:nvSpPr>
          <p:spPr>
            <a:xfrm>
              <a:off x="9817320" y="3115945"/>
              <a:ext cx="775715" cy="312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0, 0, 1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618ACAE-D13F-41D4-ADF4-343FDFB734A1}"/>
              </a:ext>
            </a:extLst>
          </p:cNvPr>
          <p:cNvGrpSpPr>
            <a:grpSpLocks noChangeAspect="1"/>
          </p:cNvGrpSpPr>
          <p:nvPr/>
        </p:nvGrpSpPr>
        <p:grpSpPr>
          <a:xfrm>
            <a:off x="9170333" y="1280586"/>
            <a:ext cx="1044000" cy="659981"/>
            <a:chOff x="9558942" y="4229289"/>
            <a:chExt cx="1292470" cy="817055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284106D-0EF1-4FEB-A9B4-62506446E055}"/>
                </a:ext>
              </a:extLst>
            </p:cNvPr>
            <p:cNvSpPr/>
            <p:nvPr/>
          </p:nvSpPr>
          <p:spPr>
            <a:xfrm>
              <a:off x="9558942" y="4542344"/>
              <a:ext cx="1292470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Label </a:t>
              </a:r>
              <a:r>
                <a:rPr lang="de-DE" sz="1000" dirty="0" err="1">
                  <a:solidFill>
                    <a:schemeClr val="tx1"/>
                  </a:solidFill>
                </a:rPr>
                <a:t>don‘t</a:t>
              </a:r>
              <a:r>
                <a:rPr lang="de-DE" sz="1000" dirty="0">
                  <a:solidFill>
                    <a:schemeClr val="tx1"/>
                  </a:solidFill>
                </a:rPr>
                <a:t> match, </a:t>
              </a:r>
              <a:r>
                <a:rPr lang="de-DE" sz="1000" dirty="0" err="1">
                  <a:solidFill>
                    <a:schemeClr val="tx1"/>
                  </a:solidFill>
                </a:rPr>
                <a:t>no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dog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FDB68BB-975E-4F4B-841C-0DD52667C938}"/>
                </a:ext>
              </a:extLst>
            </p:cNvPr>
            <p:cNvSpPr/>
            <p:nvPr/>
          </p:nvSpPr>
          <p:spPr>
            <a:xfrm>
              <a:off x="9817320" y="4229289"/>
              <a:ext cx="775715" cy="312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0, 0, 0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64D27D8-527F-4156-8362-4B6D945AE537}"/>
              </a:ext>
            </a:extLst>
          </p:cNvPr>
          <p:cNvGrpSpPr>
            <a:grpSpLocks noChangeAspect="1"/>
          </p:cNvGrpSpPr>
          <p:nvPr/>
        </p:nvGrpSpPr>
        <p:grpSpPr>
          <a:xfrm>
            <a:off x="9170333" y="2964498"/>
            <a:ext cx="1044000" cy="659981"/>
            <a:chOff x="9558942" y="5225452"/>
            <a:chExt cx="1292470" cy="81705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687B93E-9300-4706-ACCA-E411259710C0}"/>
                </a:ext>
              </a:extLst>
            </p:cNvPr>
            <p:cNvSpPr/>
            <p:nvPr/>
          </p:nvSpPr>
          <p:spPr>
            <a:xfrm>
              <a:off x="9558942" y="5538507"/>
              <a:ext cx="1292470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Label </a:t>
              </a:r>
              <a:r>
                <a:rPr lang="de-DE" sz="1000" dirty="0" err="1">
                  <a:solidFill>
                    <a:schemeClr val="tx1"/>
                  </a:solidFill>
                </a:rPr>
                <a:t>don‘t</a:t>
              </a:r>
              <a:r>
                <a:rPr lang="de-DE" sz="1000" dirty="0">
                  <a:solidFill>
                    <a:schemeClr val="tx1"/>
                  </a:solidFill>
                </a:rPr>
                <a:t> match, </a:t>
              </a:r>
              <a:r>
                <a:rPr lang="de-DE" sz="1000" dirty="0" err="1">
                  <a:solidFill>
                    <a:schemeClr val="tx1"/>
                  </a:solidFill>
                </a:rPr>
                <a:t>wrong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identification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A42B5EE-3E17-4954-A079-5D075B746651}"/>
                </a:ext>
              </a:extLst>
            </p:cNvPr>
            <p:cNvSpPr/>
            <p:nvPr/>
          </p:nvSpPr>
          <p:spPr>
            <a:xfrm>
              <a:off x="9817320" y="5225452"/>
              <a:ext cx="775715" cy="312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0, 1, 0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2227C61-F973-41B4-A56A-AAC59A708B79}"/>
              </a:ext>
            </a:extLst>
          </p:cNvPr>
          <p:cNvGrpSpPr>
            <a:grpSpLocks noChangeAspect="1"/>
          </p:cNvGrpSpPr>
          <p:nvPr/>
        </p:nvGrpSpPr>
        <p:grpSpPr>
          <a:xfrm>
            <a:off x="10770641" y="1295440"/>
            <a:ext cx="1044000" cy="659981"/>
            <a:chOff x="9558942" y="1889872"/>
            <a:chExt cx="1292470" cy="817055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F880E650-1234-4295-82DA-7346460B92AE}"/>
                </a:ext>
              </a:extLst>
            </p:cNvPr>
            <p:cNvSpPr/>
            <p:nvPr/>
          </p:nvSpPr>
          <p:spPr>
            <a:xfrm>
              <a:off x="9558942" y="2202927"/>
              <a:ext cx="1292470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Label match, </a:t>
              </a:r>
              <a:r>
                <a:rPr lang="de-DE" sz="1000" dirty="0" err="1">
                  <a:solidFill>
                    <a:schemeClr val="tx1"/>
                  </a:solidFill>
                </a:rPr>
                <a:t>no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dog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EF58FF8-54DD-4F9A-9E0C-429BB28CD58C}"/>
                </a:ext>
              </a:extLst>
            </p:cNvPr>
            <p:cNvSpPr/>
            <p:nvPr/>
          </p:nvSpPr>
          <p:spPr>
            <a:xfrm>
              <a:off x="9817320" y="1889872"/>
              <a:ext cx="775715" cy="312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1, 0, 0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318653BB-D4F8-4F78-B6E0-A61A7D228E1E}"/>
              </a:ext>
            </a:extLst>
          </p:cNvPr>
          <p:cNvGrpSpPr>
            <a:grpSpLocks noChangeAspect="1"/>
          </p:cNvGrpSpPr>
          <p:nvPr/>
        </p:nvGrpSpPr>
        <p:grpSpPr>
          <a:xfrm>
            <a:off x="10770641" y="2979352"/>
            <a:ext cx="1044000" cy="659981"/>
            <a:chOff x="9558942" y="1889872"/>
            <a:chExt cx="1292470" cy="817055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9ED0B817-7393-439A-8262-A3AD8A7B7963}"/>
                </a:ext>
              </a:extLst>
            </p:cNvPr>
            <p:cNvSpPr/>
            <p:nvPr/>
          </p:nvSpPr>
          <p:spPr>
            <a:xfrm>
              <a:off x="9558942" y="2202927"/>
              <a:ext cx="1292470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Label match, </a:t>
              </a:r>
              <a:r>
                <a:rPr lang="de-DE" sz="1000" dirty="0" err="1">
                  <a:solidFill>
                    <a:schemeClr val="tx1"/>
                  </a:solidFill>
                </a:rPr>
                <a:t>wrong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identification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4A990F0-2CCA-42FC-AD8D-3ECF8D2F22DB}"/>
                </a:ext>
              </a:extLst>
            </p:cNvPr>
            <p:cNvSpPr/>
            <p:nvPr/>
          </p:nvSpPr>
          <p:spPr>
            <a:xfrm>
              <a:off x="9817320" y="1889872"/>
              <a:ext cx="775715" cy="312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1, 1, 0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A52ED4D3-04BD-41A9-B768-05769C5DE714}"/>
              </a:ext>
            </a:extLst>
          </p:cNvPr>
          <p:cNvGrpSpPr>
            <a:grpSpLocks noChangeAspect="1"/>
          </p:cNvGrpSpPr>
          <p:nvPr/>
        </p:nvGrpSpPr>
        <p:grpSpPr>
          <a:xfrm>
            <a:off x="10770641" y="2137396"/>
            <a:ext cx="1044000" cy="659981"/>
            <a:chOff x="9558942" y="1889872"/>
            <a:chExt cx="1292470" cy="817055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B9B8DF31-C724-4CB4-A36A-C5F74894F469}"/>
                </a:ext>
              </a:extLst>
            </p:cNvPr>
            <p:cNvSpPr/>
            <p:nvPr/>
          </p:nvSpPr>
          <p:spPr>
            <a:xfrm>
              <a:off x="9558942" y="2202927"/>
              <a:ext cx="1292470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Label match, </a:t>
              </a:r>
              <a:r>
                <a:rPr lang="de-DE" sz="1000" dirty="0" err="1">
                  <a:solidFill>
                    <a:schemeClr val="tx1"/>
                  </a:solidFill>
                </a:rPr>
                <a:t>wrong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identification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B07507A-2183-4FB3-8705-C011DF0BD613}"/>
                </a:ext>
              </a:extLst>
            </p:cNvPr>
            <p:cNvSpPr/>
            <p:nvPr/>
          </p:nvSpPr>
          <p:spPr>
            <a:xfrm>
              <a:off x="9817320" y="1889872"/>
              <a:ext cx="775715" cy="312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1, 0, 1</a:t>
              </a:r>
            </a:p>
          </p:txBody>
        </p:sp>
      </p:grpSp>
      <p:pic>
        <p:nvPicPr>
          <p:cNvPr id="69" name="Grafik 68">
            <a:extLst>
              <a:ext uri="{FF2B5EF4-FFF2-40B4-BE49-F238E27FC236}">
                <a16:creationId xmlns:a16="http://schemas.microsoft.com/office/drawing/2014/main" id="{BCFFDF7B-4154-4C67-B0A1-432D36EA4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66" r="19145"/>
          <a:stretch/>
        </p:blipFill>
        <p:spPr>
          <a:xfrm>
            <a:off x="586065" y="3228497"/>
            <a:ext cx="937564" cy="8004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5DF1BC4-F978-4DB4-93E7-7DDEF7963495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3206395" y="1992228"/>
            <a:ext cx="2012906" cy="19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9685280-2C21-4809-A9BE-CF277BF7AB5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219301" y="1992228"/>
            <a:ext cx="2165997" cy="19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B931F8B-0E58-4CBC-BFC4-6A219D768DE6}"/>
              </a:ext>
            </a:extLst>
          </p:cNvPr>
          <p:cNvCxnSpPr>
            <a:cxnSpLocks/>
            <a:stCxn id="10" idx="0"/>
            <a:endCxn id="77" idx="2"/>
          </p:cNvCxnSpPr>
          <p:nvPr/>
        </p:nvCxnSpPr>
        <p:spPr>
          <a:xfrm flipV="1">
            <a:off x="3206395" y="1992228"/>
            <a:ext cx="2012906" cy="19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BA0C058-C9A6-45A0-B6AB-ABA353352791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V="1">
            <a:off x="5219301" y="1992228"/>
            <a:ext cx="2165997" cy="19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7EBD87B-9019-4F6F-9287-53A5717854EC}"/>
              </a:ext>
            </a:extLst>
          </p:cNvPr>
          <p:cNvCxnSpPr>
            <a:cxnSpLocks/>
            <a:stCxn id="69" idx="3"/>
            <a:endCxn id="10" idx="1"/>
          </p:cNvCxnSpPr>
          <p:nvPr/>
        </p:nvCxnSpPr>
        <p:spPr>
          <a:xfrm>
            <a:off x="1523629" y="3628746"/>
            <a:ext cx="1036531" cy="60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61142D7-6736-4FB0-9912-B54D430C8F54}"/>
              </a:ext>
            </a:extLst>
          </p:cNvPr>
          <p:cNvCxnSpPr>
            <a:cxnSpLocks/>
            <a:stCxn id="69" idx="3"/>
            <a:endCxn id="7" idx="1"/>
          </p:cNvCxnSpPr>
          <p:nvPr/>
        </p:nvCxnSpPr>
        <p:spPr>
          <a:xfrm flipV="1">
            <a:off x="1523629" y="1740228"/>
            <a:ext cx="1036531" cy="18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41B5845-1169-4630-A3A7-71C360B93A37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>
            <a:off x="3852630" y="1740228"/>
            <a:ext cx="72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2B3BD58-8493-4BD0-940C-F113BBAA0051}"/>
              </a:ext>
            </a:extLst>
          </p:cNvPr>
          <p:cNvCxnSpPr>
            <a:cxnSpLocks/>
            <a:stCxn id="77" idx="3"/>
            <a:endCxn id="17" idx="1"/>
          </p:cNvCxnSpPr>
          <p:nvPr/>
        </p:nvCxnSpPr>
        <p:spPr>
          <a:xfrm>
            <a:off x="5865536" y="1740228"/>
            <a:ext cx="873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B703FFE-2A25-48C1-A85D-D3328E195228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3852630" y="4229289"/>
            <a:ext cx="72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F4A26FE-6880-434F-AB07-1E4C2D172EF3}"/>
              </a:ext>
            </a:extLst>
          </p:cNvPr>
          <p:cNvCxnSpPr>
            <a:cxnSpLocks/>
            <a:stCxn id="27" idx="3"/>
            <a:endCxn id="78" idx="1"/>
          </p:cNvCxnSpPr>
          <p:nvPr/>
        </p:nvCxnSpPr>
        <p:spPr>
          <a:xfrm>
            <a:off x="5865536" y="4229289"/>
            <a:ext cx="873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Orga</dc:creator>
  <cp:lastModifiedBy>Orga</cp:lastModifiedBy>
  <cp:revision>7</cp:revision>
  <cp:lastPrinted>2021-06-08T10:43:24Z</cp:lastPrinted>
  <dcterms:created xsi:type="dcterms:W3CDTF">2021-06-08T10:04:04Z</dcterms:created>
  <dcterms:modified xsi:type="dcterms:W3CDTF">2021-06-08T10:56:05Z</dcterms:modified>
</cp:coreProperties>
</file>