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D4BFF"/>
    <a:srgbClr val="EBB60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9145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734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2790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7788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245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423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6560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144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6650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369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191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1E3C-FF91-9445-815F-CC35BD5511F8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8532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07/relationships/hdphoto" Target="../media/hdphoto5.wdp"/><Relationship Id="rId7" Type="http://schemas.microsoft.com/office/2007/relationships/hdphoto" Target="../media/hdphoto4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3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7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18" Type="http://schemas.openxmlformats.org/officeDocument/2006/relationships/image" Target="../media/image9.png"/><Relationship Id="rId21" Type="http://schemas.openxmlformats.org/officeDocument/2006/relationships/image" Target="../media/image5.png"/><Relationship Id="rId12" Type="http://schemas.microsoft.com/office/2007/relationships/hdphoto" Target="../media/hdphoto6.wdp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2.png"/><Relationship Id="rId19" Type="http://schemas.openxmlformats.org/officeDocument/2006/relationships/image" Target="../media/image14.png"/><Relationship Id="rId14" Type="http://schemas.openxmlformats.org/officeDocument/2006/relationships/image" Target="../media/image10.pn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73292" y="554122"/>
            <a:ext cx="4325536" cy="4114534"/>
          </a:xfrm>
          <a:prstGeom prst="ellipse">
            <a:avLst/>
          </a:prstGeom>
          <a:solidFill>
            <a:srgbClr val="000000"/>
          </a:solidFill>
          <a:ln>
            <a:noFill/>
          </a:ln>
          <a:scene3d>
            <a:camera prst="orthographicFront">
              <a:rot lat="18299990" lon="0" rev="0"/>
            </a:camera>
            <a:lightRig rig="threePt" dir="t"/>
          </a:scene3d>
          <a:sp3d extrusionH="285750">
            <a:bevelT w="152400" h="95250" prst="slope"/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7261345" y="4186176"/>
            <a:ext cx="3339208" cy="3339208"/>
          </a:xfrm>
          <a:prstGeom prst="donut">
            <a:avLst>
              <a:gd name="adj" fmla="val 9960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>
              <a:rot lat="18299991" lon="0" rev="0"/>
            </a:camera>
            <a:lightRig rig="threePt" dir="t"/>
          </a:scene3d>
          <a:sp3d>
            <a:bevelB w="8382000" h="27114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8977" y="1753085"/>
            <a:ext cx="2792782" cy="178109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2010" b="100000" l="0" r="100000">
                        <a14:foregroundMark x1="50838" y1="6365" x2="50838" y2="63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908" y="2881111"/>
            <a:ext cx="2873201" cy="28732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B h="0"/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0" b="99423" l="0" r="993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0104" y="4417045"/>
            <a:ext cx="3344228" cy="21737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0" b="99423" l="0" r="993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775" y="1600195"/>
            <a:ext cx="3810137" cy="21076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ackgroundRemoval t="1821" b="99020" l="820" r="100000">
                        <a14:foregroundMark x1="79235" y1="50840" x2="79235" y2="508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2348" y="5647077"/>
            <a:ext cx="3810138" cy="2125654"/>
          </a:xfrm>
          <a:prstGeom prst="rect">
            <a:avLst/>
          </a:prstGeom>
        </p:spPr>
      </p:pic>
      <p:grpSp>
        <p:nvGrpSpPr>
          <p:cNvPr id="12" name="Groupe 50"/>
          <p:cNvGrpSpPr/>
          <p:nvPr/>
        </p:nvGrpSpPr>
        <p:grpSpPr>
          <a:xfrm>
            <a:off x="4672409" y="2643632"/>
            <a:ext cx="4171015" cy="3917796"/>
            <a:chOff x="73582" y="548818"/>
            <a:chExt cx="4171015" cy="3917796"/>
          </a:xfrm>
        </p:grpSpPr>
        <p:sp>
          <p:nvSpPr>
            <p:cNvPr id="13" name="Ellipse 12"/>
            <p:cNvSpPr/>
            <p:nvPr/>
          </p:nvSpPr>
          <p:spPr>
            <a:xfrm>
              <a:off x="125735" y="548818"/>
              <a:ext cx="3917796" cy="3917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8913004" lon="21176800" rev="298849"/>
              </a:camera>
              <a:lightRig rig="flood" dir="t">
                <a:rot lat="0" lon="0" rev="4800000"/>
              </a:lightRig>
            </a:scene3d>
            <a:sp3d extrusionH="584200" contourW="12700">
              <a:bevelT w="412750" prst="relaxedInset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Bouée 13"/>
            <p:cNvSpPr/>
            <p:nvPr/>
          </p:nvSpPr>
          <p:spPr>
            <a:xfrm>
              <a:off x="637391" y="1078006"/>
              <a:ext cx="2857500" cy="2857500"/>
            </a:xfrm>
            <a:prstGeom prst="donut">
              <a:avLst>
                <a:gd name="adj" fmla="val 23414"/>
              </a:avLst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Bouée 14"/>
            <p:cNvSpPr/>
            <p:nvPr/>
          </p:nvSpPr>
          <p:spPr>
            <a:xfrm>
              <a:off x="789790" y="1222785"/>
              <a:ext cx="2538181" cy="2538181"/>
            </a:xfrm>
            <a:prstGeom prst="donut">
              <a:avLst>
                <a:gd name="adj" fmla="val 10822"/>
              </a:avLst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 rot="393674">
              <a:off x="1224915" y="1664746"/>
              <a:ext cx="1679064" cy="1679064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  <a:scene3d>
              <a:camera prst="orthographicFront">
                <a:rot lat="18913004" lon="21176800" rev="298849"/>
              </a:camera>
              <a:lightRig rig="harsh" dir="t">
                <a:rot lat="0" lon="0" rev="7200000"/>
              </a:lightRig>
            </a:scene3d>
            <a:sp3d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605131" y="1862865"/>
              <a:ext cx="1028700" cy="816909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softEdge rad="635000"/>
            </a:effectLst>
            <a:scene3d>
              <a:camera prst="orthographicFront">
                <a:rot lat="18900000" lon="21120000" rev="0"/>
              </a:camera>
              <a:lightRig rig="morning" dir="t"/>
            </a:scene3d>
            <a:sp3d>
              <a:bevelT h="406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1177" y="3173130"/>
              <a:ext cx="421341" cy="42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grpSp>
          <p:nvGrpSpPr>
            <p:cNvPr id="19" name="Groupe 38"/>
            <p:cNvGrpSpPr/>
            <p:nvPr/>
          </p:nvGrpSpPr>
          <p:grpSpPr>
            <a:xfrm>
              <a:off x="2592290" y="959225"/>
              <a:ext cx="572248" cy="630518"/>
              <a:chOff x="5021726" y="1810871"/>
              <a:chExt cx="572248" cy="630518"/>
            </a:xfrm>
          </p:grpSpPr>
          <p:pic>
            <p:nvPicPr>
              <p:cNvPr id="28" name="Picture 8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6" y="1810871"/>
                <a:ext cx="572248" cy="572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scene3d>
                <a:camera prst="orthographicFront"/>
                <a:lightRig rig="morning" dir="t"/>
              </a:scene3d>
            </p:spPr>
          </p:pic>
          <p:pic>
            <p:nvPicPr>
              <p:cNvPr id="29" name="Picture 8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8" y="1945343"/>
                <a:ext cx="496046" cy="49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morning" dir="t"/>
              </a:scene3d>
            </p:spPr>
          </p:pic>
        </p:grpSp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8887" y="2501152"/>
              <a:ext cx="475501" cy="47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alpha val="40000"/>
                </a:schemeClr>
              </a:glow>
            </a:effectLst>
          </p:spPr>
        </p:pic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08675" y="1842247"/>
              <a:ext cx="479984" cy="47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5505" y="2769385"/>
              <a:ext cx="471766" cy="474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37130" y="139401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4990" y="1376081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5" name="Picture 16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805" y="1783977"/>
              <a:ext cx="468406" cy="468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6" name="Picture 17"/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66266" y="3039035"/>
              <a:ext cx="513228" cy="51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7" name="Rectangle 26"/>
            <p:cNvSpPr/>
            <p:nvPr/>
          </p:nvSpPr>
          <p:spPr>
            <a:xfrm rot="152176">
              <a:off x="73582" y="734754"/>
              <a:ext cx="4171015" cy="3417916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square" lIns="91440" tIns="45720" rIns="91440" bIns="45720">
              <a:prstTxWarp prst="textArchDown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cap="none" spc="0" dirty="0" err="1" smtClean="0">
                  <a:ln w="11430"/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itchFamily="34" charset="0"/>
                </a:rPr>
                <a:t>AppRoulette</a:t>
              </a:r>
              <a:endParaRPr lang="fr-FR" sz="3600" b="1" cap="none" spc="0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9448" y="1881446"/>
            <a:ext cx="471766" cy="47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6" name="Picture 1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3264" y="2129029"/>
            <a:ext cx="430305" cy="4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7" name="Picture 16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6689" y="1753085"/>
            <a:ext cx="468406" cy="4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3530" y="1989514"/>
            <a:ext cx="475501" cy="47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sp>
        <p:nvSpPr>
          <p:cNvPr id="39" name="Ellipse 38"/>
          <p:cNvSpPr/>
          <p:nvPr/>
        </p:nvSpPr>
        <p:spPr>
          <a:xfrm>
            <a:off x="1954808" y="1758859"/>
            <a:ext cx="1050534" cy="9541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18899991" lon="0" rev="0"/>
            </a:camera>
            <a:lightRig rig="threePt" dir="t"/>
          </a:scene3d>
          <a:sp3d extrusionH="400050"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11297" y="6098106"/>
            <a:ext cx="479984" cy="47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Picture 17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91281" y="2618885"/>
            <a:ext cx="513228" cy="51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42555" y="1848136"/>
            <a:ext cx="496046" cy="4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morning" dir="t"/>
          </a:scene3d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9701" y="2643632"/>
            <a:ext cx="421341" cy="42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softEdge"/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6600" y="233073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267" y="4521859"/>
            <a:ext cx="3790362" cy="2068934"/>
          </a:xfrm>
          <a:prstGeom prst="rect">
            <a:avLst/>
          </a:prstGeom>
        </p:spPr>
      </p:pic>
      <p:sp>
        <p:nvSpPr>
          <p:cNvPr id="41" name="Ellipse 40"/>
          <p:cNvSpPr/>
          <p:nvPr/>
        </p:nvSpPr>
        <p:spPr>
          <a:xfrm>
            <a:off x="4153643" y="554122"/>
            <a:ext cx="2050315" cy="1204737"/>
          </a:xfrm>
          <a:prstGeom prst="ellipse">
            <a:avLst/>
          </a:prstGeom>
          <a:noFill/>
          <a:ln w="12700" cmpd="sng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9055" y="447113"/>
            <a:ext cx="471766" cy="47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0821" y="866743"/>
            <a:ext cx="430305" cy="4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3511" y="256596"/>
            <a:ext cx="468406" cy="4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9223" y="447942"/>
            <a:ext cx="475501" cy="47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6295" y="1297048"/>
            <a:ext cx="479984" cy="47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17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09120" y="1440444"/>
            <a:ext cx="513228" cy="51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03767">
            <a:off x="4971608" y="887169"/>
            <a:ext cx="496046" cy="4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morning" dir="t"/>
          </a:scene3d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7714" y="1512516"/>
            <a:ext cx="484406" cy="48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softEdge"/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82453" y="98324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="" xmlns:p14="http://schemas.microsoft.com/office/powerpoint/2010/main" val="59331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827584" y="730672"/>
            <a:ext cx="3413863" cy="3490416"/>
          </a:xfrm>
          <a:prstGeom prst="ellipse">
            <a:avLst/>
          </a:prstGeom>
          <a:solidFill>
            <a:srgbClr val="000000"/>
          </a:solidFill>
          <a:ln>
            <a:noFill/>
          </a:ln>
          <a:scene3d>
            <a:camera prst="orthographicFront">
              <a:rot lat="18299990" lon="0" rev="0"/>
            </a:camera>
            <a:lightRig rig="threePt" dir="t">
              <a:rot lat="0" lon="0" rev="0"/>
            </a:lightRig>
          </a:scene3d>
          <a:sp3d extrusionH="285750" prstMaterial="softEdge">
            <a:bevelT w="152400" h="95250" prst="slope"/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6955838" y="685693"/>
            <a:ext cx="3339208" cy="3339208"/>
          </a:xfrm>
          <a:prstGeom prst="donut">
            <a:avLst>
              <a:gd name="adj" fmla="val 9960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>
              <a:rot lat="18299991" lon="0" rev="0"/>
            </a:camera>
            <a:lightRig rig="threePt" dir="t"/>
          </a:scene3d>
          <a:sp3d>
            <a:bevelB w="8382000" h="27114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764585" y="2026186"/>
            <a:ext cx="1610453" cy="97517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99423" l="0" r="993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0172" y="1497853"/>
            <a:ext cx="3344228" cy="21737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0" b="99423" l="0" r="993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96" y="4024901"/>
            <a:ext cx="3810137" cy="21076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1821" b="99020" l="820" r="100000">
                        <a14:foregroundMark x1="79235" y1="50840" x2="79235" y2="508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6218" y="2874234"/>
            <a:ext cx="3810138" cy="2125654"/>
          </a:xfrm>
          <a:prstGeom prst="rect">
            <a:avLst/>
          </a:prstGeom>
        </p:spPr>
      </p:pic>
      <p:grpSp>
        <p:nvGrpSpPr>
          <p:cNvPr id="12" name="Groupe 50"/>
          <p:cNvGrpSpPr/>
          <p:nvPr/>
        </p:nvGrpSpPr>
        <p:grpSpPr>
          <a:xfrm>
            <a:off x="4672409" y="2643632"/>
            <a:ext cx="4171015" cy="3917796"/>
            <a:chOff x="73582" y="548818"/>
            <a:chExt cx="4171015" cy="3917796"/>
          </a:xfrm>
        </p:grpSpPr>
        <p:sp>
          <p:nvSpPr>
            <p:cNvPr id="13" name="Ellipse 12"/>
            <p:cNvSpPr/>
            <p:nvPr/>
          </p:nvSpPr>
          <p:spPr>
            <a:xfrm>
              <a:off x="125735" y="548818"/>
              <a:ext cx="3917796" cy="3917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8913004" lon="21176800" rev="298849"/>
              </a:camera>
              <a:lightRig rig="flood" dir="t">
                <a:rot lat="0" lon="0" rev="4800000"/>
              </a:lightRig>
            </a:scene3d>
            <a:sp3d extrusionH="584200" contourW="12700">
              <a:bevelT w="412750" prst="relaxedInset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Bouée 13"/>
            <p:cNvSpPr/>
            <p:nvPr/>
          </p:nvSpPr>
          <p:spPr>
            <a:xfrm>
              <a:off x="637391" y="1078006"/>
              <a:ext cx="2857500" cy="2857500"/>
            </a:xfrm>
            <a:prstGeom prst="donut">
              <a:avLst>
                <a:gd name="adj" fmla="val 23414"/>
              </a:avLst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Bouée 14"/>
            <p:cNvSpPr/>
            <p:nvPr/>
          </p:nvSpPr>
          <p:spPr>
            <a:xfrm>
              <a:off x="789790" y="1222785"/>
              <a:ext cx="2538181" cy="2538181"/>
            </a:xfrm>
            <a:prstGeom prst="donut">
              <a:avLst>
                <a:gd name="adj" fmla="val 10822"/>
              </a:avLst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 rot="393674">
              <a:off x="1224915" y="1664746"/>
              <a:ext cx="1679064" cy="1679064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  <a:scene3d>
              <a:camera prst="orthographicFront">
                <a:rot lat="18913004" lon="21176800" rev="298849"/>
              </a:camera>
              <a:lightRig rig="harsh" dir="t">
                <a:rot lat="0" lon="0" rev="7200000"/>
              </a:lightRig>
            </a:scene3d>
            <a:sp3d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605131" y="1862865"/>
              <a:ext cx="1028700" cy="816909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softEdge rad="635000"/>
            </a:effectLst>
            <a:scene3d>
              <a:camera prst="orthographicFront">
                <a:rot lat="18900000" lon="21120000" rev="0"/>
              </a:camera>
              <a:lightRig rig="morning" dir="t"/>
            </a:scene3d>
            <a:sp3d>
              <a:bevelT h="406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1177" y="3173130"/>
              <a:ext cx="421341" cy="42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grpSp>
          <p:nvGrpSpPr>
            <p:cNvPr id="19" name="Groupe 38"/>
            <p:cNvGrpSpPr/>
            <p:nvPr/>
          </p:nvGrpSpPr>
          <p:grpSpPr>
            <a:xfrm>
              <a:off x="2592290" y="959225"/>
              <a:ext cx="572248" cy="630518"/>
              <a:chOff x="5021726" y="1810871"/>
              <a:chExt cx="572248" cy="630518"/>
            </a:xfrm>
          </p:grpSpPr>
          <p:pic>
            <p:nvPicPr>
              <p:cNvPr id="28" name="Picture 8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6" y="1810871"/>
                <a:ext cx="572248" cy="572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scene3d>
                <a:camera prst="orthographicFront"/>
                <a:lightRig rig="morning" dir="t"/>
              </a:scene3d>
            </p:spPr>
          </p:pic>
          <p:pic>
            <p:nvPicPr>
              <p:cNvPr id="29" name="Picture 8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8" y="1945343"/>
                <a:ext cx="496046" cy="49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morning" dir="t"/>
              </a:scene3d>
            </p:spPr>
          </p:pic>
        </p:grpSp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8887" y="2501152"/>
              <a:ext cx="475501" cy="47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alpha val="40000"/>
                </a:schemeClr>
              </a:glow>
            </a:effectLst>
          </p:spPr>
        </p:pic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08675" y="1842247"/>
              <a:ext cx="479984" cy="47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5505" y="2769385"/>
              <a:ext cx="471766" cy="474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37130" y="139401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4990" y="1376081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5" name="Picture 16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805" y="1783977"/>
              <a:ext cx="468406" cy="468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6" name="Picture 17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66266" y="3039035"/>
              <a:ext cx="513228" cy="51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7" name="Rectangle 26"/>
            <p:cNvSpPr/>
            <p:nvPr/>
          </p:nvSpPr>
          <p:spPr>
            <a:xfrm rot="152176">
              <a:off x="73582" y="734754"/>
              <a:ext cx="4171015" cy="3417916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square" lIns="91440" tIns="45720" rIns="91440" bIns="45720">
              <a:prstTxWarp prst="textArchDown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cap="none" spc="0" dirty="0" err="1" smtClean="0">
                  <a:ln w="11430"/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itchFamily="34" charset="0"/>
                </a:rPr>
                <a:t>AppRoulette</a:t>
              </a:r>
              <a:endParaRPr lang="fr-FR" sz="3600" b="1" cap="none" spc="0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>
          <a:blip r:embed="rId18">
            <a:grayscl/>
          </a:blip>
          <a:stretch>
            <a:fillRect/>
          </a:stretch>
        </p:blipFill>
        <p:spPr>
          <a:xfrm>
            <a:off x="1852853" y="4579761"/>
            <a:ext cx="3790362" cy="2262034"/>
          </a:xfrm>
          <a:prstGeom prst="rect">
            <a:avLst/>
          </a:prstGeom>
        </p:spPr>
      </p:pic>
      <p:sp>
        <p:nvSpPr>
          <p:cNvPr id="41" name="Ellipse 40"/>
          <p:cNvSpPr/>
          <p:nvPr/>
        </p:nvSpPr>
        <p:spPr>
          <a:xfrm>
            <a:off x="1478575" y="1879826"/>
            <a:ext cx="2102636" cy="1204737"/>
          </a:xfrm>
          <a:prstGeom prst="ellipse">
            <a:avLst/>
          </a:prstGeom>
          <a:noFill/>
          <a:ln w="184150" cmpd="tri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999" y="1693447"/>
            <a:ext cx="391810" cy="39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1022" y="2192447"/>
            <a:ext cx="430305" cy="4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5201" y="1573351"/>
            <a:ext cx="388845" cy="3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1494" y="1725160"/>
            <a:ext cx="417565" cy="41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0099" y="2707407"/>
            <a:ext cx="431112" cy="43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17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4962" y="2766930"/>
            <a:ext cx="399246" cy="39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03767">
            <a:off x="2296541" y="2163150"/>
            <a:ext cx="496046" cy="4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bg1">
                <a:lumMod val="75000"/>
                <a:alpha val="40000"/>
              </a:schemeClr>
            </a:glow>
          </a:effectLst>
          <a:scene3d>
            <a:camera prst="orthographicFront"/>
            <a:lightRig rig="morning" dir="t"/>
          </a:scene3d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77929" y="2922963"/>
            <a:ext cx="435083" cy="43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softEdge"/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4294" y="21924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="" xmlns:p14="http://schemas.microsoft.com/office/powerpoint/2010/main" val="7294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753627" y="472874"/>
            <a:ext cx="3413863" cy="3490416"/>
          </a:xfrm>
          <a:prstGeom prst="ellipse">
            <a:avLst/>
          </a:prstGeom>
          <a:solidFill>
            <a:srgbClr val="000000"/>
          </a:solidFill>
          <a:ln>
            <a:noFill/>
          </a:ln>
          <a:scene3d>
            <a:camera prst="orthographicFront">
              <a:rot lat="18299990" lon="0" rev="0"/>
            </a:camera>
            <a:lightRig rig="threePt" dir="t">
              <a:rot lat="0" lon="0" rev="0"/>
            </a:lightRig>
          </a:scene3d>
          <a:sp3d extrusionH="285750" prstMaterial="softEdge">
            <a:bevelT w="152400" h="95250" prst="slope"/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690628" y="1768388"/>
            <a:ext cx="1610453" cy="97517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3404618" y="1622028"/>
            <a:ext cx="2102636" cy="1204737"/>
          </a:xfrm>
          <a:prstGeom prst="ellipse">
            <a:avLst/>
          </a:prstGeom>
          <a:noFill/>
          <a:ln w="184150" cmpd="tri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4042" y="1435649"/>
            <a:ext cx="391810" cy="39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7065" y="1934649"/>
            <a:ext cx="430305" cy="4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1244" y="1315553"/>
            <a:ext cx="388845" cy="3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57537" y="1467362"/>
            <a:ext cx="417565" cy="41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142" y="2449609"/>
            <a:ext cx="431112" cy="43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005" y="2509132"/>
            <a:ext cx="399246" cy="39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03767">
            <a:off x="4222584" y="1905352"/>
            <a:ext cx="496046" cy="4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bg1">
                <a:lumMod val="75000"/>
                <a:alpha val="40000"/>
              </a:schemeClr>
            </a:glow>
          </a:effectLst>
          <a:scene3d>
            <a:camera prst="orthographicFront"/>
            <a:lightRig rig="morning" dir="t"/>
          </a:scene3d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3972" y="2665165"/>
            <a:ext cx="435083" cy="43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softEdge"/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00337" y="193464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ZoneTexte 1"/>
          <p:cNvSpPr txBox="1"/>
          <p:nvPr/>
        </p:nvSpPr>
        <p:spPr>
          <a:xfrm>
            <a:off x="826105" y="3685336"/>
            <a:ext cx="7648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smtClean="0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Bauhaus 93"/>
                <a:cs typeface="Bauhaus 93"/>
              </a:rPr>
              <a:t>App R  </a:t>
            </a:r>
            <a:r>
              <a:rPr lang="fr-FR" sz="9600" dirty="0" err="1" smtClean="0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Bauhaus 93"/>
                <a:cs typeface="Bauhaus 93"/>
              </a:rPr>
              <a:t>ulette</a:t>
            </a:r>
            <a:endParaRPr lang="fr-FR" sz="9600" dirty="0">
              <a:ln w="38100" cmpd="sng">
                <a:solidFill>
                  <a:schemeClr val="tx1"/>
                </a:solidFill>
              </a:ln>
              <a:solidFill>
                <a:srgbClr val="FFFFFF"/>
              </a:solidFill>
              <a:latin typeface="Bauhaus 93"/>
              <a:cs typeface="Bauhaus 93"/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4081024" y="4333288"/>
            <a:ext cx="643150" cy="643150"/>
            <a:chOff x="3669260" y="3959630"/>
            <a:chExt cx="814412" cy="814412"/>
          </a:xfrm>
        </p:grpSpPr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="" xmlns:a14="http://schemas.microsoft.com/office/drawing/2010/main">
                    <a14:imgLayer r:embed="rId12">
                      <a14:imgEffect>
                        <a14:backgroundRemoval t="2010" b="100000" l="0" r="100000">
                          <a14:foregroundMark x1="50838" y1="6365" x2="50838" y2="63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9260" y="3959630"/>
              <a:ext cx="814412" cy="81441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  <a:sp3d>
              <a:bevelB h="0"/>
            </a:sp3d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="" xmlns:a14="http://schemas.microsoft.com/office/drawing/2010/main">
                    <a14:imgLayer r:embed="rId13">
                      <a14:imgEffect>
                        <a14:backgroundRemoval t="2010" b="100000" l="0" r="100000">
                          <a14:foregroundMark x1="50838" y1="6365" x2="50838" y2="63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43179" y="4034076"/>
              <a:ext cx="678332" cy="67833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  <a:sp3d>
              <a:bevelB h="0"/>
            </a:sp3d>
          </p:spPr>
        </p:pic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="" xmlns:a14="http://schemas.microsoft.com/office/drawing/2010/main">
                    <a14:imgLayer r:embed="rId12">
                      <a14:imgEffect>
                        <a14:backgroundRemoval t="2010" b="100000" l="0" r="100000">
                          <a14:foregroundMark x1="50838" y1="6365" x2="50838" y2="63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00256" y="4088576"/>
              <a:ext cx="564560" cy="564560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  <a:sp3d>
              <a:bevelB h="0"/>
            </a:sp3d>
          </p:spPr>
        </p:pic>
      </p:grpSp>
    </p:spTree>
    <p:extLst>
      <p:ext uri="{BB962C8B-B14F-4D97-AF65-F5344CB8AC3E}">
        <p14:creationId xmlns="" xmlns:p14="http://schemas.microsoft.com/office/powerpoint/2010/main" val="72743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584357" y="511443"/>
            <a:ext cx="3824195" cy="4062792"/>
            <a:chOff x="2584357" y="511443"/>
            <a:chExt cx="3824195" cy="4062792"/>
          </a:xfrm>
        </p:grpSpPr>
        <p:sp>
          <p:nvSpPr>
            <p:cNvPr id="2" name="ZoneTexte 1"/>
            <p:cNvSpPr txBox="1"/>
            <p:nvPr/>
          </p:nvSpPr>
          <p:spPr>
            <a:xfrm>
              <a:off x="2584357" y="3743238"/>
              <a:ext cx="38241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dirty="0" smtClean="0">
                  <a:ln w="12700" cmpd="sng">
                    <a:solidFill>
                      <a:schemeClr val="bg1"/>
                    </a:solidFill>
                  </a:ln>
                  <a:latin typeface="Bauhaus 93"/>
                  <a:cs typeface="Bauhaus 93"/>
                </a:rPr>
                <a:t>App R  </a:t>
              </a:r>
              <a:r>
                <a:rPr lang="fr-FR" sz="4800" dirty="0" err="1" smtClean="0">
                  <a:ln w="12700" cmpd="sng">
                    <a:solidFill>
                      <a:schemeClr val="bg1"/>
                    </a:solidFill>
                  </a:ln>
                  <a:latin typeface="Bauhaus 93"/>
                  <a:cs typeface="Bauhaus 93"/>
                </a:rPr>
                <a:t>ulette</a:t>
              </a:r>
              <a:endParaRPr lang="fr-FR" sz="4800" dirty="0">
                <a:ln w="12700" cmpd="sng">
                  <a:solidFill>
                    <a:schemeClr val="bg1"/>
                  </a:solidFill>
                </a:ln>
                <a:latin typeface="Bauhaus 93"/>
                <a:cs typeface="Bauhaus 93"/>
              </a:endParaRPr>
            </a:p>
          </p:txBody>
        </p:sp>
        <p:grpSp>
          <p:nvGrpSpPr>
            <p:cNvPr id="3" name="Grouper 2"/>
            <p:cNvGrpSpPr/>
            <p:nvPr/>
          </p:nvGrpSpPr>
          <p:grpSpPr>
            <a:xfrm>
              <a:off x="4355957" y="4076733"/>
              <a:ext cx="296431" cy="296431"/>
              <a:chOff x="3711999" y="4332622"/>
              <a:chExt cx="814412" cy="814412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="" xmlns:a14="http://schemas.microsoft.com/office/drawing/2010/main">
                      <a14:imgLayer r:embed="rId12">
                        <a14:imgEffect>
                          <a14:backgroundRemoval t="2010" b="100000" l="0" r="100000">
                            <a14:foregroundMark x1="50838" y1="6365" x2="50838" y2="636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11999" y="4332622"/>
                <a:ext cx="814412" cy="81441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B h="0"/>
              </a:sp3d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="" xmlns:a14="http://schemas.microsoft.com/office/drawing/2010/main">
                      <a14:imgLayer r:embed="rId13">
                        <a14:imgEffect>
                          <a14:backgroundRemoval t="2010" b="100000" l="0" r="100000">
                            <a14:foregroundMark x1="50838" y1="6365" x2="50838" y2="636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85917" y="4407068"/>
                <a:ext cx="678331" cy="678331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B h="0"/>
              </a:sp3d>
            </p:spPr>
          </p:pic>
          <p:pic>
            <p:nvPicPr>
              <p:cNvPr id="52" name="Image 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="" xmlns:a14="http://schemas.microsoft.com/office/drawing/2010/main">
                      <a14:imgLayer r:embed="rId13">
                        <a14:imgEffect>
                          <a14:backgroundRemoval t="2010" b="100000" l="0" r="100000">
                            <a14:foregroundMark x1="50838" y1="6365" x2="50838" y2="636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42994" y="4461568"/>
                <a:ext cx="564559" cy="564559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B h="0"/>
              </a:sp3d>
            </p:spPr>
          </p:pic>
        </p:grpSp>
        <p:grpSp>
          <p:nvGrpSpPr>
            <p:cNvPr id="19" name="Groupe 18"/>
            <p:cNvGrpSpPr/>
            <p:nvPr/>
          </p:nvGrpSpPr>
          <p:grpSpPr>
            <a:xfrm>
              <a:off x="2770850" y="511443"/>
              <a:ext cx="3413863" cy="3490416"/>
              <a:chOff x="2770850" y="511443"/>
              <a:chExt cx="3413863" cy="3490416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770850" y="1660597"/>
                <a:ext cx="3394609" cy="203692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>
                <a:glow rad="228600">
                  <a:schemeClr val="tx1"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  <a:softEdge rad="6350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770850" y="511443"/>
                <a:ext cx="3413863" cy="34904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scene3d>
                <a:camera prst="orthographicFront">
                  <a:rot lat="18299990" lon="0" rev="0"/>
                </a:camera>
                <a:lightRig rig="threePt" dir="t">
                  <a:rot lat="0" lon="0" rev="0"/>
                </a:lightRig>
              </a:scene3d>
              <a:sp3d extrusionH="285750" prstMaterial="softEdge">
                <a:bevelT w="152400" h="95250" prst="slope"/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3707851" y="1806957"/>
                <a:ext cx="1610453" cy="975171"/>
              </a:xfrm>
              <a:prstGeom prst="ellipse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421841" y="1660597"/>
                <a:ext cx="2102636" cy="1204737"/>
              </a:xfrm>
              <a:prstGeom prst="ellipse">
                <a:avLst/>
              </a:prstGeom>
              <a:noFill/>
              <a:ln w="184150" cmpd="tri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pic>
            <p:nvPicPr>
              <p:cNvPr id="24" name="Picture 13"/>
              <p:cNvPicPr>
                <a:picLocks noChangeAspect="1" noChangeArrowheads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31265" y="1474218"/>
                <a:ext cx="391810" cy="393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5" name="Picture 15"/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64288" y="1973218"/>
                <a:ext cx="430305" cy="430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6" name="Picture 16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78467" y="1354122"/>
                <a:ext cx="388845" cy="388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7" name="Picture 9"/>
              <p:cNvPicPr>
                <a:picLocks noChangeAspect="1" noChangeArrowheads="1"/>
              </p:cNvPicPr>
              <p:nvPr/>
            </p:nvPicPr>
            <p:blipFill>
              <a:blip r:embed="rId1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74760" y="1505931"/>
                <a:ext cx="417565" cy="417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3">
                    <a:alpha val="40000"/>
                  </a:schemeClr>
                </a:glow>
              </a:effectLst>
            </p:spPr>
          </p:pic>
          <p:pic>
            <p:nvPicPr>
              <p:cNvPr id="28" name="Picture 10"/>
              <p:cNvPicPr>
                <a:picLocks noChangeAspect="1" noChangeArrowheads="1"/>
              </p:cNvPicPr>
              <p:nvPr/>
            </p:nvPicPr>
            <p:blipFill>
              <a:blip r:embed="rId1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93365" y="2488178"/>
                <a:ext cx="431112" cy="431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9" name="Picture 17"/>
              <p:cNvPicPr>
                <a:picLocks noChangeAspect="1" noChangeArrowheads="1"/>
              </p:cNvPicPr>
              <p:nvPr/>
            </p:nvPicPr>
            <p:blipFill>
              <a:blip r:embed="rId1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8228" y="2547701"/>
                <a:ext cx="399246" cy="399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1303767">
                <a:off x="4239807" y="1943921"/>
                <a:ext cx="496046" cy="49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  <a:scene3d>
                <a:camera prst="orthographicFront"/>
                <a:lightRig rig="morning" dir="t"/>
              </a:scene3d>
            </p:spPr>
          </p:pic>
          <p:pic>
            <p:nvPicPr>
              <p:cNvPr id="31" name="Picture 5"/>
              <p:cNvPicPr>
                <a:picLocks noChangeAspect="1" noChangeArrowheads="1"/>
              </p:cNvPicPr>
              <p:nvPr/>
            </p:nvPicPr>
            <p:blipFill>
              <a:blip r:embed="rId2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21195" y="2703734"/>
                <a:ext cx="435083" cy="4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flood" dir="t"/>
              </a:scene3d>
              <a:sp3d prstMaterial="softEdge"/>
            </p:spPr>
          </p:pic>
          <p:pic>
            <p:nvPicPr>
              <p:cNvPr id="32" name="Picture 14"/>
              <p:cNvPicPr>
                <a:picLocks noChangeAspect="1" noChangeArrowheads="1"/>
              </p:cNvPicPr>
              <p:nvPr/>
            </p:nvPicPr>
            <p:blipFill>
              <a:blip r:embed="rId2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17560" y="1973218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</p:pic>
        </p:grpSp>
      </p:grpSp>
    </p:spTree>
    <p:extLst>
      <p:ext uri="{BB962C8B-B14F-4D97-AF65-F5344CB8AC3E}">
        <p14:creationId xmlns="" xmlns:p14="http://schemas.microsoft.com/office/powerpoint/2010/main" val="28873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2770850" y="511443"/>
            <a:ext cx="3413863" cy="3490416"/>
            <a:chOff x="2770850" y="511443"/>
            <a:chExt cx="3413863" cy="3490416"/>
          </a:xfrm>
        </p:grpSpPr>
        <p:sp>
          <p:nvSpPr>
            <p:cNvPr id="19" name="Ellipse 18"/>
            <p:cNvSpPr/>
            <p:nvPr/>
          </p:nvSpPr>
          <p:spPr>
            <a:xfrm>
              <a:off x="2770850" y="1660597"/>
              <a:ext cx="3394609" cy="203692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glow rad="228600">
                <a:schemeClr val="tx1"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635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770850" y="511443"/>
              <a:ext cx="3413863" cy="34904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scene3d>
              <a:camera prst="orthographicFront">
                <a:rot lat="18299990" lon="0" rev="0"/>
              </a:camera>
              <a:lightRig rig="threePt" dir="t">
                <a:rot lat="0" lon="0" rev="0"/>
              </a:lightRig>
            </a:scene3d>
            <a:sp3d extrusionH="285750" prstMaterial="softEdge">
              <a:bevelT w="152400" h="95250" prst="slope"/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3707851" y="1806957"/>
              <a:ext cx="1610453" cy="97517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421841" y="1660597"/>
              <a:ext cx="2102636" cy="1204737"/>
            </a:xfrm>
            <a:prstGeom prst="ellipse">
              <a:avLst/>
            </a:prstGeom>
            <a:noFill/>
            <a:ln w="184150" cmpd="tri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31265" y="1474218"/>
              <a:ext cx="391810" cy="393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64288" y="1973218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44" name="Picture 1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78467" y="1354122"/>
              <a:ext cx="388845" cy="388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45" name="Picture 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4760" y="1505931"/>
              <a:ext cx="417565" cy="417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alpha val="40000"/>
                </a:schemeClr>
              </a:glow>
            </a:effectLst>
          </p:spPr>
        </p:pic>
        <p:pic>
          <p:nvPicPr>
            <p:cNvPr id="46" name="Picture 1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93365" y="2488178"/>
              <a:ext cx="431112" cy="43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47" name="Picture 17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8228" y="2547701"/>
              <a:ext cx="399246" cy="399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48" name="Picture 8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303767">
              <a:off x="4239807" y="1943921"/>
              <a:ext cx="496046" cy="49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  <a:scene3d>
              <a:camera prst="orthographicFront"/>
              <a:lightRig rig="morning" dir="t"/>
            </a:scene3d>
          </p:spPr>
        </p:pic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21195" y="2703734"/>
              <a:ext cx="435083" cy="4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17560" y="1973218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="" xmlns:p14="http://schemas.microsoft.com/office/powerpoint/2010/main" val="288739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uée 20"/>
          <p:cNvSpPr/>
          <p:nvPr/>
        </p:nvSpPr>
        <p:spPr>
          <a:xfrm>
            <a:off x="1264419" y="-40566"/>
            <a:ext cx="1399020" cy="1357921"/>
          </a:xfrm>
          <a:prstGeom prst="donut">
            <a:avLst>
              <a:gd name="adj" fmla="val 2050"/>
            </a:avLst>
          </a:prstGeom>
          <a:solidFill>
            <a:schemeClr val="accent6"/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7560000"/>
            </a:lightRig>
          </a:scene3d>
          <a:sp3d extrusionH="151765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Bouée 4"/>
          <p:cNvSpPr/>
          <p:nvPr/>
        </p:nvSpPr>
        <p:spPr>
          <a:xfrm>
            <a:off x="337848" y="-390770"/>
            <a:ext cx="1399020" cy="1357921"/>
          </a:xfrm>
          <a:prstGeom prst="donut">
            <a:avLst>
              <a:gd name="adj" fmla="val 2050"/>
            </a:avLst>
          </a:prstGeom>
          <a:solidFill>
            <a:srgbClr val="7F7F7F">
              <a:alpha val="54000"/>
            </a:srgbClr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17280000"/>
            </a:lightRig>
          </a:scene3d>
          <a:sp3d extrusionH="231140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293715" y="3609727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1689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 rot="572196">
            <a:off x="1504429" y="2269720"/>
            <a:ext cx="1949794" cy="184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45706" lon="17067962" rev="5339990"/>
            </a:camera>
            <a:lightRig rig="freezing" dir="t">
              <a:rot lat="0" lon="0" rev="7800000"/>
            </a:lightRig>
          </a:scene3d>
          <a:sp3d extrusionH="19050" prstMaterial="softEdge">
            <a:bevelT w="869950" h="374650" prst="angl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35386" y="4265231"/>
            <a:ext cx="5421922" cy="223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fr-FR" sz="23900" dirty="0">
                <a:ln w="57150" cmpd="sng">
                  <a:noFill/>
                </a:ln>
                <a:effectLst>
                  <a:reflection blurRad="6350" stA="49000" endA="300" endPos="18000" dir="5400000" sy="-100000" algn="bl" rotWithShape="0"/>
                </a:effectLst>
              </a:rPr>
              <a:t>W</a:t>
            </a:r>
          </a:p>
        </p:txBody>
      </p:sp>
      <p:sp>
        <p:nvSpPr>
          <p:cNvPr id="17" name="Bouée 16"/>
          <p:cNvSpPr/>
          <p:nvPr/>
        </p:nvSpPr>
        <p:spPr>
          <a:xfrm>
            <a:off x="1150521" y="3568064"/>
            <a:ext cx="75932" cy="73548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31559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13945" y="3707419"/>
            <a:ext cx="1445846" cy="144584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  <a:scene3d>
            <a:camera prst="orthographicFront">
              <a:rot lat="17640000" lon="0" rev="0"/>
            </a:camera>
            <a:lightRig rig="flood" dir="t">
              <a:rot lat="0" lon="0" rev="6600000"/>
            </a:lightRig>
          </a:scene3d>
          <a:sp3d extrusionH="825500" prstMaterial="powder">
            <a:bevelT h="1041400"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2892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uée 20"/>
          <p:cNvSpPr/>
          <p:nvPr/>
        </p:nvSpPr>
        <p:spPr>
          <a:xfrm>
            <a:off x="1264419" y="-40566"/>
            <a:ext cx="1399020" cy="1357921"/>
          </a:xfrm>
          <a:prstGeom prst="donut">
            <a:avLst>
              <a:gd name="adj" fmla="val 2050"/>
            </a:avLst>
          </a:prstGeom>
          <a:solidFill>
            <a:schemeClr val="accent6"/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7560000"/>
            </a:lightRig>
          </a:scene3d>
          <a:sp3d extrusionH="151765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Bouée 4"/>
          <p:cNvSpPr/>
          <p:nvPr/>
        </p:nvSpPr>
        <p:spPr>
          <a:xfrm>
            <a:off x="337848" y="-390770"/>
            <a:ext cx="1399020" cy="1357921"/>
          </a:xfrm>
          <a:prstGeom prst="donut">
            <a:avLst>
              <a:gd name="adj" fmla="val 2050"/>
            </a:avLst>
          </a:prstGeom>
          <a:solidFill>
            <a:srgbClr val="7F7F7F">
              <a:alpha val="54000"/>
            </a:srgbClr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17280000"/>
            </a:lightRig>
          </a:scene3d>
          <a:sp3d extrusionH="231140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293715" y="3609727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1689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Bouée 10"/>
          <p:cNvSpPr/>
          <p:nvPr/>
        </p:nvSpPr>
        <p:spPr>
          <a:xfrm>
            <a:off x="1150521" y="3568064"/>
            <a:ext cx="75932" cy="73548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31559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3945" y="3707419"/>
            <a:ext cx="1445846" cy="144584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  <a:scene3d>
            <a:camera prst="orthographicFront">
              <a:rot lat="17640000" lon="0" rev="0"/>
            </a:camera>
            <a:lightRig rig="flood" dir="t">
              <a:rot lat="0" lon="0" rev="6600000"/>
            </a:lightRig>
          </a:scene3d>
          <a:sp3d extrusionH="825500" prstMaterial="powder">
            <a:bevelT h="1041400"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ouée 12"/>
          <p:cNvSpPr/>
          <p:nvPr/>
        </p:nvSpPr>
        <p:spPr>
          <a:xfrm>
            <a:off x="1151631" y="3560709"/>
            <a:ext cx="75932" cy="80903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1422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293715" y="3658573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9906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 rot="572196">
            <a:off x="1455586" y="2279486"/>
            <a:ext cx="1949794" cy="184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45706" lon="17067962" rev="5339990"/>
            </a:camera>
            <a:lightRig rig="freezing" dir="t">
              <a:rot lat="0" lon="0" rev="7800000"/>
            </a:lightRig>
          </a:scene3d>
          <a:sp3d extrusionH="19050" prstMaterial="softEdge">
            <a:bevelT w="869950" h="374650" prst="angl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31824" y="4988603"/>
            <a:ext cx="2670561" cy="1878719"/>
          </a:xfrm>
          <a:prstGeom prst="rect">
            <a:avLst/>
          </a:prstGeom>
          <a:noFill/>
          <a:scene3d>
            <a:camera prst="orthographicFront">
              <a:rot lat="19799985" lon="0" rev="0"/>
            </a:camera>
            <a:lightRig rig="threePt" dir="t"/>
          </a:scene3d>
        </p:spPr>
        <p:txBody>
          <a:bodyPr wrap="square" rtlCol="0">
            <a:spAutoFit/>
            <a:scene3d>
              <a:camera prst="isometricRightUp">
                <a:rot lat="20579746" lon="20450793" rev="1505688"/>
              </a:camera>
              <a:lightRig rig="threePt" dir="t"/>
            </a:scene3d>
            <a:sp3d extrusionH="457200">
              <a:bevelT w="1104900"/>
              <a:bevelB w="38100" h="38100"/>
            </a:sp3d>
          </a:bodyPr>
          <a:lstStyle/>
          <a:p>
            <a:pPr>
              <a:lnSpc>
                <a:spcPct val="50000"/>
              </a:lnSpc>
            </a:pPr>
            <a:r>
              <a:rPr lang="fr-FR" sz="19900" dirty="0">
                <a:ln w="57150" cmpd="sng">
                  <a:solidFill>
                    <a:schemeClr val="tx1"/>
                  </a:solidFill>
                </a:ln>
                <a:noFill/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auhaus 93"/>
                <a:cs typeface="Bauhaus 93"/>
              </a:rPr>
              <a:t>W</a:t>
            </a:r>
          </a:p>
        </p:txBody>
      </p:sp>
    </p:spTree>
    <p:extLst>
      <p:ext uri="{BB962C8B-B14F-4D97-AF65-F5344CB8AC3E}">
        <p14:creationId xmlns="" xmlns:p14="http://schemas.microsoft.com/office/powerpoint/2010/main" val="38130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uée 20"/>
          <p:cNvSpPr/>
          <p:nvPr/>
        </p:nvSpPr>
        <p:spPr>
          <a:xfrm>
            <a:off x="1264419" y="-40566"/>
            <a:ext cx="1399020" cy="1357921"/>
          </a:xfrm>
          <a:prstGeom prst="donut">
            <a:avLst>
              <a:gd name="adj" fmla="val 2050"/>
            </a:avLst>
          </a:prstGeom>
          <a:solidFill>
            <a:schemeClr val="accent6"/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7560000"/>
            </a:lightRig>
          </a:scene3d>
          <a:sp3d extrusionH="151765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Bouée 4"/>
          <p:cNvSpPr/>
          <p:nvPr/>
        </p:nvSpPr>
        <p:spPr>
          <a:xfrm>
            <a:off x="337848" y="-390770"/>
            <a:ext cx="1399020" cy="1357921"/>
          </a:xfrm>
          <a:prstGeom prst="donut">
            <a:avLst>
              <a:gd name="adj" fmla="val 2050"/>
            </a:avLst>
          </a:prstGeom>
          <a:solidFill>
            <a:srgbClr val="7F7F7F">
              <a:alpha val="54000"/>
            </a:srgbClr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17280000"/>
            </a:lightRig>
          </a:scene3d>
          <a:sp3d extrusionH="231140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293715" y="3609727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1689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Bouée 16"/>
          <p:cNvSpPr/>
          <p:nvPr/>
        </p:nvSpPr>
        <p:spPr>
          <a:xfrm>
            <a:off x="1150521" y="3568064"/>
            <a:ext cx="75932" cy="73548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31559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13945" y="3707419"/>
            <a:ext cx="1445846" cy="144584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  <a:scene3d>
            <a:camera prst="orthographicFront">
              <a:rot lat="17640000" lon="0" rev="0"/>
            </a:camera>
            <a:lightRig rig="flood" dir="t">
              <a:rot lat="0" lon="0" rev="6600000"/>
            </a:lightRig>
          </a:scene3d>
          <a:sp3d extrusionH="825500" prstMaterial="powder">
            <a:bevelT h="1041400"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ée 9"/>
          <p:cNvSpPr/>
          <p:nvPr/>
        </p:nvSpPr>
        <p:spPr>
          <a:xfrm>
            <a:off x="1151631" y="3560709"/>
            <a:ext cx="75932" cy="80903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1422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93715" y="3658573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9906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 rot="572196">
            <a:off x="1455586" y="2279486"/>
            <a:ext cx="1949794" cy="184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45706" lon="17067962" rev="5339990"/>
            </a:camera>
            <a:lightRig rig="freezing" dir="t">
              <a:rot lat="0" lon="0" rev="7800000"/>
            </a:lightRig>
          </a:scene3d>
          <a:sp3d extrusionH="19050" prstMaterial="softEdge">
            <a:bevelT w="869950" h="374650" prst="angl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731824" y="4988603"/>
            <a:ext cx="2670561" cy="1878719"/>
          </a:xfrm>
          <a:prstGeom prst="rect">
            <a:avLst/>
          </a:prstGeom>
          <a:noFill/>
          <a:scene3d>
            <a:camera prst="orthographicFront">
              <a:rot lat="19799985" lon="0" rev="0"/>
            </a:camera>
            <a:lightRig rig="threePt" dir="t"/>
          </a:scene3d>
        </p:spPr>
        <p:txBody>
          <a:bodyPr wrap="square" rtlCol="0">
            <a:spAutoFit/>
            <a:scene3d>
              <a:camera prst="isometricRightUp">
                <a:rot lat="20579746" lon="20450793" rev="1505688"/>
              </a:camera>
              <a:lightRig rig="threePt" dir="t"/>
            </a:scene3d>
            <a:sp3d extrusionH="457200">
              <a:bevelT w="1104900"/>
              <a:bevelB w="38100" h="38100"/>
            </a:sp3d>
          </a:bodyPr>
          <a:lstStyle/>
          <a:p>
            <a:pPr>
              <a:lnSpc>
                <a:spcPct val="50000"/>
              </a:lnSpc>
            </a:pPr>
            <a:r>
              <a:rPr lang="fr-FR" sz="19900" dirty="0">
                <a:ln w="57150" cmpd="sng">
                  <a:solidFill>
                    <a:schemeClr val="tx1"/>
                  </a:solidFill>
                </a:ln>
                <a:noFill/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auhaus 93"/>
                <a:cs typeface="Bauhaus 93"/>
              </a:rPr>
              <a:t>W</a:t>
            </a:r>
          </a:p>
        </p:txBody>
      </p:sp>
    </p:spTree>
    <p:extLst>
      <p:ext uri="{BB962C8B-B14F-4D97-AF65-F5344CB8AC3E}">
        <p14:creationId xmlns="" xmlns:p14="http://schemas.microsoft.com/office/powerpoint/2010/main" val="97636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370" y="3030916"/>
            <a:ext cx="475501" cy="47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grpSp>
        <p:nvGrpSpPr>
          <p:cNvPr id="15" name="Groupe 14"/>
          <p:cNvGrpSpPr/>
          <p:nvPr/>
        </p:nvGrpSpPr>
        <p:grpSpPr>
          <a:xfrm>
            <a:off x="3727080" y="2168338"/>
            <a:ext cx="2105142" cy="1883881"/>
            <a:chOff x="3727080" y="2168338"/>
            <a:chExt cx="2105142" cy="1883881"/>
          </a:xfrm>
        </p:grpSpPr>
        <p:sp>
          <p:nvSpPr>
            <p:cNvPr id="4" name="Ellipse 3"/>
            <p:cNvSpPr/>
            <p:nvPr/>
          </p:nvSpPr>
          <p:spPr>
            <a:xfrm>
              <a:off x="3982454" y="2368924"/>
              <a:ext cx="1606602" cy="1503553"/>
            </a:xfrm>
            <a:prstGeom prst="ellipse">
              <a:avLst/>
            </a:prstGeom>
            <a:noFill/>
            <a:ln w="12700" cmpd="sng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pic>
          <p:nvPicPr>
            <p:cNvPr id="5" name="Picture 1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30151" y="3567813"/>
              <a:ext cx="471766" cy="474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01917" y="3076112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7" name="Picture 1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25658" y="2485466"/>
              <a:ext cx="468406" cy="468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52238" y="2550932"/>
              <a:ext cx="479984" cy="47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9010" y="2179546"/>
              <a:ext cx="513228" cy="51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303767">
              <a:off x="3727080" y="3051341"/>
              <a:ext cx="496046" cy="49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morning" dir="t"/>
            </a:scene3d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43552" y="3567813"/>
              <a:ext cx="484406" cy="484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85099" y="2168338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026" name="Picture 2" descr="C:\DevTools\Git\windowsPhone\graphic\WindowsPhone\light\appbar.microphone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149507" y="2386609"/>
              <a:ext cx="1379005" cy="13790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11</Words>
  <Application>Microsoft Office PowerPoint</Application>
  <PresentationFormat>Affichage à l'écran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Conan</dc:creator>
  <cp:lastModifiedBy>stephen ZAMBAUX</cp:lastModifiedBy>
  <cp:revision>191</cp:revision>
  <dcterms:created xsi:type="dcterms:W3CDTF">2013-02-25T10:08:59Z</dcterms:created>
  <dcterms:modified xsi:type="dcterms:W3CDTF">2013-03-29T18:50:42Z</dcterms:modified>
</cp:coreProperties>
</file>