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54" y="17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2A9B-526D-4AF2-BDBD-07E3B1428BFC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 rot="10800000">
            <a:off x="5688584" y="2072024"/>
            <a:ext cx="2542400" cy="2520280"/>
            <a:chOff x="183896" y="1425848"/>
            <a:chExt cx="2542400" cy="2520280"/>
          </a:xfrm>
          <a:scene3d>
            <a:camera prst="orthographicFront">
              <a:rot lat="0" lon="6300000" rev="0"/>
            </a:camera>
            <a:lightRig rig="balanced" dir="t"/>
          </a:scene3d>
        </p:grpSpPr>
        <p:sp>
          <p:nvSpPr>
            <p:cNvPr id="22" name="Ellipse 21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p3d extrusionH="247650"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914392" y="2065928"/>
            <a:ext cx="2542400" cy="2520280"/>
            <a:chOff x="183896" y="1425848"/>
            <a:chExt cx="2542400" cy="2520280"/>
          </a:xfrm>
          <a:scene3d>
            <a:camera prst="orthographicFront">
              <a:rot lat="0" lon="4500000" rev="0"/>
            </a:camera>
            <a:lightRig rig="balanced" dir="t"/>
          </a:scene3d>
        </p:grpSpPr>
        <p:sp>
          <p:nvSpPr>
            <p:cNvPr id="34" name="Ellipse 33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p3d extrusionH="247650"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526888" y="3353200"/>
            <a:ext cx="2520280" cy="2520280"/>
            <a:chOff x="881288" y="2987440"/>
            <a:chExt cx="2520280" cy="2520280"/>
          </a:xfrm>
        </p:grpSpPr>
        <p:sp>
          <p:nvSpPr>
            <p:cNvPr id="42" name="Ellipse 41"/>
            <p:cNvSpPr/>
            <p:nvPr/>
          </p:nvSpPr>
          <p:spPr>
            <a:xfrm>
              <a:off x="966216" y="3041904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881288" y="2987440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FF000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978312" y="1676403"/>
            <a:ext cx="2520280" cy="2892533"/>
            <a:chOff x="2978312" y="1676403"/>
            <a:chExt cx="2520280" cy="2892533"/>
          </a:xfrm>
        </p:grpSpPr>
        <p:sp>
          <p:nvSpPr>
            <p:cNvPr id="20" name="Ellipse 19"/>
            <p:cNvSpPr/>
            <p:nvPr/>
          </p:nvSpPr>
          <p:spPr>
            <a:xfrm>
              <a:off x="3063240" y="2103120"/>
              <a:ext cx="2423160" cy="23774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978312" y="2048656"/>
              <a:ext cx="2520280" cy="2520280"/>
            </a:xfrm>
            <a:prstGeom prst="ellipse">
              <a:avLst/>
            </a:prstGeom>
            <a:noFill/>
            <a:ln w="174625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264646" y="1889760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6600000"/>
              </a:lightRig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93526" y="1813859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balanced" dir="t"/>
            </a:scene3d>
            <a:sp3d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3846126">
              <a:off x="5057884" y="1889759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/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3946713">
              <a:off x="5054444" y="1819655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flood" dir="t"/>
            </a:scene3d>
            <a:sp3d prstMaterial="matte"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1817469">
              <a:off x="4178497" y="1740897"/>
              <a:ext cx="171260" cy="1445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9600000"/>
              </a:lightRig>
            </a:scene3d>
            <a:sp3d extrusionH="2540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Soleil 17"/>
            <p:cNvSpPr/>
            <p:nvPr/>
          </p:nvSpPr>
          <p:spPr>
            <a:xfrm rot="5400000">
              <a:off x="4151528" y="1646908"/>
              <a:ext cx="226941" cy="285931"/>
            </a:xfrm>
            <a:prstGeom prst="sun">
              <a:avLst>
                <a:gd name="adj" fmla="val 1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540000" lon="4200000" rev="0"/>
              </a:camera>
              <a:lightRig rig="flood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Hexagone 23"/>
          <p:cNvSpPr/>
          <p:nvPr/>
        </p:nvSpPr>
        <p:spPr>
          <a:xfrm>
            <a:off x="1530096" y="2023872"/>
            <a:ext cx="1469136" cy="15544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Nuage 24"/>
          <p:cNvSpPr/>
          <p:nvPr/>
        </p:nvSpPr>
        <p:spPr>
          <a:xfrm>
            <a:off x="3669792" y="2775243"/>
            <a:ext cx="981456" cy="760437"/>
          </a:xfrm>
          <a:prstGeom prst="cloud">
            <a:avLst/>
          </a:prstGeom>
          <a:solidFill>
            <a:schemeClr val="accent1"/>
          </a:solidFill>
          <a:scene3d>
            <a:camera prst="orthographicFront">
              <a:rot lat="0" lon="3000000" rev="0"/>
            </a:camera>
            <a:lightRig rig="flood" dir="t">
              <a:rot lat="0" lon="0" rev="21594000"/>
            </a:lightRig>
          </a:scene3d>
          <a:sp3d extrusionH="234950" prstMaterial="metal">
            <a:bevelT prst="slope"/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96849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70001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43153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298448" y="45963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>
              <a:rot lat="0" lon="0" rev="21594000"/>
            </a:lightRig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889760" y="4584192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468880" y="45963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, time, tim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655" y="1108583"/>
            <a:ext cx="1841881" cy="1841881"/>
          </a:xfrm>
          <a:prstGeom prst="rect">
            <a:avLst/>
          </a:prstGeom>
          <a:noFill/>
        </p:spPr>
      </p:pic>
      <p:grpSp>
        <p:nvGrpSpPr>
          <p:cNvPr id="18" name="Groupe 17"/>
          <p:cNvGrpSpPr/>
          <p:nvPr/>
        </p:nvGrpSpPr>
        <p:grpSpPr>
          <a:xfrm>
            <a:off x="6156960" y="1536192"/>
            <a:ext cx="1487933" cy="1481328"/>
            <a:chOff x="6528816" y="1249680"/>
            <a:chExt cx="1487933" cy="1481328"/>
          </a:xfrm>
        </p:grpSpPr>
        <p:sp>
          <p:nvSpPr>
            <p:cNvPr id="13" name="Rectangle 12"/>
            <p:cNvSpPr/>
            <p:nvPr/>
          </p:nvSpPr>
          <p:spPr>
            <a:xfrm>
              <a:off x="6528816" y="1261872"/>
              <a:ext cx="1481837" cy="1469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4912" y="1249680"/>
              <a:ext cx="1481837" cy="1469136"/>
            </a:xfrm>
            <a:prstGeom prst="rect">
              <a:avLst/>
            </a:prstGeom>
            <a:no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6063" y="1461623"/>
              <a:ext cx="95731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dirty="0" smtClean="0">
                  <a:ln w="76200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+2</a:t>
              </a:r>
              <a:endParaRPr lang="fr-FR" sz="6000" dirty="0">
                <a:ln w="762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010912" y="3389376"/>
            <a:ext cx="1406315" cy="1414272"/>
            <a:chOff x="2200656" y="1542288"/>
            <a:chExt cx="1406315" cy="141427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2212849" y="1566672"/>
              <a:ext cx="1377696" cy="1377696"/>
            </a:xfrm>
            <a:prstGeom prst="rect">
              <a:avLst/>
            </a:prstGeom>
            <a:grp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2200656" y="1542288"/>
              <a:ext cx="1406315" cy="1414272"/>
              <a:chOff x="2212848" y="1566672"/>
              <a:chExt cx="1406315" cy="141427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2212848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57172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20986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65309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12848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57172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20986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65309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12848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57172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20986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65309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12848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7172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20986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65309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9" name="Groupe 48"/>
          <p:cNvGrpSpPr/>
          <p:nvPr/>
        </p:nvGrpSpPr>
        <p:grpSpPr>
          <a:xfrm>
            <a:off x="0" y="1925447"/>
            <a:ext cx="1812544" cy="1841881"/>
            <a:chOff x="3582416" y="2967863"/>
            <a:chExt cx="1812544" cy="1841881"/>
          </a:xfrm>
        </p:grpSpPr>
        <p:pic>
          <p:nvPicPr>
            <p:cNvPr id="39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582416" y="2967863"/>
              <a:ext cx="1812544" cy="1841881"/>
            </a:xfrm>
            <a:prstGeom prst="rect">
              <a:avLst/>
            </a:prstGeom>
            <a:noFill/>
          </p:spPr>
        </p:pic>
        <p:sp>
          <p:nvSpPr>
            <p:cNvPr id="40" name="Secteurs 39"/>
            <p:cNvSpPr/>
            <p:nvPr/>
          </p:nvSpPr>
          <p:spPr>
            <a:xfrm rot="15776166" flipV="1">
              <a:off x="3856338" y="3199614"/>
              <a:ext cx="1408646" cy="1387397"/>
            </a:xfrm>
            <a:prstGeom prst="pie">
              <a:avLst>
                <a:gd name="adj1" fmla="val 20634383"/>
                <a:gd name="adj2" fmla="val 73016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8080" y="3316224"/>
              <a:ext cx="676800" cy="890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504" y="3285744"/>
              <a:ext cx="161643" cy="1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20" y="3401567"/>
            <a:ext cx="1886712" cy="181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5016" y="3166237"/>
            <a:ext cx="1655064" cy="16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53768" y="1719071"/>
            <a:ext cx="1626997" cy="1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6" name="Groupe 85"/>
          <p:cNvGrpSpPr/>
          <p:nvPr/>
        </p:nvGrpSpPr>
        <p:grpSpPr>
          <a:xfrm>
            <a:off x="5148073" y="3413760"/>
            <a:ext cx="1344167" cy="1310640"/>
            <a:chOff x="2484121" y="3883152"/>
            <a:chExt cx="1344167" cy="1310640"/>
          </a:xfrm>
        </p:grpSpPr>
        <p:sp>
          <p:nvSpPr>
            <p:cNvPr id="58" name="Rectangle 57"/>
            <p:cNvSpPr/>
            <p:nvPr/>
          </p:nvSpPr>
          <p:spPr>
            <a:xfrm>
              <a:off x="2490217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43785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0921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97353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90217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785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0921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97353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84121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7689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44825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91257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84121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37689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44825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91257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18233" y="4005072"/>
            <a:ext cx="1338071" cy="1310640"/>
            <a:chOff x="2618233" y="4005072"/>
            <a:chExt cx="1338071" cy="1310640"/>
          </a:xfrm>
        </p:grpSpPr>
        <p:pic>
          <p:nvPicPr>
            <p:cNvPr id="43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5831" y="4331335"/>
              <a:ext cx="679577" cy="679577"/>
            </a:xfrm>
            <a:prstGeom prst="rect">
              <a:avLst/>
            </a:prstGeom>
            <a:noFill/>
          </p:spPr>
        </p:pic>
        <p:grpSp>
          <p:nvGrpSpPr>
            <p:cNvPr id="87" name="Groupe 86"/>
            <p:cNvGrpSpPr/>
            <p:nvPr/>
          </p:nvGrpSpPr>
          <p:grpSpPr>
            <a:xfrm>
              <a:off x="2618233" y="4005072"/>
              <a:ext cx="1338071" cy="1310640"/>
              <a:chOff x="2490217" y="3883152"/>
              <a:chExt cx="1338071" cy="1310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90217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43785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0921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197353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550921" y="4236720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44825" y="459028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544825" y="492556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151</cp:revision>
  <dcterms:created xsi:type="dcterms:W3CDTF">2013-02-03T18:08:58Z</dcterms:created>
  <dcterms:modified xsi:type="dcterms:W3CDTF">2013-02-14T13:36:42Z</dcterms:modified>
</cp:coreProperties>
</file>