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D760-9E33-4247-A311-78B388AD1A0E}" type="datetimeFigureOut">
              <a:rPr lang="fr-FR" smtClean="0"/>
              <a:t>24/02/2013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13B1-CDF6-4CA4-BCFA-1264B4B2AA3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672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/>
          <p:cNvGrpSpPr/>
          <p:nvPr/>
        </p:nvGrpSpPr>
        <p:grpSpPr>
          <a:xfrm>
            <a:off x="73582" y="548818"/>
            <a:ext cx="4171015" cy="3917796"/>
            <a:chOff x="73582" y="548818"/>
            <a:chExt cx="4171015" cy="3917796"/>
          </a:xfrm>
        </p:grpSpPr>
        <p:sp>
          <p:nvSpPr>
            <p:cNvPr id="4" name="Ellipse 3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Bouée 26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Bouée 27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39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3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50" name="Rectangle 49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0"/>
          <p:cNvGrpSpPr/>
          <p:nvPr/>
        </p:nvGrpSpPr>
        <p:grpSpPr>
          <a:xfrm>
            <a:off x="2951253" y="629501"/>
            <a:ext cx="4171015" cy="3917796"/>
            <a:chOff x="73582" y="548818"/>
            <a:chExt cx="4171015" cy="3917796"/>
          </a:xfrm>
        </p:grpSpPr>
        <p:sp>
          <p:nvSpPr>
            <p:cNvPr id="4" name="Ellipse 3"/>
            <p:cNvSpPr/>
            <p:nvPr/>
          </p:nvSpPr>
          <p:spPr>
            <a:xfrm>
              <a:off x="125735" y="548818"/>
              <a:ext cx="3917796" cy="3917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8913004" lon="21176800" rev="298849"/>
              </a:camera>
              <a:lightRig rig="flood" dir="t">
                <a:rot lat="0" lon="0" rev="4800000"/>
              </a:lightRig>
            </a:scene3d>
            <a:sp3d extrusionH="584200" contourW="12700">
              <a:bevelT w="412750" prst="relaxedInset"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Bouée 26"/>
            <p:cNvSpPr/>
            <p:nvPr/>
          </p:nvSpPr>
          <p:spPr>
            <a:xfrm>
              <a:off x="637391" y="1078006"/>
              <a:ext cx="2857500" cy="2857500"/>
            </a:xfrm>
            <a:prstGeom prst="donut">
              <a:avLst>
                <a:gd name="adj" fmla="val 23414"/>
              </a:avLst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Bouée 27"/>
            <p:cNvSpPr/>
            <p:nvPr/>
          </p:nvSpPr>
          <p:spPr>
            <a:xfrm>
              <a:off x="789790" y="1222785"/>
              <a:ext cx="2538181" cy="2538181"/>
            </a:xfrm>
            <a:prstGeom prst="donut">
              <a:avLst>
                <a:gd name="adj" fmla="val 10822"/>
              </a:avLst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  <a:scene3d>
              <a:camera prst="orthographicFront">
                <a:rot lat="18900000" lon="21120000" rev="0"/>
              </a:camera>
              <a:lightRig rig="chilly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 rot="393674">
              <a:off x="1224915" y="1664746"/>
              <a:ext cx="1679064" cy="1679064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  <a:scene3d>
              <a:camera prst="orthographicFront">
                <a:rot lat="18913004" lon="21176800" rev="298849"/>
              </a:camera>
              <a:lightRig rig="harsh" dir="t">
                <a:rot lat="0" lon="0" rev="7200000"/>
              </a:lightRig>
            </a:scene3d>
            <a:sp3d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605131" y="1862865"/>
              <a:ext cx="1028700" cy="816909"/>
            </a:xfrm>
            <a:prstGeom prst="ellipse">
              <a:avLst/>
            </a:prstGeom>
            <a:solidFill>
              <a:srgbClr val="FFDF3F"/>
            </a:solidFill>
            <a:ln>
              <a:noFill/>
            </a:ln>
            <a:effectLst>
              <a:softEdge rad="635000"/>
            </a:effectLst>
            <a:scene3d>
              <a:camera prst="orthographicFront">
                <a:rot lat="18900000" lon="21120000" rev="0"/>
              </a:camera>
              <a:lightRig rig="morning" dir="t"/>
            </a:scene3d>
            <a:sp3d>
              <a:bevelT h="406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1177" y="3173130"/>
              <a:ext cx="421341" cy="42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flood" dir="t"/>
            </a:scene3d>
            <a:sp3d prstMaterial="softEdge"/>
          </p:spPr>
        </p:pic>
        <p:grpSp>
          <p:nvGrpSpPr>
            <p:cNvPr id="3" name="Groupe 38"/>
            <p:cNvGrpSpPr/>
            <p:nvPr/>
          </p:nvGrpSpPr>
          <p:grpSpPr>
            <a:xfrm>
              <a:off x="2592290" y="959225"/>
              <a:ext cx="572248" cy="630518"/>
              <a:chOff x="5021726" y="1810871"/>
              <a:chExt cx="572248" cy="630518"/>
            </a:xfrm>
          </p:grpSpPr>
          <p:pic>
            <p:nvPicPr>
              <p:cNvPr id="3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6" y="1810871"/>
                <a:ext cx="572248" cy="572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scene3d>
                <a:camera prst="orthographicFront"/>
                <a:lightRig rig="morning" dir="t"/>
              </a:scene3d>
            </p:spPr>
          </p:pic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1728" y="1945343"/>
                <a:ext cx="496046" cy="496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cene3d>
                <a:camera prst="orthographicFront"/>
                <a:lightRig rig="morning" dir="t"/>
              </a:scene3d>
            </p:spPr>
          </p:pic>
        </p:grp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8887" y="2501152"/>
              <a:ext cx="475501" cy="475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alpha val="40000"/>
                </a:schemeClr>
              </a:glow>
            </a:effec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8675" y="1842247"/>
              <a:ext cx="479984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5505" y="2769385"/>
              <a:ext cx="471766" cy="474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37130" y="139401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4990" y="1376081"/>
              <a:ext cx="430305" cy="430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805" y="1783977"/>
              <a:ext cx="468406" cy="46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66266" y="3039035"/>
              <a:ext cx="513228" cy="51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50" name="Rectangle 49"/>
            <p:cNvSpPr/>
            <p:nvPr/>
          </p:nvSpPr>
          <p:spPr>
            <a:xfrm rot="152176">
              <a:off x="73582" y="734754"/>
              <a:ext cx="4171015" cy="3417916"/>
            </a:xfrm>
            <a:prstGeom prst="rect">
              <a:avLst/>
            </a:prstGeom>
            <a:noFill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cap="none" spc="0" dirty="0" err="1" smtClean="0">
                  <a:ln w="11430"/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itchFamily="34" charset="0"/>
                </a:rPr>
                <a:t>AppRoulette</a:t>
              </a:r>
              <a:endParaRPr lang="fr-FR" sz="3600" b="1" cap="none" spc="0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1916832"/>
            <a:ext cx="3917796" cy="391779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  <a:scene3d>
            <a:camera prst="orthographicFront">
              <a:rot lat="18913004" lon="21176800" rev="298849"/>
            </a:camera>
            <a:lightRig rig="morning" dir="t"/>
          </a:scene3d>
          <a:sp3d extrusionH="3175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6237" t="19000" r="67263" b="69444"/>
          <a:stretch>
            <a:fillRect/>
          </a:stretch>
        </p:blipFill>
        <p:spPr bwMode="auto">
          <a:xfrm rot="870368">
            <a:off x="4875290" y="2612472"/>
            <a:ext cx="392924" cy="39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>
              <a:rot lat="19830065" lon="690504" rev="21256485"/>
            </a:camera>
            <a:lightRig rig="threePt" dir="t"/>
          </a:scene3d>
        </p:spPr>
      </p:pic>
      <p:cxnSp>
        <p:nvCxnSpPr>
          <p:cNvPr id="8" name="Connecteur droit 7"/>
          <p:cNvCxnSpPr/>
          <p:nvPr/>
        </p:nvCxnSpPr>
        <p:spPr>
          <a:xfrm>
            <a:off x="3291840" y="2773680"/>
            <a:ext cx="2735580" cy="2065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116580" y="2872740"/>
            <a:ext cx="2712720" cy="1805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457700" y="2506980"/>
            <a:ext cx="45720" cy="27660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4" idx="6"/>
          </p:cNvCxnSpPr>
          <p:nvPr/>
        </p:nvCxnSpPr>
        <p:spPr>
          <a:xfrm>
            <a:off x="2659380" y="3680460"/>
            <a:ext cx="3886200" cy="195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399304" y="2624728"/>
            <a:ext cx="2369036" cy="23690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18913004" lon="21176800" rev="298849"/>
            </a:camera>
            <a:lightRig rig="morning" dir="t"/>
          </a:scene3d>
          <a:sp3d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45489">
            <a:off x="3772854" y="2560322"/>
            <a:ext cx="479106" cy="47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8899991" lon="0" rev="0"/>
            </a:camera>
            <a:lightRig rig="threePt" dir="t"/>
          </a:scene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Affichage à l'écran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10</cp:revision>
  <dcterms:created xsi:type="dcterms:W3CDTF">2013-02-24T21:16:13Z</dcterms:created>
  <dcterms:modified xsi:type="dcterms:W3CDTF">2013-02-24T22:39:03Z</dcterms:modified>
</cp:coreProperties>
</file>