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C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04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B100-4BE2-482E-AF07-204C3B3259DE}" type="datetimeFigureOut">
              <a:rPr lang="fr-FR" smtClean="0"/>
              <a:t>02/02/2013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1D7A-B3D2-4DD7-ACDD-F2D8769C03F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835696" y="2492896"/>
            <a:ext cx="1800000" cy="1800000"/>
            <a:chOff x="1835696" y="2492896"/>
            <a:chExt cx="1800000" cy="1800000"/>
          </a:xfr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" name="Ellipse 3"/>
            <p:cNvSpPr/>
            <p:nvPr/>
          </p:nvSpPr>
          <p:spPr>
            <a:xfrm>
              <a:off x="1835696" y="2492896"/>
              <a:ext cx="1800000" cy="1800000"/>
            </a:xfrm>
            <a:prstGeom prst="ellipse">
              <a:avLst/>
            </a:prstGeom>
            <a:grpFill/>
            <a:ln w="76200">
              <a:solidFill>
                <a:schemeClr val="bg1"/>
              </a:solidFill>
              <a:prstDash val="solid"/>
              <a:miter lim="800000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8773" y="2924944"/>
              <a:ext cx="1171796" cy="92333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YES</a:t>
              </a:r>
              <a:endParaRPr lang="fr-FR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283968" y="2492896"/>
            <a:ext cx="1800000" cy="1800000"/>
            <a:chOff x="4283968" y="2492896"/>
            <a:chExt cx="1800000" cy="1800000"/>
          </a:xfrm>
        </p:grpSpPr>
        <p:sp>
          <p:nvSpPr>
            <p:cNvPr id="5" name="Ellipse 4"/>
            <p:cNvSpPr/>
            <p:nvPr/>
          </p:nvSpPr>
          <p:spPr>
            <a:xfrm>
              <a:off x="4283968" y="2492896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chemeClr val="bg1"/>
              </a:solidFill>
              <a:prstDash val="solid"/>
              <a:miter lim="800000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57761" y="2924944"/>
              <a:ext cx="10903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NO</a:t>
              </a:r>
              <a:endParaRPr lang="fr-FR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331640" y="1556792"/>
            <a:ext cx="719880" cy="7198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Weekend?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9C0A"/>
        </a:solidFill>
        <a:ln w="76200">
          <a:solidFill>
            <a:srgbClr val="FFC000"/>
          </a:solidFill>
          <a:prstDash val="solid"/>
          <a:miter lim="800000"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stephen ZAMBAUX</dc:creator>
  <cp:lastModifiedBy>stephen ZAMBAUX</cp:lastModifiedBy>
  <cp:revision>42</cp:revision>
  <dcterms:created xsi:type="dcterms:W3CDTF">2013-02-02T16:09:13Z</dcterms:created>
  <dcterms:modified xsi:type="dcterms:W3CDTF">2013-02-03T06:13:16Z</dcterms:modified>
</cp:coreProperties>
</file>