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26" y="10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2A9B-526D-4AF2-BDBD-07E3B1428BFC}" type="datetimeFigureOut">
              <a:rPr lang="fr-FR" smtClean="0"/>
              <a:pPr/>
              <a:t>08/02/2013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112D-B87D-43A0-8132-E68E86F813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/>
          <p:cNvGrpSpPr/>
          <p:nvPr/>
        </p:nvGrpSpPr>
        <p:grpSpPr>
          <a:xfrm>
            <a:off x="-151384" y="1407560"/>
            <a:ext cx="2542400" cy="2520280"/>
            <a:chOff x="183896" y="1425848"/>
            <a:chExt cx="2542400" cy="2520280"/>
          </a:xfrm>
        </p:grpSpPr>
        <p:sp>
          <p:nvSpPr>
            <p:cNvPr id="34" name="Ellipse 33"/>
            <p:cNvSpPr/>
            <p:nvPr/>
          </p:nvSpPr>
          <p:spPr>
            <a:xfrm>
              <a:off x="183896" y="1474216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06016" y="1425848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92D05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threePt" dir="t"/>
            </a:scene3d>
            <a:sp3d prstMaterial="matte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-526888" y="3353200"/>
            <a:ext cx="2520280" cy="2520280"/>
            <a:chOff x="881288" y="2987440"/>
            <a:chExt cx="2520280" cy="2520280"/>
          </a:xfrm>
        </p:grpSpPr>
        <p:sp>
          <p:nvSpPr>
            <p:cNvPr id="42" name="Ellipse 41"/>
            <p:cNvSpPr/>
            <p:nvPr/>
          </p:nvSpPr>
          <p:spPr>
            <a:xfrm>
              <a:off x="966216" y="3041904"/>
              <a:ext cx="2423160" cy="237744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881288" y="2987440"/>
              <a:ext cx="2520280" cy="2520280"/>
            </a:xfrm>
            <a:prstGeom prst="ellipse">
              <a:avLst/>
            </a:prstGeom>
            <a:noFill/>
            <a:ln w="174625">
              <a:solidFill>
                <a:srgbClr val="FF0000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sof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2978312" y="1676403"/>
            <a:ext cx="2520280" cy="2892533"/>
            <a:chOff x="2978312" y="1676403"/>
            <a:chExt cx="2520280" cy="2892533"/>
          </a:xfrm>
        </p:grpSpPr>
        <p:sp>
          <p:nvSpPr>
            <p:cNvPr id="20" name="Ellipse 19"/>
            <p:cNvSpPr/>
            <p:nvPr/>
          </p:nvSpPr>
          <p:spPr>
            <a:xfrm>
              <a:off x="3063240" y="2103120"/>
              <a:ext cx="2423160" cy="23774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2978312" y="2048656"/>
              <a:ext cx="2520280" cy="2520280"/>
            </a:xfrm>
            <a:prstGeom prst="ellipse">
              <a:avLst/>
            </a:prstGeom>
            <a:noFill/>
            <a:ln w="174625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bliqueTopRight"/>
              <a:lightRig rig="soft" dir="t"/>
            </a:scene3d>
            <a:sp3d prstMaterial="metal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264646" y="1889760"/>
              <a:ext cx="196913" cy="166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>
                <a:rot lat="0" lon="0" rev="6600000"/>
              </a:lightRig>
            </a:scene3d>
            <a:sp3d extrusionH="18415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93526" y="1813859"/>
              <a:ext cx="286870" cy="2420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4800000" rev="18000000"/>
              </a:camera>
              <a:lightRig rig="balanced" dir="t"/>
            </a:scene3d>
            <a:sp3d>
              <a:bevelT w="0"/>
              <a:bevelB w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3846126">
              <a:off x="5057884" y="1889759"/>
              <a:ext cx="196913" cy="166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/>
            </a:scene3d>
            <a:sp3d extrusionH="18415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3946713">
              <a:off x="5054444" y="1819655"/>
              <a:ext cx="286870" cy="2420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0" lon="4800000" rev="18000000"/>
              </a:camera>
              <a:lightRig rig="flood" dir="t"/>
            </a:scene3d>
            <a:sp3d prstMaterial="matte">
              <a:bevelT w="0"/>
              <a:bevelB w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1817469">
              <a:off x="4178497" y="1740897"/>
              <a:ext cx="171260" cy="14450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  <a:scene3d>
              <a:camera prst="orthographicFront">
                <a:rot lat="0" lon="4800000" rev="18000000"/>
              </a:camera>
              <a:lightRig rig="flood" dir="t">
                <a:rot lat="0" lon="0" rev="9600000"/>
              </a:lightRig>
            </a:scene3d>
            <a:sp3d extrusionH="25400">
              <a:bevelT w="0"/>
              <a:bevelB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Soleil 17"/>
            <p:cNvSpPr/>
            <p:nvPr/>
          </p:nvSpPr>
          <p:spPr>
            <a:xfrm rot="5400000">
              <a:off x="4151528" y="1646908"/>
              <a:ext cx="226941" cy="285931"/>
            </a:xfrm>
            <a:prstGeom prst="sun">
              <a:avLst>
                <a:gd name="adj" fmla="val 125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540000" lon="4200000" rev="0"/>
              </a:camera>
              <a:lightRig rig="flood" dir="t"/>
            </a:scene3d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ck, time, tim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655" y="1108583"/>
            <a:ext cx="1841881" cy="1841881"/>
          </a:xfrm>
          <a:prstGeom prst="rect">
            <a:avLst/>
          </a:prstGeom>
          <a:noFill/>
        </p:spPr>
      </p:pic>
      <p:grpSp>
        <p:nvGrpSpPr>
          <p:cNvPr id="18" name="Groupe 17"/>
          <p:cNvGrpSpPr/>
          <p:nvPr/>
        </p:nvGrpSpPr>
        <p:grpSpPr>
          <a:xfrm>
            <a:off x="6156960" y="1536192"/>
            <a:ext cx="1487933" cy="1481328"/>
            <a:chOff x="6528816" y="1249680"/>
            <a:chExt cx="1487933" cy="1481328"/>
          </a:xfrm>
        </p:grpSpPr>
        <p:sp>
          <p:nvSpPr>
            <p:cNvPr id="13" name="Rectangle 12"/>
            <p:cNvSpPr/>
            <p:nvPr/>
          </p:nvSpPr>
          <p:spPr>
            <a:xfrm>
              <a:off x="6528816" y="1261872"/>
              <a:ext cx="1481837" cy="14691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34912" y="1249680"/>
              <a:ext cx="1481837" cy="1469136"/>
            </a:xfrm>
            <a:prstGeom prst="rect">
              <a:avLst/>
            </a:prstGeom>
            <a:noFill/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06063" y="1461623"/>
              <a:ext cx="957314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6000" dirty="0" smtClean="0">
                  <a:ln w="76200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+2</a:t>
              </a:r>
              <a:endParaRPr lang="fr-FR" sz="6000" dirty="0">
                <a:ln w="7620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5010912" y="3389376"/>
            <a:ext cx="1406315" cy="1414272"/>
            <a:chOff x="2200656" y="1542288"/>
            <a:chExt cx="1406315" cy="1414272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2212849" y="1566672"/>
              <a:ext cx="1377696" cy="1377696"/>
            </a:xfrm>
            <a:prstGeom prst="rect">
              <a:avLst/>
            </a:prstGeom>
            <a:grpFill/>
            <a:ln w="184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2200656" y="1542288"/>
              <a:ext cx="1406315" cy="1414272"/>
              <a:chOff x="2212848" y="1566672"/>
              <a:chExt cx="1406315" cy="141427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2212848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57172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20986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265309" y="2622396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12848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57172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20986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65309" y="2270488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12848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57172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20986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65309" y="1918580"/>
                <a:ext cx="353854" cy="358548"/>
              </a:xfrm>
              <a:prstGeom prst="rect">
                <a:avLst/>
              </a:prstGeom>
              <a:grpFill/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12848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57172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20986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65309" y="1566672"/>
                <a:ext cx="353854" cy="358548"/>
              </a:xfrm>
              <a:prstGeom prst="rect">
                <a:avLst/>
              </a:prstGeom>
              <a:solidFill>
                <a:schemeClr val="bg1"/>
              </a:solidFill>
              <a:ln w="76200" cap="sq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9" name="Groupe 48"/>
          <p:cNvGrpSpPr/>
          <p:nvPr/>
        </p:nvGrpSpPr>
        <p:grpSpPr>
          <a:xfrm>
            <a:off x="0" y="1925447"/>
            <a:ext cx="1812544" cy="1841881"/>
            <a:chOff x="3582416" y="2967863"/>
            <a:chExt cx="1812544" cy="1841881"/>
          </a:xfrm>
        </p:grpSpPr>
        <p:pic>
          <p:nvPicPr>
            <p:cNvPr id="39" name="Picture 2" descr="clock, time, tim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3582416" y="2967863"/>
              <a:ext cx="1812544" cy="1841881"/>
            </a:xfrm>
            <a:prstGeom prst="rect">
              <a:avLst/>
            </a:prstGeom>
            <a:noFill/>
          </p:spPr>
        </p:pic>
        <p:sp>
          <p:nvSpPr>
            <p:cNvPr id="40" name="Secteurs 39"/>
            <p:cNvSpPr/>
            <p:nvPr/>
          </p:nvSpPr>
          <p:spPr>
            <a:xfrm rot="15776166" flipV="1">
              <a:off x="3856338" y="3199614"/>
              <a:ext cx="1408646" cy="1387397"/>
            </a:xfrm>
            <a:prstGeom prst="pie">
              <a:avLst>
                <a:gd name="adj1" fmla="val 20634383"/>
                <a:gd name="adj2" fmla="val 73016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88080" y="3316224"/>
              <a:ext cx="676800" cy="890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504" y="3285744"/>
              <a:ext cx="161643" cy="100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1720" y="3401567"/>
            <a:ext cx="1886712" cy="181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5016" y="3166237"/>
            <a:ext cx="1655064" cy="165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53768" y="1719071"/>
            <a:ext cx="1626997" cy="1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6" name="Groupe 85"/>
          <p:cNvGrpSpPr/>
          <p:nvPr/>
        </p:nvGrpSpPr>
        <p:grpSpPr>
          <a:xfrm>
            <a:off x="5148073" y="3413760"/>
            <a:ext cx="1344167" cy="1310640"/>
            <a:chOff x="2484121" y="3883152"/>
            <a:chExt cx="1344167" cy="1310640"/>
          </a:xfrm>
        </p:grpSpPr>
        <p:sp>
          <p:nvSpPr>
            <p:cNvPr id="58" name="Rectangle 57"/>
            <p:cNvSpPr/>
            <p:nvPr/>
          </p:nvSpPr>
          <p:spPr>
            <a:xfrm>
              <a:off x="2490217" y="3883152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43785" y="3883152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50921" y="3883152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97353" y="3883152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90217" y="4236720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43785" y="4236720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50921" y="4236720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97353" y="4236720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84121" y="459028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37689" y="459028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44825" y="459028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91257" y="459028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84121" y="492556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37689" y="492556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44825" y="4925568"/>
              <a:ext cx="277367" cy="268224"/>
            </a:xfrm>
            <a:prstGeom prst="rect">
              <a:avLst/>
            </a:prstGeom>
            <a:solidFill>
              <a:schemeClr val="bg1">
                <a:lumMod val="5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191257" y="4925568"/>
              <a:ext cx="277367" cy="26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4" name="Groupe 103"/>
          <p:cNvGrpSpPr/>
          <p:nvPr/>
        </p:nvGrpSpPr>
        <p:grpSpPr>
          <a:xfrm>
            <a:off x="2612137" y="4005072"/>
            <a:ext cx="1344167" cy="1310640"/>
            <a:chOff x="2612137" y="4005072"/>
            <a:chExt cx="1344167" cy="1310640"/>
          </a:xfrm>
        </p:grpSpPr>
        <p:pic>
          <p:nvPicPr>
            <p:cNvPr id="43" name="Picture 2" descr="clock, time, timer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5831" y="4331335"/>
              <a:ext cx="679577" cy="679577"/>
            </a:xfrm>
            <a:prstGeom prst="rect">
              <a:avLst/>
            </a:prstGeom>
            <a:noFill/>
          </p:spPr>
        </p:pic>
        <p:grpSp>
          <p:nvGrpSpPr>
            <p:cNvPr id="87" name="Groupe 86"/>
            <p:cNvGrpSpPr/>
            <p:nvPr/>
          </p:nvGrpSpPr>
          <p:grpSpPr>
            <a:xfrm>
              <a:off x="2612137" y="4005072"/>
              <a:ext cx="1344167" cy="1310640"/>
              <a:chOff x="2484121" y="3883152"/>
              <a:chExt cx="1344167" cy="1310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90217" y="3883152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843785" y="3883152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550921" y="3883152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197353" y="3883152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490217" y="4236720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550921" y="4236720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484121" y="4590288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544825" y="4590288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484121" y="4925568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837689" y="4925568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544825" y="4925568"/>
                <a:ext cx="277367" cy="268224"/>
              </a:xfrm>
              <a:prstGeom prst="rect">
                <a:avLst/>
              </a:prstGeom>
              <a:solidFill>
                <a:schemeClr val="bg1">
                  <a:lumMod val="5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191257" y="4925568"/>
                <a:ext cx="277367" cy="268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2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stephen ZAMBAUX</dc:creator>
  <cp:lastModifiedBy>stephen ZAMBAUX</cp:lastModifiedBy>
  <cp:revision>136</cp:revision>
  <dcterms:created xsi:type="dcterms:W3CDTF">2013-02-03T18:08:58Z</dcterms:created>
  <dcterms:modified xsi:type="dcterms:W3CDTF">2013-02-09T20:36:13Z</dcterms:modified>
</cp:coreProperties>
</file>