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89" r:id="rId8"/>
    <p:sldId id="264" r:id="rId9"/>
    <p:sldId id="263" r:id="rId10"/>
    <p:sldId id="274" r:id="rId11"/>
    <p:sldId id="275" r:id="rId12"/>
    <p:sldId id="266" r:id="rId13"/>
    <p:sldId id="267" r:id="rId14"/>
    <p:sldId id="268" r:id="rId15"/>
    <p:sldId id="269" r:id="rId16"/>
    <p:sldId id="265" r:id="rId17"/>
    <p:sldId id="271" r:id="rId18"/>
    <p:sldId id="270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6" r:id="rId33"/>
    <p:sldId id="291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001D20-7BF1-4C35-A596-1643A02674FE}">
          <p14:sldIdLst>
            <p14:sldId id="256"/>
            <p14:sldId id="259"/>
            <p14:sldId id="258"/>
            <p14:sldId id="262"/>
            <p14:sldId id="260"/>
            <p14:sldId id="261"/>
            <p14:sldId id="289"/>
            <p14:sldId id="264"/>
            <p14:sldId id="263"/>
            <p14:sldId id="274"/>
            <p14:sldId id="275"/>
            <p14:sldId id="266"/>
            <p14:sldId id="267"/>
            <p14:sldId id="268"/>
            <p14:sldId id="269"/>
            <p14:sldId id="265"/>
            <p14:sldId id="271"/>
            <p14:sldId id="270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2d2eaccc4506086" providerId="LiveId" clId="{A5DE6F8B-4814-4469-AAAE-A519F04CFDBC}"/>
    <pc:docChg chg="undo redo custSel addSld delSld modSld sldOrd delSection modSection">
      <pc:chgData name="" userId="02d2eaccc4506086" providerId="LiveId" clId="{A5DE6F8B-4814-4469-AAAE-A519F04CFDBC}" dt="2020-06-07T09:07:56.281" v="8328" actId="1076"/>
      <pc:docMkLst>
        <pc:docMk/>
      </pc:docMkLst>
      <pc:sldChg chg="modSp">
        <pc:chgData name="" userId="02d2eaccc4506086" providerId="LiveId" clId="{A5DE6F8B-4814-4469-AAAE-A519F04CFDBC}" dt="2020-06-06T18:09:18.258" v="6943" actId="20577"/>
        <pc:sldMkLst>
          <pc:docMk/>
          <pc:sldMk cId="2263585199" sldId="256"/>
        </pc:sldMkLst>
        <pc:spChg chg="mod">
          <ac:chgData name="" userId="02d2eaccc4506086" providerId="LiveId" clId="{A5DE6F8B-4814-4469-AAAE-A519F04CFDBC}" dt="2020-06-06T18:09:18.258" v="6943" actId="20577"/>
          <ac:spMkLst>
            <pc:docMk/>
            <pc:sldMk cId="2263585199" sldId="256"/>
            <ac:spMk id="3" creationId="{5CFF043F-52D2-4326-9D28-86B5D4BEBD1D}"/>
          </ac:spMkLst>
        </pc:spChg>
      </pc:sldChg>
      <pc:sldChg chg="addSp delSp modSp del">
        <pc:chgData name="" userId="02d2eaccc4506086" providerId="LiveId" clId="{A5DE6F8B-4814-4469-AAAE-A519F04CFDBC}" dt="2020-06-06T14:37:41.128" v="244" actId="2696"/>
        <pc:sldMkLst>
          <pc:docMk/>
          <pc:sldMk cId="3981011307" sldId="257"/>
        </pc:sldMkLst>
        <pc:spChg chg="mod">
          <ac:chgData name="" userId="02d2eaccc4506086" providerId="LiveId" clId="{A5DE6F8B-4814-4469-AAAE-A519F04CFDBC}" dt="2020-06-06T12:57:26.989" v="62" actId="20577"/>
          <ac:spMkLst>
            <pc:docMk/>
            <pc:sldMk cId="3981011307" sldId="257"/>
            <ac:spMk id="2" creationId="{C6EA82C0-F2E2-44EE-8985-44F815D03A3C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5" creationId="{4AC55B84-435E-4DAB-AF53-49A772BFAE1F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6" creationId="{5F579E23-9729-4E93-9BA3-D545AA29B79A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7" creationId="{860B9909-C5CD-4799-B71D-736232C5BD1E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8" creationId="{5F9E7B56-6CF8-4943-BB5F-C1795D523096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9" creationId="{3B8C6ADA-115E-4D3C-9799-A0FE19F6D90C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0" creationId="{3D030965-673E-4C43-A7CF-D252CBD75BB3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1" creationId="{18DE2E84-9A2D-49A0-B21E-DAC6CF2D34CB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3" creationId="{56B909D3-16F8-4BDD-97D1-14729BA6741C}"/>
          </ac:spMkLst>
        </pc:spChg>
        <pc:spChg chg="add mod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4" creationId="{0F07407E-E6BB-4A46-B01C-6C6939661A58}"/>
          </ac:spMkLst>
        </pc:spChg>
        <pc:graphicFrameChg chg="del mod">
          <ac:chgData name="" userId="02d2eaccc4506086" providerId="LiveId" clId="{A5DE6F8B-4814-4469-AAAE-A519F04CFDBC}" dt="2020-06-06T11:53:09.296" v="38" actId="478"/>
          <ac:graphicFrameMkLst>
            <pc:docMk/>
            <pc:sldMk cId="3981011307" sldId="257"/>
            <ac:graphicFrameMk id="4" creationId="{967E086B-CD91-4FEF-964E-494ADA85129C}"/>
          </ac:graphicFrameMkLst>
        </pc:graphicFrameChg>
      </pc:sldChg>
      <pc:sldChg chg="addSp delSp modSp">
        <pc:chgData name="" userId="02d2eaccc4506086" providerId="LiveId" clId="{A5DE6F8B-4814-4469-AAAE-A519F04CFDBC}" dt="2020-06-06T14:41:33.161" v="345" actId="20577"/>
        <pc:sldMkLst>
          <pc:docMk/>
          <pc:sldMk cId="3188999626" sldId="258"/>
        </pc:sldMkLst>
        <pc:spChg chg="del">
          <ac:chgData name="" userId="02d2eaccc4506086" providerId="LiveId" clId="{A5DE6F8B-4814-4469-AAAE-A519F04CFDBC}" dt="2020-06-06T14:41:19.767" v="323" actId="478"/>
          <ac:spMkLst>
            <pc:docMk/>
            <pc:sldMk cId="3188999626" sldId="258"/>
            <ac:spMk id="2" creationId="{C6EA82C0-F2E2-44EE-8985-44F815D03A3C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3" creationId="{8386DA69-357C-4CF9-824A-5279668C917D}"/>
          </ac:spMkLst>
        </pc:spChg>
        <pc:spChg chg="del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5" creationId="{4AC55B84-435E-4DAB-AF53-49A772BFAE1F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6" creationId="{5F579E23-9729-4E93-9BA3-D545AA29B79A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7" creationId="{860B9909-C5CD-4799-B71D-736232C5BD1E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8" creationId="{5F9E7B56-6CF8-4943-BB5F-C1795D523096}"/>
          </ac:spMkLst>
        </pc:spChg>
        <pc:spChg chg="add 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12" creationId="{5FE685FC-58E1-4722-9C53-88F2106B758A}"/>
          </ac:spMkLst>
        </pc:spChg>
        <pc:spChg chg="add del mod">
          <ac:chgData name="" userId="02d2eaccc4506086" providerId="LiveId" clId="{A5DE6F8B-4814-4469-AAAE-A519F04CFDBC}" dt="2020-06-06T14:40:46.109" v="320"/>
          <ac:spMkLst>
            <pc:docMk/>
            <pc:sldMk cId="3188999626" sldId="258"/>
            <ac:spMk id="14" creationId="{3B31BBD6-62BD-46B5-989E-430B24BCE6F5}"/>
          </ac:spMkLst>
        </pc:spChg>
        <pc:spChg chg="add mod">
          <ac:chgData name="" userId="02d2eaccc4506086" providerId="LiveId" clId="{A5DE6F8B-4814-4469-AAAE-A519F04CFDBC}" dt="2020-06-06T14:41:33.161" v="345" actId="20577"/>
          <ac:spMkLst>
            <pc:docMk/>
            <pc:sldMk cId="3188999626" sldId="258"/>
            <ac:spMk id="17" creationId="{CBEF60BB-F4CF-443B-A8BA-3D24A76E7886}"/>
          </ac:spMkLst>
        </pc:spChg>
        <pc:spChg chg="add del">
          <ac:chgData name="" userId="02d2eaccc4506086" providerId="LiveId" clId="{A5DE6F8B-4814-4469-AAAE-A519F04CFDBC}" dt="2020-06-06T14:41:24.022" v="325"/>
          <ac:spMkLst>
            <pc:docMk/>
            <pc:sldMk cId="3188999626" sldId="258"/>
            <ac:spMk id="18" creationId="{395DA696-17DA-4453-BED3-FDE16407F358}"/>
          </ac:spMkLst>
        </pc:spChg>
        <pc:graphicFrameChg chg="del mod">
          <ac:chgData name="" userId="02d2eaccc4506086" providerId="LiveId" clId="{A5DE6F8B-4814-4469-AAAE-A519F04CFDBC}" dt="2020-06-06T11:52:58.196" v="36" actId="478"/>
          <ac:graphicFrameMkLst>
            <pc:docMk/>
            <pc:sldMk cId="3188999626" sldId="258"/>
            <ac:graphicFrameMk id="4" creationId="{967E086B-CD91-4FEF-964E-494ADA85129C}"/>
          </ac:graphicFrameMkLst>
        </pc:graphicFrameChg>
        <pc:graphicFrameChg chg="add mod">
          <ac:chgData name="" userId="02d2eaccc4506086" providerId="LiveId" clId="{A5DE6F8B-4814-4469-AAAE-A519F04CFDBC}" dt="2020-06-06T14:41:07.437" v="322"/>
          <ac:graphicFrameMkLst>
            <pc:docMk/>
            <pc:sldMk cId="3188999626" sldId="258"/>
            <ac:graphicFrameMk id="15" creationId="{2D0AE17D-7464-464D-A88F-8FC381AF403C}"/>
          </ac:graphicFrameMkLst>
        </pc:graphicFrameChg>
      </pc:sldChg>
      <pc:sldChg chg="addSp delSp modSp add">
        <pc:chgData name="" userId="02d2eaccc4506086" providerId="LiveId" clId="{A5DE6F8B-4814-4469-AAAE-A519F04CFDBC}" dt="2020-06-06T16:38:41.288" v="4556" actId="478"/>
        <pc:sldMkLst>
          <pc:docMk/>
          <pc:sldMk cId="1898917336" sldId="259"/>
        </pc:sldMkLst>
        <pc:spChg chg="mod">
          <ac:chgData name="" userId="02d2eaccc4506086" providerId="LiveId" clId="{A5DE6F8B-4814-4469-AAAE-A519F04CFDBC}" dt="2020-06-06T14:38:12.931" v="255" actId="20577"/>
          <ac:spMkLst>
            <pc:docMk/>
            <pc:sldMk cId="1898917336" sldId="259"/>
            <ac:spMk id="2" creationId="{806DEE82-3712-4265-B62B-F5486E4129EA}"/>
          </ac:spMkLst>
        </pc:spChg>
        <pc:spChg chg="del">
          <ac:chgData name="" userId="02d2eaccc4506086" providerId="LiveId" clId="{A5DE6F8B-4814-4469-AAAE-A519F04CFDBC}" dt="2020-06-06T14:39:32.133" v="256" actId="1032"/>
          <ac:spMkLst>
            <pc:docMk/>
            <pc:sldMk cId="1898917336" sldId="259"/>
            <ac:spMk id="3" creationId="{DED00D5C-7A6B-4570-B12A-25449D69F915}"/>
          </ac:spMkLst>
        </pc:spChg>
        <pc:spChg chg="add del mod">
          <ac:chgData name="" userId="02d2eaccc4506086" providerId="LiveId" clId="{A5DE6F8B-4814-4469-AAAE-A519F04CFDBC}" dt="2020-06-06T16:38:41.288" v="4556" actId="478"/>
          <ac:spMkLst>
            <pc:docMk/>
            <pc:sldMk cId="1898917336" sldId="259"/>
            <ac:spMk id="5" creationId="{F84AF897-49C1-4859-BDFE-3419E7CF2357}"/>
          </ac:spMkLst>
        </pc:spChg>
        <pc:graphicFrameChg chg="add del mod">
          <ac:chgData name="" userId="02d2eaccc4506086" providerId="LiveId" clId="{A5DE6F8B-4814-4469-AAAE-A519F04CFDBC}" dt="2020-06-06T16:38:19.831" v="4551" actId="478"/>
          <ac:graphicFrameMkLst>
            <pc:docMk/>
            <pc:sldMk cId="1898917336" sldId="259"/>
            <ac:graphicFrameMk id="4" creationId="{1BA917FC-1AB5-4D96-BA3C-5FA62C3985B8}"/>
          </ac:graphicFrameMkLst>
        </pc:graphicFrameChg>
        <pc:graphicFrameChg chg="add mod">
          <ac:chgData name="" userId="02d2eaccc4506086" providerId="LiveId" clId="{A5DE6F8B-4814-4469-AAAE-A519F04CFDBC}" dt="2020-06-06T16:38:31.865" v="4555" actId="108"/>
          <ac:graphicFrameMkLst>
            <pc:docMk/>
            <pc:sldMk cId="1898917336" sldId="259"/>
            <ac:graphicFrameMk id="6" creationId="{A76264D5-8E1D-4ECE-A3F4-91C25B67461F}"/>
          </ac:graphicFrameMkLst>
        </pc:graphicFrameChg>
      </pc:sldChg>
      <pc:sldChg chg="addSp delSp modSp add del">
        <pc:chgData name="" userId="02d2eaccc4506086" providerId="LiveId" clId="{A5DE6F8B-4814-4469-AAAE-A519F04CFDBC}" dt="2020-06-06T13:07:28.051" v="206" actId="2696"/>
        <pc:sldMkLst>
          <pc:docMk/>
          <pc:sldMk cId="3252897191" sldId="260"/>
        </pc:sldMkLst>
        <pc:spChg chg="mod">
          <ac:chgData name="" userId="02d2eaccc4506086" providerId="LiveId" clId="{A5DE6F8B-4814-4469-AAAE-A519F04CFDBC}" dt="2020-06-06T13:05:03.409" v="205" actId="1076"/>
          <ac:spMkLst>
            <pc:docMk/>
            <pc:sldMk cId="3252897191" sldId="260"/>
            <ac:spMk id="2" creationId="{873E8CF3-F8A5-4174-8F61-2268D5DBBC8A}"/>
          </ac:spMkLst>
        </pc:spChg>
        <pc:spChg chg="del">
          <ac:chgData name="" userId="02d2eaccc4506086" providerId="LiveId" clId="{A5DE6F8B-4814-4469-AAAE-A519F04CFDBC}" dt="2020-06-06T13:03:51.572" v="149"/>
          <ac:spMkLst>
            <pc:docMk/>
            <pc:sldMk cId="3252897191" sldId="260"/>
            <ac:spMk id="3" creationId="{AC91DA0B-572E-4748-B7A7-9E3333EF9E99}"/>
          </ac:spMkLst>
        </pc:spChg>
        <pc:spChg chg="add mod">
          <ac:chgData name="" userId="02d2eaccc4506086" providerId="LiveId" clId="{A5DE6F8B-4814-4469-AAAE-A519F04CFDBC}" dt="2020-06-06T13:04:47.424" v="202" actId="1076"/>
          <ac:spMkLst>
            <pc:docMk/>
            <pc:sldMk cId="3252897191" sldId="260"/>
            <ac:spMk id="6" creationId="{6537D7C3-A2EF-4597-982B-49B42AC595D9}"/>
          </ac:spMkLst>
        </pc:spChg>
        <pc:picChg chg="add mod">
          <ac:chgData name="" userId="02d2eaccc4506086" providerId="LiveId" clId="{A5DE6F8B-4814-4469-AAAE-A519F04CFDBC}" dt="2020-06-06T13:04:40.579" v="201" actId="1076"/>
          <ac:picMkLst>
            <pc:docMk/>
            <pc:sldMk cId="3252897191" sldId="260"/>
            <ac:picMk id="5" creationId="{E5AD3C8C-6F8B-431B-9038-F0DCC16F022B}"/>
          </ac:picMkLst>
        </pc:picChg>
      </pc:sldChg>
      <pc:sldChg chg="addSp modSp add modTransition">
        <pc:chgData name="" userId="02d2eaccc4506086" providerId="LiveId" clId="{A5DE6F8B-4814-4469-AAAE-A519F04CFDBC}" dt="2020-06-06T20:10:28.713" v="8256"/>
        <pc:sldMkLst>
          <pc:docMk/>
          <pc:sldMk cId="3403795713" sldId="260"/>
        </pc:sldMkLst>
        <pc:spChg chg="add mod">
          <ac:chgData name="" userId="02d2eaccc4506086" providerId="LiveId" clId="{A5DE6F8B-4814-4469-AAAE-A519F04CFDBC}" dt="2020-06-06T14:44:00.143" v="472" actId="1076"/>
          <ac:spMkLst>
            <pc:docMk/>
            <pc:sldMk cId="3403795713" sldId="260"/>
            <ac:spMk id="2" creationId="{9EE41755-410C-4EAF-B0BA-FF2A933A6250}"/>
          </ac:spMkLst>
        </pc:spChg>
        <pc:spChg chg="mod">
          <ac:chgData name="" userId="02d2eaccc4506086" providerId="LiveId" clId="{A5DE6F8B-4814-4469-AAAE-A519F04CFDBC}" dt="2020-06-06T14:41:46.267" v="363" actId="20577"/>
          <ac:spMkLst>
            <pc:docMk/>
            <pc:sldMk cId="3403795713" sldId="260"/>
            <ac:spMk id="17" creationId="{CBEF60BB-F4CF-443B-A8BA-3D24A76E7886}"/>
          </ac:spMkLst>
        </pc:spChg>
        <pc:graphicFrameChg chg="mod">
          <ac:chgData name="" userId="02d2eaccc4506086" providerId="LiveId" clId="{A5DE6F8B-4814-4469-AAAE-A519F04CFDBC}" dt="2020-06-06T14:42:23.572" v="366"/>
          <ac:graphicFrameMkLst>
            <pc:docMk/>
            <pc:sldMk cId="3403795713" sldId="260"/>
            <ac:graphicFrameMk id="15" creationId="{2D0AE17D-7464-464D-A88F-8FC381AF403C}"/>
          </ac:graphicFrameMkLst>
        </pc:graphicFrameChg>
      </pc:sldChg>
      <pc:sldChg chg="add del">
        <pc:chgData name="" userId="02d2eaccc4506086" providerId="LiveId" clId="{A5DE6F8B-4814-4469-AAAE-A519F04CFDBC}" dt="2020-06-06T13:07:29.378" v="207" actId="2696"/>
        <pc:sldMkLst>
          <pc:docMk/>
          <pc:sldMk cId="3576312809" sldId="261"/>
        </pc:sldMkLst>
      </pc:sldChg>
      <pc:sldChg chg="addSp delSp modSp add modTransition">
        <pc:chgData name="" userId="02d2eaccc4506086" providerId="LiveId" clId="{A5DE6F8B-4814-4469-AAAE-A519F04CFDBC}" dt="2020-06-06T18:23:15.237" v="7453"/>
        <pc:sldMkLst>
          <pc:docMk/>
          <pc:sldMk cId="4273965187" sldId="261"/>
        </pc:sldMkLst>
        <pc:spChg chg="add del mod">
          <ac:chgData name="" userId="02d2eaccc4506086" providerId="LiveId" clId="{A5DE6F8B-4814-4469-AAAE-A519F04CFDBC}" dt="2020-06-06T14:47:40.013" v="507"/>
          <ac:spMkLst>
            <pc:docMk/>
            <pc:sldMk cId="4273965187" sldId="261"/>
            <ac:spMk id="5" creationId="{FBEA0E9A-2A1A-48FC-B469-FEB85F456176}"/>
          </ac:spMkLst>
        </pc:spChg>
        <pc:spChg chg="add mod">
          <ac:chgData name="" userId="02d2eaccc4506086" providerId="LiveId" clId="{A5DE6F8B-4814-4469-AAAE-A519F04CFDBC}" dt="2020-06-06T14:48:46.135" v="524" actId="404"/>
          <ac:spMkLst>
            <pc:docMk/>
            <pc:sldMk cId="4273965187" sldId="261"/>
            <ac:spMk id="6" creationId="{96AF8293-3DD3-4D07-8938-BF9AEBB2BB73}"/>
          </ac:spMkLst>
        </pc:spChg>
        <pc:spChg chg="add mod">
          <ac:chgData name="" userId="02d2eaccc4506086" providerId="LiveId" clId="{A5DE6F8B-4814-4469-AAAE-A519F04CFDBC}" dt="2020-06-06T18:23:15.237" v="7453"/>
          <ac:spMkLst>
            <pc:docMk/>
            <pc:sldMk cId="4273965187" sldId="261"/>
            <ac:spMk id="10" creationId="{927314BD-6C87-4A74-8F15-347C4EF29039}"/>
          </ac:spMkLst>
        </pc:spChg>
        <pc:picChg chg="add del mod">
          <ac:chgData name="" userId="02d2eaccc4506086" providerId="LiveId" clId="{A5DE6F8B-4814-4469-AAAE-A519F04CFDBC}" dt="2020-06-06T14:47:20.296" v="477"/>
          <ac:picMkLst>
            <pc:docMk/>
            <pc:sldMk cId="4273965187" sldId="261"/>
            <ac:picMk id="4" creationId="{6D9CC2AD-3622-4C43-A434-4AFF7788EE04}"/>
          </ac:picMkLst>
        </pc:picChg>
        <pc:picChg chg="add mod">
          <ac:chgData name="" userId="02d2eaccc4506086" providerId="LiveId" clId="{A5DE6F8B-4814-4469-AAAE-A519F04CFDBC}" dt="2020-06-06T15:00:45.965" v="543" actId="1076"/>
          <ac:picMkLst>
            <pc:docMk/>
            <pc:sldMk cId="4273965187" sldId="261"/>
            <ac:picMk id="7" creationId="{F137C3B9-59C0-443F-A85F-3899F66A5EB1}"/>
          </ac:picMkLst>
        </pc:picChg>
        <pc:picChg chg="add mod">
          <ac:chgData name="" userId="02d2eaccc4506086" providerId="LiveId" clId="{A5DE6F8B-4814-4469-AAAE-A519F04CFDBC}" dt="2020-06-06T14:48:31.846" v="521" actId="1076"/>
          <ac:picMkLst>
            <pc:docMk/>
            <pc:sldMk cId="4273965187" sldId="261"/>
            <ac:picMk id="8" creationId="{EA490CF9-FB82-47E7-A0CF-E18775299BCB}"/>
          </ac:picMkLst>
        </pc:picChg>
      </pc:sldChg>
      <pc:sldChg chg="modSp add">
        <pc:chgData name="" userId="02d2eaccc4506086" providerId="LiveId" clId="{A5DE6F8B-4814-4469-AAAE-A519F04CFDBC}" dt="2020-06-06T14:50:18.269" v="526"/>
        <pc:sldMkLst>
          <pc:docMk/>
          <pc:sldMk cId="868979947" sldId="262"/>
        </pc:sldMkLst>
        <pc:spChg chg="mod">
          <ac:chgData name="" userId="02d2eaccc4506086" providerId="LiveId" clId="{A5DE6F8B-4814-4469-AAAE-A519F04CFDBC}" dt="2020-06-06T14:50:18.269" v="526"/>
          <ac:spMkLst>
            <pc:docMk/>
            <pc:sldMk cId="868979947" sldId="262"/>
            <ac:spMk id="17" creationId="{CBEF60BB-F4CF-443B-A8BA-3D24A76E7886}"/>
          </ac:spMkLst>
        </pc:spChg>
      </pc:sldChg>
      <pc:sldChg chg="addSp modSp add ord modAnim">
        <pc:chgData name="" userId="02d2eaccc4506086" providerId="LiveId" clId="{A5DE6F8B-4814-4469-AAAE-A519F04CFDBC}" dt="2020-06-06T20:11:12.951" v="8264" actId="20577"/>
        <pc:sldMkLst>
          <pc:docMk/>
          <pc:sldMk cId="2825525641" sldId="263"/>
        </pc:sldMkLst>
        <pc:spChg chg="mod">
          <ac:chgData name="" userId="02d2eaccc4506086" providerId="LiveId" clId="{A5DE6F8B-4814-4469-AAAE-A519F04CFDBC}" dt="2020-06-06T15:07:12.596" v="960" actId="20577"/>
          <ac:spMkLst>
            <pc:docMk/>
            <pc:sldMk cId="2825525641" sldId="263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22:01.616" v="1209" actId="948"/>
          <ac:spMkLst>
            <pc:docMk/>
            <pc:sldMk cId="2825525641" sldId="263"/>
            <ac:spMk id="3" creationId="{2331E901-EEFA-4612-8EED-F99E62F8345E}"/>
          </ac:spMkLst>
        </pc:spChg>
        <pc:spChg chg="add mod">
          <ac:chgData name="" userId="02d2eaccc4506086" providerId="LiveId" clId="{A5DE6F8B-4814-4469-AAAE-A519F04CFDBC}" dt="2020-06-06T20:11:12.951" v="8264" actId="20577"/>
          <ac:spMkLst>
            <pc:docMk/>
            <pc:sldMk cId="2825525641" sldId="263"/>
            <ac:spMk id="4" creationId="{0F43EC14-1EF0-4A5D-80D1-6A661E39B9CD}"/>
          </ac:spMkLst>
        </pc:spChg>
      </pc:sldChg>
      <pc:sldChg chg="addSp delSp modSp add ord delAnim modAnim">
        <pc:chgData name="" userId="02d2eaccc4506086" providerId="LiveId" clId="{A5DE6F8B-4814-4469-AAAE-A519F04CFDBC}" dt="2020-06-06T16:15:17.357" v="3247"/>
        <pc:sldMkLst>
          <pc:docMk/>
          <pc:sldMk cId="803917855" sldId="264"/>
        </pc:sldMkLst>
        <pc:spChg chg="mod">
          <ac:chgData name="" userId="02d2eaccc4506086" providerId="LiveId" clId="{A5DE6F8B-4814-4469-AAAE-A519F04CFDBC}" dt="2020-06-06T15:29:22.580" v="1267" actId="1076"/>
          <ac:spMkLst>
            <pc:docMk/>
            <pc:sldMk cId="803917855" sldId="264"/>
            <ac:spMk id="2" creationId="{7BBDB71B-1B81-4887-801D-808944073B9E}"/>
          </ac:spMkLst>
        </pc:spChg>
        <pc:spChg chg="del">
          <ac:chgData name="" userId="02d2eaccc4506086" providerId="LiveId" clId="{A5DE6F8B-4814-4469-AAAE-A519F04CFDBC}" dt="2020-06-06T15:24:48.104" v="1257" actId="478"/>
          <ac:spMkLst>
            <pc:docMk/>
            <pc:sldMk cId="803917855" sldId="264"/>
            <ac:spMk id="3" creationId="{2331E901-EEFA-4612-8EED-F99E62F8345E}"/>
          </ac:spMkLst>
        </pc:spChg>
        <pc:spChg chg="del">
          <ac:chgData name="" userId="02d2eaccc4506086" providerId="LiveId" clId="{A5DE6F8B-4814-4469-AAAE-A519F04CFDBC}" dt="2020-06-06T15:24:50.520" v="1258" actId="478"/>
          <ac:spMkLst>
            <pc:docMk/>
            <pc:sldMk cId="803917855" sldId="264"/>
            <ac:spMk id="4" creationId="{0F43EC14-1EF0-4A5D-80D1-6A661E39B9CD}"/>
          </ac:spMkLst>
        </pc:spChg>
        <pc:spChg chg="add del mod">
          <ac:chgData name="" userId="02d2eaccc4506086" providerId="LiveId" clId="{A5DE6F8B-4814-4469-AAAE-A519F04CFDBC}" dt="2020-06-06T15:28:14.778" v="1259"/>
          <ac:spMkLst>
            <pc:docMk/>
            <pc:sldMk cId="803917855" sldId="264"/>
            <ac:spMk id="6" creationId="{4CD16E5A-1A99-41E6-94BA-2B44EB39CC8C}"/>
          </ac:spMkLst>
        </pc:spChg>
        <pc:spChg chg="add mod">
          <ac:chgData name="" userId="02d2eaccc4506086" providerId="LiveId" clId="{A5DE6F8B-4814-4469-AAAE-A519F04CFDBC}" dt="2020-06-06T15:36:48.866" v="1619" actId="1076"/>
          <ac:spMkLst>
            <pc:docMk/>
            <pc:sldMk cId="803917855" sldId="264"/>
            <ac:spMk id="12" creationId="{5D66AF9C-4B47-469A-95DD-205F7F450B30}"/>
          </ac:spMkLst>
        </pc:spChg>
        <pc:picChg chg="add mod">
          <ac:chgData name="" userId="02d2eaccc4506086" providerId="LiveId" clId="{A5DE6F8B-4814-4469-AAAE-A519F04CFDBC}" dt="2020-06-06T15:31:07.125" v="1287" actId="1076"/>
          <ac:picMkLst>
            <pc:docMk/>
            <pc:sldMk cId="803917855" sldId="264"/>
            <ac:picMk id="7" creationId="{E0232E2D-35A5-46B8-85E0-69D1B32598D7}"/>
          </ac:picMkLst>
        </pc:picChg>
        <pc:picChg chg="add mod">
          <ac:chgData name="" userId="02d2eaccc4506086" providerId="LiveId" clId="{A5DE6F8B-4814-4469-AAAE-A519F04CFDBC}" dt="2020-06-06T15:31:07.125" v="1287" actId="1076"/>
          <ac:picMkLst>
            <pc:docMk/>
            <pc:sldMk cId="803917855" sldId="264"/>
            <ac:picMk id="9" creationId="{A62159C5-28F9-4674-B73E-A8A8C7D80ABC}"/>
          </ac:picMkLst>
        </pc:picChg>
        <pc:picChg chg="add mod">
          <ac:chgData name="" userId="02d2eaccc4506086" providerId="LiveId" clId="{A5DE6F8B-4814-4469-AAAE-A519F04CFDBC}" dt="2020-06-06T15:31:01.668" v="1286" actId="1076"/>
          <ac:picMkLst>
            <pc:docMk/>
            <pc:sldMk cId="803917855" sldId="264"/>
            <ac:picMk id="11" creationId="{798C7803-D6CA-4366-AA7D-C4B5EA1221CF}"/>
          </ac:picMkLst>
        </pc:picChg>
      </pc:sldChg>
      <pc:sldChg chg="addSp delSp modSp add modAnim">
        <pc:chgData name="" userId="02d2eaccc4506086" providerId="LiveId" clId="{A5DE6F8B-4814-4469-AAAE-A519F04CFDBC}" dt="2020-06-06T15:54:43.280" v="2671" actId="1076"/>
        <pc:sldMkLst>
          <pc:docMk/>
          <pc:sldMk cId="2162247328" sldId="265"/>
        </pc:sldMkLst>
        <pc:spChg chg="mod">
          <ac:chgData name="" userId="02d2eaccc4506086" providerId="LiveId" clId="{A5DE6F8B-4814-4469-AAAE-A519F04CFDBC}" dt="2020-06-06T15:37:07.356" v="1636" actId="20577"/>
          <ac:spMkLst>
            <pc:docMk/>
            <pc:sldMk cId="2162247328" sldId="265"/>
            <ac:spMk id="2" creationId="{7BBDB71B-1B81-4887-801D-808944073B9E}"/>
          </ac:spMkLst>
        </pc:spChg>
        <pc:spChg chg="add mod">
          <ac:chgData name="" userId="02d2eaccc4506086" providerId="LiveId" clId="{A5DE6F8B-4814-4469-AAAE-A519F04CFDBC}" dt="2020-06-06T15:53:45.432" v="2546" actId="1076"/>
          <ac:spMkLst>
            <pc:docMk/>
            <pc:sldMk cId="2162247328" sldId="265"/>
            <ac:spMk id="4" creationId="{3FD33F4D-A21D-4AD3-B04E-0FC0C81DFD7B}"/>
          </ac:spMkLst>
        </pc:spChg>
        <pc:spChg chg="add mod">
          <ac:chgData name="" userId="02d2eaccc4506086" providerId="LiveId" clId="{A5DE6F8B-4814-4469-AAAE-A519F04CFDBC}" dt="2020-06-06T15:54:06.783" v="2558" actId="1076"/>
          <ac:spMkLst>
            <pc:docMk/>
            <pc:sldMk cId="2162247328" sldId="265"/>
            <ac:spMk id="5" creationId="{088F9960-5E81-4031-BCCC-D5106860FE17}"/>
          </ac:spMkLst>
        </pc:spChg>
        <pc:spChg chg="add mod">
          <ac:chgData name="" userId="02d2eaccc4506086" providerId="LiveId" clId="{A5DE6F8B-4814-4469-AAAE-A519F04CFDBC}" dt="2020-06-06T15:54:43.280" v="2671" actId="1076"/>
          <ac:spMkLst>
            <pc:docMk/>
            <pc:sldMk cId="2162247328" sldId="265"/>
            <ac:spMk id="10" creationId="{92456BF1-5C71-4DC3-8B54-B73A777AD3CA}"/>
          </ac:spMkLst>
        </pc:spChg>
        <pc:picChg chg="del">
          <ac:chgData name="" userId="02d2eaccc4506086" providerId="LiveId" clId="{A5DE6F8B-4814-4469-AAAE-A519F04CFDBC}" dt="2020-06-06T15:32:01.911" v="1297" actId="478"/>
          <ac:picMkLst>
            <pc:docMk/>
            <pc:sldMk cId="2162247328" sldId="265"/>
            <ac:picMk id="7" creationId="{E0232E2D-35A5-46B8-85E0-69D1B32598D7}"/>
          </ac:picMkLst>
        </pc:picChg>
        <pc:picChg chg="del">
          <ac:chgData name="" userId="02d2eaccc4506086" providerId="LiveId" clId="{A5DE6F8B-4814-4469-AAAE-A519F04CFDBC}" dt="2020-06-06T15:32:16.089" v="1298" actId="478"/>
          <ac:picMkLst>
            <pc:docMk/>
            <pc:sldMk cId="2162247328" sldId="265"/>
            <ac:picMk id="9" creationId="{A62159C5-28F9-4674-B73E-A8A8C7D80ABC}"/>
          </ac:picMkLst>
        </pc:picChg>
        <pc:picChg chg="del">
          <ac:chgData name="" userId="02d2eaccc4506086" providerId="LiveId" clId="{A5DE6F8B-4814-4469-AAAE-A519F04CFDBC}" dt="2020-06-06T15:32:16.089" v="1298" actId="478"/>
          <ac:picMkLst>
            <pc:docMk/>
            <pc:sldMk cId="2162247328" sldId="265"/>
            <ac:picMk id="11" creationId="{798C7803-D6CA-4366-AA7D-C4B5EA1221CF}"/>
          </ac:picMkLst>
        </pc:picChg>
      </pc:sldChg>
      <pc:sldChg chg="addSp delSp modSp add ord">
        <pc:chgData name="" userId="02d2eaccc4506086" providerId="LiveId" clId="{A5DE6F8B-4814-4469-AAAE-A519F04CFDBC}" dt="2020-06-06T15:40:53.484" v="1921" actId="20577"/>
        <pc:sldMkLst>
          <pc:docMk/>
          <pc:sldMk cId="3194360449" sldId="266"/>
        </pc:sldMkLst>
        <pc:spChg chg="mod">
          <ac:chgData name="" userId="02d2eaccc4506086" providerId="LiveId" clId="{A5DE6F8B-4814-4469-AAAE-A519F04CFDBC}" dt="2020-06-06T15:38:55.937" v="1676" actId="20577"/>
          <ac:spMkLst>
            <pc:docMk/>
            <pc:sldMk cId="3194360449" sldId="266"/>
            <ac:spMk id="2" creationId="{7BBDB71B-1B81-4887-801D-808944073B9E}"/>
          </ac:spMkLst>
        </pc:spChg>
        <pc:spChg chg="del">
          <ac:chgData name="" userId="02d2eaccc4506086" providerId="LiveId" clId="{A5DE6F8B-4814-4469-AAAE-A519F04CFDBC}" dt="2020-06-06T15:39:00.686" v="1677" actId="478"/>
          <ac:spMkLst>
            <pc:docMk/>
            <pc:sldMk cId="3194360449" sldId="266"/>
            <ac:spMk id="4" creationId="{3FD33F4D-A21D-4AD3-B04E-0FC0C81DFD7B}"/>
          </ac:spMkLst>
        </pc:spChg>
        <pc:spChg chg="add mod">
          <ac:chgData name="" userId="02d2eaccc4506086" providerId="LiveId" clId="{A5DE6F8B-4814-4469-AAAE-A519F04CFDBC}" dt="2020-06-06T15:40:53.484" v="1921" actId="20577"/>
          <ac:spMkLst>
            <pc:docMk/>
            <pc:sldMk cId="3194360449" sldId="266"/>
            <ac:spMk id="5" creationId="{DD8049CC-0444-48CF-9785-942D254E2B08}"/>
          </ac:spMkLst>
        </pc:spChg>
      </pc:sldChg>
      <pc:sldChg chg="add del">
        <pc:chgData name="" userId="02d2eaccc4506086" providerId="LiveId" clId="{A5DE6F8B-4814-4469-AAAE-A519F04CFDBC}" dt="2020-06-06T15:38:05.093" v="1641" actId="2696"/>
        <pc:sldMkLst>
          <pc:docMk/>
          <pc:sldMk cId="1980322550" sldId="267"/>
        </pc:sldMkLst>
      </pc:sldChg>
      <pc:sldChg chg="modSp add">
        <pc:chgData name="" userId="02d2eaccc4506086" providerId="LiveId" clId="{A5DE6F8B-4814-4469-AAAE-A519F04CFDBC}" dt="2020-06-06T15:43:05.916" v="2130" actId="20577"/>
        <pc:sldMkLst>
          <pc:docMk/>
          <pc:sldMk cId="3627881398" sldId="267"/>
        </pc:sldMkLst>
        <pc:spChg chg="mod">
          <ac:chgData name="" userId="02d2eaccc4506086" providerId="LiveId" clId="{A5DE6F8B-4814-4469-AAAE-A519F04CFDBC}" dt="2020-06-06T15:41:36.558" v="1927" actId="20577"/>
          <ac:spMkLst>
            <pc:docMk/>
            <pc:sldMk cId="3627881398" sldId="267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43:05.916" v="2130" actId="20577"/>
          <ac:spMkLst>
            <pc:docMk/>
            <pc:sldMk cId="3627881398" sldId="267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6:19:02.763" v="3581" actId="20577"/>
        <pc:sldMkLst>
          <pc:docMk/>
          <pc:sldMk cId="1079770224" sldId="268"/>
        </pc:sldMkLst>
        <pc:spChg chg="mod">
          <ac:chgData name="" userId="02d2eaccc4506086" providerId="LiveId" clId="{A5DE6F8B-4814-4469-AAAE-A519F04CFDBC}" dt="2020-06-06T15:44:25.867" v="2134"/>
          <ac:spMkLst>
            <pc:docMk/>
            <pc:sldMk cId="1079770224" sldId="268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6:19:02.763" v="3581" actId="20577"/>
          <ac:spMkLst>
            <pc:docMk/>
            <pc:sldMk cId="1079770224" sldId="268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5:50:33.313" v="2533" actId="313"/>
        <pc:sldMkLst>
          <pc:docMk/>
          <pc:sldMk cId="864243512" sldId="269"/>
        </pc:sldMkLst>
        <pc:spChg chg="mod">
          <ac:chgData name="" userId="02d2eaccc4506086" providerId="LiveId" clId="{A5DE6F8B-4814-4469-AAAE-A519F04CFDBC}" dt="2020-06-06T15:48:33.412" v="2394" actId="20577"/>
          <ac:spMkLst>
            <pc:docMk/>
            <pc:sldMk cId="864243512" sldId="269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50:33.313" v="2533" actId="313"/>
          <ac:spMkLst>
            <pc:docMk/>
            <pc:sldMk cId="864243512" sldId="269"/>
            <ac:spMk id="5" creationId="{DD8049CC-0444-48CF-9785-942D254E2B08}"/>
          </ac:spMkLst>
        </pc:spChg>
      </pc:sldChg>
      <pc:sldChg chg="modSp add ord modAnim">
        <pc:chgData name="" userId="02d2eaccc4506086" providerId="LiveId" clId="{A5DE6F8B-4814-4469-AAAE-A519F04CFDBC}" dt="2020-06-06T15:56:43.964" v="2750" actId="20577"/>
        <pc:sldMkLst>
          <pc:docMk/>
          <pc:sldMk cId="2537759990" sldId="270"/>
        </pc:sldMkLst>
        <pc:spChg chg="mod">
          <ac:chgData name="" userId="02d2eaccc4506086" providerId="LiveId" clId="{A5DE6F8B-4814-4469-AAAE-A519F04CFDBC}" dt="2020-06-06T15:56:43.964" v="2750" actId="20577"/>
          <ac:spMkLst>
            <pc:docMk/>
            <pc:sldMk cId="2537759990" sldId="270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56:02.054" v="2739" actId="20577"/>
          <ac:spMkLst>
            <pc:docMk/>
            <pc:sldMk cId="2537759990" sldId="270"/>
            <ac:spMk id="5" creationId="{DD8049CC-0444-48CF-9785-942D254E2B08}"/>
          </ac:spMkLst>
        </pc:spChg>
      </pc:sldChg>
      <pc:sldChg chg="addSp delSp modSp add ord">
        <pc:chgData name="" userId="02d2eaccc4506086" providerId="LiveId" clId="{A5DE6F8B-4814-4469-AAAE-A519F04CFDBC}" dt="2020-06-06T16:33:14.391" v="4313" actId="108"/>
        <pc:sldMkLst>
          <pc:docMk/>
          <pc:sldMk cId="951197897" sldId="271"/>
        </pc:sldMkLst>
        <pc:spChg chg="mod">
          <ac:chgData name="" userId="02d2eaccc4506086" providerId="LiveId" clId="{A5DE6F8B-4814-4469-AAAE-A519F04CFDBC}" dt="2020-06-06T15:56:59.042" v="2753"/>
          <ac:spMkLst>
            <pc:docMk/>
            <pc:sldMk cId="951197897" sldId="271"/>
            <ac:spMk id="2" creationId="{7BBDB71B-1B81-4887-801D-808944073B9E}"/>
          </ac:spMkLst>
        </pc:spChg>
        <pc:spChg chg="add del">
          <ac:chgData name="" userId="02d2eaccc4506086" providerId="LiveId" clId="{A5DE6F8B-4814-4469-AAAE-A519F04CFDBC}" dt="2020-06-06T15:58:01.964" v="2851"/>
          <ac:spMkLst>
            <pc:docMk/>
            <pc:sldMk cId="951197897" sldId="271"/>
            <ac:spMk id="3" creationId="{0B5E6E75-6ACF-4EB7-BA4D-78F4381322E5}"/>
          </ac:spMkLst>
        </pc:spChg>
        <pc:spChg chg="add del">
          <ac:chgData name="" userId="02d2eaccc4506086" providerId="LiveId" clId="{A5DE6F8B-4814-4469-AAAE-A519F04CFDBC}" dt="2020-06-06T15:58:04.693" v="2853"/>
          <ac:spMkLst>
            <pc:docMk/>
            <pc:sldMk cId="951197897" sldId="271"/>
            <ac:spMk id="4" creationId="{8CCE33CA-208C-4D30-920B-7B9B376EDEF1}"/>
          </ac:spMkLst>
        </pc:spChg>
        <pc:spChg chg="mod">
          <ac:chgData name="" userId="02d2eaccc4506086" providerId="LiveId" clId="{A5DE6F8B-4814-4469-AAAE-A519F04CFDBC}" dt="2020-06-06T16:33:14.391" v="4313" actId="108"/>
          <ac:spMkLst>
            <pc:docMk/>
            <pc:sldMk cId="951197897" sldId="271"/>
            <ac:spMk id="5" creationId="{DD8049CC-0444-48CF-9785-942D254E2B08}"/>
          </ac:spMkLst>
        </pc:spChg>
      </pc:sldChg>
      <pc:sldChg chg="addSp delSp modSp add modAnim">
        <pc:chgData name="" userId="02d2eaccc4506086" providerId="LiveId" clId="{A5DE6F8B-4814-4469-AAAE-A519F04CFDBC}" dt="2020-06-06T15:59:07.631" v="2955" actId="6549"/>
        <pc:sldMkLst>
          <pc:docMk/>
          <pc:sldMk cId="2786027363" sldId="272"/>
        </pc:sldMkLst>
        <pc:spChg chg="add del">
          <ac:chgData name="" userId="02d2eaccc4506086" providerId="LiveId" clId="{A5DE6F8B-4814-4469-AAAE-A519F04CFDBC}" dt="2020-06-06T15:58:48.303" v="2917"/>
          <ac:spMkLst>
            <pc:docMk/>
            <pc:sldMk cId="2786027363" sldId="272"/>
            <ac:spMk id="3" creationId="{FA22C6A1-9CB0-404D-9530-E20D289B8CD1}"/>
          </ac:spMkLst>
        </pc:spChg>
        <pc:spChg chg="mod">
          <ac:chgData name="" userId="02d2eaccc4506086" providerId="LiveId" clId="{A5DE6F8B-4814-4469-AAAE-A519F04CFDBC}" dt="2020-06-06T15:59:07.631" v="2955" actId="6549"/>
          <ac:spMkLst>
            <pc:docMk/>
            <pc:sldMk cId="2786027363" sldId="272"/>
            <ac:spMk id="5" creationId="{DD8049CC-0444-48CF-9785-942D254E2B08}"/>
          </ac:spMkLst>
        </pc:spChg>
      </pc:sldChg>
      <pc:sldChg chg="addSp delSp modSp add modAnim">
        <pc:chgData name="" userId="02d2eaccc4506086" providerId="LiveId" clId="{A5DE6F8B-4814-4469-AAAE-A519F04CFDBC}" dt="2020-06-06T16:11:37.248" v="3235" actId="207"/>
        <pc:sldMkLst>
          <pc:docMk/>
          <pc:sldMk cId="3519730986" sldId="273"/>
        </pc:sldMkLst>
        <pc:spChg chg="mod">
          <ac:chgData name="" userId="02d2eaccc4506086" providerId="LiveId" clId="{A5DE6F8B-4814-4469-AAAE-A519F04CFDBC}" dt="2020-06-06T16:08:49.451" v="3079"/>
          <ac:spMkLst>
            <pc:docMk/>
            <pc:sldMk cId="3519730986" sldId="273"/>
            <ac:spMk id="2" creationId="{7BBDB71B-1B81-4887-801D-808944073B9E}"/>
          </ac:spMkLst>
        </pc:spChg>
        <pc:spChg chg="add del">
          <ac:chgData name="" userId="02d2eaccc4506086" providerId="LiveId" clId="{A5DE6F8B-4814-4469-AAAE-A519F04CFDBC}" dt="2020-06-06T16:09:01.453" v="3082"/>
          <ac:spMkLst>
            <pc:docMk/>
            <pc:sldMk cId="3519730986" sldId="273"/>
            <ac:spMk id="3" creationId="{C05D329A-6491-4BC9-9A42-9F2374D91E24}"/>
          </ac:spMkLst>
        </pc:spChg>
        <pc:spChg chg="add del">
          <ac:chgData name="" userId="02d2eaccc4506086" providerId="LiveId" clId="{A5DE6F8B-4814-4469-AAAE-A519F04CFDBC}" dt="2020-06-06T16:09:22.467" v="3095"/>
          <ac:spMkLst>
            <pc:docMk/>
            <pc:sldMk cId="3519730986" sldId="273"/>
            <ac:spMk id="4" creationId="{6E1E4824-D50D-493B-8A75-A391869DE8FC}"/>
          </ac:spMkLst>
        </pc:spChg>
        <pc:spChg chg="mod">
          <ac:chgData name="" userId="02d2eaccc4506086" providerId="LiveId" clId="{A5DE6F8B-4814-4469-AAAE-A519F04CFDBC}" dt="2020-06-06T16:11:37.248" v="3235" actId="207"/>
          <ac:spMkLst>
            <pc:docMk/>
            <pc:sldMk cId="3519730986" sldId="273"/>
            <ac:spMk id="5" creationId="{DD8049CC-0444-48CF-9785-942D254E2B08}"/>
          </ac:spMkLst>
        </pc:spChg>
        <pc:spChg chg="add del">
          <ac:chgData name="" userId="02d2eaccc4506086" providerId="LiveId" clId="{A5DE6F8B-4814-4469-AAAE-A519F04CFDBC}" dt="2020-06-06T16:11:22.047" v="3222"/>
          <ac:spMkLst>
            <pc:docMk/>
            <pc:sldMk cId="3519730986" sldId="273"/>
            <ac:spMk id="6" creationId="{B26F7E19-07BC-4672-ACC4-A3342F0F1CB2}"/>
          </ac:spMkLst>
        </pc:spChg>
      </pc:sldChg>
      <pc:sldChg chg="addSp delSp modSp add delAnim">
        <pc:chgData name="" userId="02d2eaccc4506086" providerId="LiveId" clId="{A5DE6F8B-4814-4469-AAAE-A519F04CFDBC}" dt="2020-06-06T16:14:49.520" v="3246"/>
        <pc:sldMkLst>
          <pc:docMk/>
          <pc:sldMk cId="13336851" sldId="274"/>
        </pc:sldMkLst>
        <pc:spChg chg="del">
          <ac:chgData name="" userId="02d2eaccc4506086" providerId="LiveId" clId="{A5DE6F8B-4814-4469-AAAE-A519F04CFDBC}" dt="2020-06-06T16:13:51.595" v="3237" actId="478"/>
          <ac:spMkLst>
            <pc:docMk/>
            <pc:sldMk cId="13336851" sldId="274"/>
            <ac:spMk id="3" creationId="{2331E901-EEFA-4612-8EED-F99E62F8345E}"/>
          </ac:spMkLst>
        </pc:spChg>
        <pc:spChg chg="del">
          <ac:chgData name="" userId="02d2eaccc4506086" providerId="LiveId" clId="{A5DE6F8B-4814-4469-AAAE-A519F04CFDBC}" dt="2020-06-06T16:13:53.909" v="3238" actId="478"/>
          <ac:spMkLst>
            <pc:docMk/>
            <pc:sldMk cId="13336851" sldId="274"/>
            <ac:spMk id="4" creationId="{0F43EC14-1EF0-4A5D-80D1-6A661E39B9CD}"/>
          </ac:spMkLst>
        </pc:spChg>
        <pc:spChg chg="add del mod">
          <ac:chgData name="" userId="02d2eaccc4506086" providerId="LiveId" clId="{A5DE6F8B-4814-4469-AAAE-A519F04CFDBC}" dt="2020-06-06T16:14:06.988" v="3239" actId="1032"/>
          <ac:spMkLst>
            <pc:docMk/>
            <pc:sldMk cId="13336851" sldId="274"/>
            <ac:spMk id="6" creationId="{95F909D7-3DC1-403E-AECE-EB64FAFEE3A0}"/>
          </ac:spMkLst>
        </pc:spChg>
        <pc:graphicFrameChg chg="add mod">
          <ac:chgData name="" userId="02d2eaccc4506086" providerId="LiveId" clId="{A5DE6F8B-4814-4469-AAAE-A519F04CFDBC}" dt="2020-06-06T16:14:49.520" v="3246"/>
          <ac:graphicFrameMkLst>
            <pc:docMk/>
            <pc:sldMk cId="13336851" sldId="274"/>
            <ac:graphicFrameMk id="7" creationId="{931E44D8-3BE0-4D4F-8288-A1F78EF7AF72}"/>
          </ac:graphicFrameMkLst>
        </pc:graphicFrameChg>
      </pc:sldChg>
      <pc:sldChg chg="modSp add ord">
        <pc:chgData name="" userId="02d2eaccc4506086" providerId="LiveId" clId="{A5DE6F8B-4814-4469-AAAE-A519F04CFDBC}" dt="2020-06-06T16:18:16.364" v="3491" actId="404"/>
        <pc:sldMkLst>
          <pc:docMk/>
          <pc:sldMk cId="3049182078" sldId="275"/>
        </pc:sldMkLst>
        <pc:spChg chg="mod">
          <ac:chgData name="" userId="02d2eaccc4506086" providerId="LiveId" clId="{A5DE6F8B-4814-4469-AAAE-A519F04CFDBC}" dt="2020-06-06T16:15:37.420" v="3263" actId="20577"/>
          <ac:spMkLst>
            <pc:docMk/>
            <pc:sldMk cId="3049182078" sldId="275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6:18:16.364" v="3491" actId="404"/>
          <ac:spMkLst>
            <pc:docMk/>
            <pc:sldMk cId="3049182078" sldId="275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7:18:23.297" v="5873" actId="1076"/>
        <pc:sldMkLst>
          <pc:docMk/>
          <pc:sldMk cId="1881602995" sldId="276"/>
        </pc:sldMkLst>
        <pc:spChg chg="mod">
          <ac:chgData name="" userId="02d2eaccc4506086" providerId="LiveId" clId="{A5DE6F8B-4814-4469-AAAE-A519F04CFDBC}" dt="2020-06-06T16:22:31.155" v="3690" actId="20577"/>
          <ac:spMkLst>
            <pc:docMk/>
            <pc:sldMk cId="1881602995" sldId="276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7:18:23.297" v="5873" actId="1076"/>
          <ac:spMkLst>
            <pc:docMk/>
            <pc:sldMk cId="1881602995" sldId="276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7:18:50.856" v="5891" actId="20577"/>
        <pc:sldMkLst>
          <pc:docMk/>
          <pc:sldMk cId="2116534024" sldId="277"/>
        </pc:sldMkLst>
        <pc:spChg chg="mod">
          <ac:chgData name="" userId="02d2eaccc4506086" providerId="LiveId" clId="{A5DE6F8B-4814-4469-AAAE-A519F04CFDBC}" dt="2020-06-06T16:24:29.736" v="3815" actId="20577"/>
          <ac:spMkLst>
            <pc:docMk/>
            <pc:sldMk cId="2116534024" sldId="277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7:18:50.856" v="5891" actId="20577"/>
          <ac:spMkLst>
            <pc:docMk/>
            <pc:sldMk cId="2116534024" sldId="277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6:30:16.160" v="4185" actId="14100"/>
        <pc:sldMkLst>
          <pc:docMk/>
          <pc:sldMk cId="3676983251" sldId="278"/>
        </pc:sldMkLst>
        <pc:spChg chg="mod">
          <ac:chgData name="" userId="02d2eaccc4506086" providerId="LiveId" clId="{A5DE6F8B-4814-4469-AAAE-A519F04CFDBC}" dt="2020-06-06T16:29:40.193" v="4125" actId="20577"/>
          <ac:spMkLst>
            <pc:docMk/>
            <pc:sldMk cId="3676983251" sldId="278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6:30:16.160" v="4185" actId="14100"/>
          <ac:spMkLst>
            <pc:docMk/>
            <pc:sldMk cId="3676983251" sldId="278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20:12:13.717" v="8265" actId="255"/>
        <pc:sldMkLst>
          <pc:docMk/>
          <pc:sldMk cId="241726364" sldId="279"/>
        </pc:sldMkLst>
        <pc:spChg chg="mod">
          <ac:chgData name="" userId="02d2eaccc4506086" providerId="LiveId" clId="{A5DE6F8B-4814-4469-AAAE-A519F04CFDBC}" dt="2020-06-06T16:36:35.624" v="4470"/>
          <ac:spMkLst>
            <pc:docMk/>
            <pc:sldMk cId="241726364" sldId="279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20:12:13.717" v="8265" actId="255"/>
          <ac:spMkLst>
            <pc:docMk/>
            <pc:sldMk cId="241726364" sldId="279"/>
            <ac:spMk id="5" creationId="{DD8049CC-0444-48CF-9785-942D254E2B08}"/>
          </ac:spMkLst>
        </pc:spChg>
      </pc:sldChg>
      <pc:sldChg chg="addSp delSp modSp add">
        <pc:chgData name="" userId="02d2eaccc4506086" providerId="LiveId" clId="{A5DE6F8B-4814-4469-AAAE-A519F04CFDBC}" dt="2020-06-06T16:39:09.525" v="4559" actId="20577"/>
        <pc:sldMkLst>
          <pc:docMk/>
          <pc:sldMk cId="237519540" sldId="280"/>
        </pc:sldMkLst>
        <pc:spChg chg="add del mod">
          <ac:chgData name="" userId="02d2eaccc4506086" providerId="LiveId" clId="{A5DE6F8B-4814-4469-AAAE-A519F04CFDBC}" dt="2020-06-06T16:39:09.525" v="4559" actId="20577"/>
          <ac:spMkLst>
            <pc:docMk/>
            <pc:sldMk cId="237519540" sldId="280"/>
            <ac:spMk id="2" creationId="{07517DC1-5C70-4C4F-8903-69C106686E3A}"/>
          </ac:spMkLst>
        </pc:spChg>
        <pc:spChg chg="mod">
          <ac:chgData name="" userId="02d2eaccc4506086" providerId="LiveId" clId="{A5DE6F8B-4814-4469-AAAE-A519F04CFDBC}" dt="2020-06-06T16:36:02.414" v="4468" actId="6549"/>
          <ac:spMkLst>
            <pc:docMk/>
            <pc:sldMk cId="237519540" sldId="280"/>
            <ac:spMk id="3" creationId="{0FEF90EF-31D5-4FAC-BD08-D7F7826F41B9}"/>
          </ac:spMkLst>
        </pc:spChg>
        <pc:spChg chg="add del">
          <ac:chgData name="" userId="02d2eaccc4506086" providerId="LiveId" clId="{A5DE6F8B-4814-4469-AAAE-A519F04CFDBC}" dt="2020-06-06T16:34:49.108" v="4325"/>
          <ac:spMkLst>
            <pc:docMk/>
            <pc:sldMk cId="237519540" sldId="280"/>
            <ac:spMk id="4" creationId="{E7367421-3518-49E2-9261-49C7A0AEC8C3}"/>
          </ac:spMkLst>
        </pc:spChg>
      </pc:sldChg>
      <pc:sldChg chg="modSp add modAnim">
        <pc:chgData name="" userId="02d2eaccc4506086" providerId="LiveId" clId="{A5DE6F8B-4814-4469-AAAE-A519F04CFDBC}" dt="2020-06-06T18:08:23.452" v="6938" actId="20577"/>
        <pc:sldMkLst>
          <pc:docMk/>
          <pc:sldMk cId="3989158123" sldId="281"/>
        </pc:sldMkLst>
        <pc:spChg chg="mod">
          <ac:chgData name="" userId="02d2eaccc4506086" providerId="LiveId" clId="{A5DE6F8B-4814-4469-AAAE-A519F04CFDBC}" dt="2020-06-06T16:39:29.902" v="4594" actId="20577"/>
          <ac:spMkLst>
            <pc:docMk/>
            <pc:sldMk cId="3989158123" sldId="281"/>
            <ac:spMk id="2" creationId="{373666E6-835A-43C7-A279-29EF4CEE2DEB}"/>
          </ac:spMkLst>
        </pc:spChg>
        <pc:spChg chg="mod">
          <ac:chgData name="" userId="02d2eaccc4506086" providerId="LiveId" clId="{A5DE6F8B-4814-4469-AAAE-A519F04CFDBC}" dt="2020-06-06T18:08:23.452" v="6938" actId="20577"/>
          <ac:spMkLst>
            <pc:docMk/>
            <pc:sldMk cId="3989158123" sldId="281"/>
            <ac:spMk id="3" creationId="{6712F9C6-EF10-4224-9587-803F0A579FAD}"/>
          </ac:spMkLst>
        </pc:spChg>
      </pc:sldChg>
      <pc:sldChg chg="modSp add modAnim">
        <pc:chgData name="" userId="02d2eaccc4506086" providerId="LiveId" clId="{A5DE6F8B-4814-4469-AAAE-A519F04CFDBC}" dt="2020-06-06T20:07:54.992" v="8239"/>
        <pc:sldMkLst>
          <pc:docMk/>
          <pc:sldMk cId="3964967888" sldId="282"/>
        </pc:sldMkLst>
        <pc:spChg chg="mod">
          <ac:chgData name="" userId="02d2eaccc4506086" providerId="LiveId" clId="{A5DE6F8B-4814-4469-AAAE-A519F04CFDBC}" dt="2020-06-06T16:52:27.660" v="5281" actId="20577"/>
          <ac:spMkLst>
            <pc:docMk/>
            <pc:sldMk cId="3964967888" sldId="282"/>
            <ac:spMk id="2" creationId="{373666E6-835A-43C7-A279-29EF4CEE2DEB}"/>
          </ac:spMkLst>
        </pc:spChg>
        <pc:spChg chg="mod">
          <ac:chgData name="" userId="02d2eaccc4506086" providerId="LiveId" clId="{A5DE6F8B-4814-4469-AAAE-A519F04CFDBC}" dt="2020-06-06T18:51:52.956" v="8139" actId="20577"/>
          <ac:spMkLst>
            <pc:docMk/>
            <pc:sldMk cId="3964967888" sldId="282"/>
            <ac:spMk id="3" creationId="{6712F9C6-EF10-4224-9587-803F0A579FAD}"/>
          </ac:spMkLst>
        </pc:spChg>
      </pc:sldChg>
      <pc:sldChg chg="addSp modSp add modAnim">
        <pc:chgData name="" userId="02d2eaccc4506086" providerId="LiveId" clId="{A5DE6F8B-4814-4469-AAAE-A519F04CFDBC}" dt="2020-06-06T18:52:25.646" v="8143"/>
        <pc:sldMkLst>
          <pc:docMk/>
          <pc:sldMk cId="1132206199" sldId="283"/>
        </pc:sldMkLst>
        <pc:spChg chg="mod">
          <ac:chgData name="" userId="02d2eaccc4506086" providerId="LiveId" clId="{A5DE6F8B-4814-4469-AAAE-A519F04CFDBC}" dt="2020-06-06T16:53:52.164" v="5326" actId="20577"/>
          <ac:spMkLst>
            <pc:docMk/>
            <pc:sldMk cId="1132206199" sldId="283"/>
            <ac:spMk id="2" creationId="{373666E6-835A-43C7-A279-29EF4CEE2DEB}"/>
          </ac:spMkLst>
        </pc:spChg>
        <pc:spChg chg="mod">
          <ac:chgData name="" userId="02d2eaccc4506086" providerId="LiveId" clId="{A5DE6F8B-4814-4469-AAAE-A519F04CFDBC}" dt="2020-06-06T18:52:25.646" v="8143"/>
          <ac:spMkLst>
            <pc:docMk/>
            <pc:sldMk cId="1132206199" sldId="283"/>
            <ac:spMk id="3" creationId="{6712F9C6-EF10-4224-9587-803F0A579FAD}"/>
          </ac:spMkLst>
        </pc:spChg>
        <pc:picChg chg="add mod">
          <ac:chgData name="" userId="02d2eaccc4506086" providerId="LiveId" clId="{A5DE6F8B-4814-4469-AAAE-A519F04CFDBC}" dt="2020-06-06T18:17:05.483" v="7269" actId="1076"/>
          <ac:picMkLst>
            <pc:docMk/>
            <pc:sldMk cId="1132206199" sldId="283"/>
            <ac:picMk id="5" creationId="{8B2D838A-DEB2-4D15-91E2-4028A0211C09}"/>
          </ac:picMkLst>
        </pc:picChg>
      </pc:sldChg>
      <pc:sldChg chg="addSp delSp modSp add delAnim">
        <pc:chgData name="" userId="02d2eaccc4506086" providerId="LiveId" clId="{A5DE6F8B-4814-4469-AAAE-A519F04CFDBC}" dt="2020-06-06T18:17:00.842" v="7268" actId="1076"/>
        <pc:sldMkLst>
          <pc:docMk/>
          <pc:sldMk cId="107279206" sldId="284"/>
        </pc:sldMkLst>
        <pc:spChg chg="mod">
          <ac:chgData name="" userId="02d2eaccc4506086" providerId="LiveId" clId="{A5DE6F8B-4814-4469-AAAE-A519F04CFDBC}" dt="2020-06-06T17:57:08.247" v="6490" actId="20577"/>
          <ac:spMkLst>
            <pc:docMk/>
            <pc:sldMk cId="107279206" sldId="284"/>
            <ac:spMk id="2" creationId="{373666E6-835A-43C7-A279-29EF4CEE2DEB}"/>
          </ac:spMkLst>
        </pc:spChg>
        <pc:spChg chg="del">
          <ac:chgData name="" userId="02d2eaccc4506086" providerId="LiveId" clId="{A5DE6F8B-4814-4469-AAAE-A519F04CFDBC}" dt="2020-06-06T17:10:49.261" v="5438" actId="478"/>
          <ac:spMkLst>
            <pc:docMk/>
            <pc:sldMk cId="107279206" sldId="284"/>
            <ac:spMk id="3" creationId="{6712F9C6-EF10-4224-9587-803F0A579FAD}"/>
          </ac:spMkLst>
        </pc:spChg>
        <pc:spChg chg="add del mod">
          <ac:chgData name="" userId="02d2eaccc4506086" providerId="LiveId" clId="{A5DE6F8B-4814-4469-AAAE-A519F04CFDBC}" dt="2020-06-06T17:10:50.633" v="5439"/>
          <ac:spMkLst>
            <pc:docMk/>
            <pc:sldMk cId="107279206" sldId="284"/>
            <ac:spMk id="8" creationId="{DB7C64F0-EBC8-463A-9270-8D3C32C58AF4}"/>
          </ac:spMkLst>
        </pc:spChg>
        <pc:picChg chg="del">
          <ac:chgData name="" userId="02d2eaccc4506086" providerId="LiveId" clId="{A5DE6F8B-4814-4469-AAAE-A519F04CFDBC}" dt="2020-06-06T17:08:00.906" v="5435" actId="478"/>
          <ac:picMkLst>
            <pc:docMk/>
            <pc:sldMk cId="107279206" sldId="284"/>
            <ac:picMk id="5" creationId="{8B2D838A-DEB2-4D15-91E2-4028A0211C09}"/>
          </ac:picMkLst>
        </pc:picChg>
        <pc:picChg chg="add del mod">
          <ac:chgData name="" userId="02d2eaccc4506086" providerId="LiveId" clId="{A5DE6F8B-4814-4469-AAAE-A519F04CFDBC}" dt="2020-06-06T17:10:48.150" v="5437"/>
          <ac:picMkLst>
            <pc:docMk/>
            <pc:sldMk cId="107279206" sldId="284"/>
            <ac:picMk id="6" creationId="{5C3D23B4-2F80-4356-A7CA-879D11BF59B7}"/>
          </ac:picMkLst>
        </pc:picChg>
        <pc:picChg chg="add mod modCrop">
          <ac:chgData name="" userId="02d2eaccc4506086" providerId="LiveId" clId="{A5DE6F8B-4814-4469-AAAE-A519F04CFDBC}" dt="2020-06-06T18:17:00.842" v="7268" actId="1076"/>
          <ac:picMkLst>
            <pc:docMk/>
            <pc:sldMk cId="107279206" sldId="284"/>
            <ac:picMk id="10" creationId="{C514C730-945B-4F4D-8127-7A4CC770D7EA}"/>
          </ac:picMkLst>
        </pc:picChg>
      </pc:sldChg>
      <pc:sldChg chg="addSp delSp modSp add del">
        <pc:chgData name="" userId="02d2eaccc4506086" providerId="LiveId" clId="{A5DE6F8B-4814-4469-AAAE-A519F04CFDBC}" dt="2020-06-06T17:52:11.784" v="6398" actId="2696"/>
        <pc:sldMkLst>
          <pc:docMk/>
          <pc:sldMk cId="2755655775" sldId="285"/>
        </pc:sldMkLst>
        <pc:spChg chg="add del mod">
          <ac:chgData name="" userId="02d2eaccc4506086" providerId="LiveId" clId="{A5DE6F8B-4814-4469-AAAE-A519F04CFDBC}" dt="2020-06-06T17:52:09.628" v="6397" actId="478"/>
          <ac:spMkLst>
            <pc:docMk/>
            <pc:sldMk cId="2755655775" sldId="285"/>
            <ac:spMk id="4" creationId="{D929B6C5-0EDB-4ED0-ACC9-485A16362B92}"/>
          </ac:spMkLst>
        </pc:spChg>
        <pc:spChg chg="add mod">
          <ac:chgData name="" userId="02d2eaccc4506086" providerId="LiveId" clId="{A5DE6F8B-4814-4469-AAAE-A519F04CFDBC}" dt="2020-06-06T17:52:09.628" v="6397" actId="478"/>
          <ac:spMkLst>
            <pc:docMk/>
            <pc:sldMk cId="2755655775" sldId="285"/>
            <ac:spMk id="6" creationId="{C8703D5F-D4E8-4084-A193-9D2FA6BE6D67}"/>
          </ac:spMkLst>
        </pc:spChg>
        <pc:picChg chg="del">
          <ac:chgData name="" userId="02d2eaccc4506086" providerId="LiveId" clId="{A5DE6F8B-4814-4469-AAAE-A519F04CFDBC}" dt="2020-06-06T17:13:03.365" v="5444" actId="478"/>
          <ac:picMkLst>
            <pc:docMk/>
            <pc:sldMk cId="2755655775" sldId="285"/>
            <ac:picMk id="10" creationId="{C514C730-945B-4F4D-8127-7A4CC770D7EA}"/>
          </ac:picMkLst>
        </pc:picChg>
      </pc:sldChg>
      <pc:sldChg chg="addSp delSp modSp add">
        <pc:chgData name="" userId="02d2eaccc4506086" providerId="LiveId" clId="{A5DE6F8B-4814-4469-AAAE-A519F04CFDBC}" dt="2020-06-06T20:09:30.288" v="8255" actId="20577"/>
        <pc:sldMkLst>
          <pc:docMk/>
          <pc:sldMk cId="2657295639" sldId="286"/>
        </pc:sldMkLst>
        <pc:spChg chg="mod">
          <ac:chgData name="" userId="02d2eaccc4506086" providerId="LiveId" clId="{A5DE6F8B-4814-4469-AAAE-A519F04CFDBC}" dt="2020-06-06T17:42:49.180" v="6306" actId="20577"/>
          <ac:spMkLst>
            <pc:docMk/>
            <pc:sldMk cId="2657295639" sldId="286"/>
            <ac:spMk id="2" creationId="{373666E6-835A-43C7-A279-29EF4CEE2DEB}"/>
          </ac:spMkLst>
        </pc:spChg>
        <pc:spChg chg="del mod">
          <ac:chgData name="" userId="02d2eaccc4506086" providerId="LiveId" clId="{A5DE6F8B-4814-4469-AAAE-A519F04CFDBC}" dt="2020-06-06T17:26:50.119" v="6221"/>
          <ac:spMkLst>
            <pc:docMk/>
            <pc:sldMk cId="2657295639" sldId="286"/>
            <ac:spMk id="4" creationId="{D929B6C5-0EDB-4ED0-ACC9-485A16362B92}"/>
          </ac:spMkLst>
        </pc:spChg>
        <pc:spChg chg="add del mod">
          <ac:chgData name="" userId="02d2eaccc4506086" providerId="LiveId" clId="{A5DE6F8B-4814-4469-AAAE-A519F04CFDBC}" dt="2020-06-06T17:45:14.872" v="6330"/>
          <ac:spMkLst>
            <pc:docMk/>
            <pc:sldMk cId="2657295639" sldId="286"/>
            <ac:spMk id="6" creationId="{D2767D7B-5FCE-49AB-AA2F-E609F3FEE2A8}"/>
          </ac:spMkLst>
        </pc:spChg>
        <pc:spChg chg="add del mod">
          <ac:chgData name="" userId="02d2eaccc4506086" providerId="LiveId" clId="{A5DE6F8B-4814-4469-AAAE-A519F04CFDBC}" dt="2020-06-06T17:46:21.529" v="6351"/>
          <ac:spMkLst>
            <pc:docMk/>
            <pc:sldMk cId="2657295639" sldId="286"/>
            <ac:spMk id="9" creationId="{5813D198-7EEF-46E5-97FA-C5A160844927}"/>
          </ac:spMkLst>
        </pc:spChg>
        <pc:spChg chg="add mod">
          <ac:chgData name="" userId="02d2eaccc4506086" providerId="LiveId" clId="{A5DE6F8B-4814-4469-AAAE-A519F04CFDBC}" dt="2020-06-06T20:09:30.288" v="8255" actId="20577"/>
          <ac:spMkLst>
            <pc:docMk/>
            <pc:sldMk cId="2657295639" sldId="286"/>
            <ac:spMk id="11" creationId="{0C2C6495-E4FF-4711-A4AA-0F0B93754069}"/>
          </ac:spMkLst>
        </pc:spChg>
        <pc:graphicFrameChg chg="add del mod modGraphic">
          <ac:chgData name="" userId="02d2eaccc4506086" providerId="LiveId" clId="{A5DE6F8B-4814-4469-AAAE-A519F04CFDBC}" dt="2020-06-06T17:45:13.395" v="6329" actId="478"/>
          <ac:graphicFrameMkLst>
            <pc:docMk/>
            <pc:sldMk cId="2657295639" sldId="286"/>
            <ac:graphicFrameMk id="3" creationId="{A7A0FBC5-58E7-4F62-A2B9-DDD44A5B683F}"/>
          </ac:graphicFrameMkLst>
        </pc:graphicFrameChg>
        <pc:graphicFrameChg chg="add del mod modGraphic">
          <ac:chgData name="" userId="02d2eaccc4506086" providerId="LiveId" clId="{A5DE6F8B-4814-4469-AAAE-A519F04CFDBC}" dt="2020-06-06T17:46:19.998" v="6350" actId="478"/>
          <ac:graphicFrameMkLst>
            <pc:docMk/>
            <pc:sldMk cId="2657295639" sldId="286"/>
            <ac:graphicFrameMk id="7" creationId="{6C82BD00-3857-4F24-A968-543213D14327}"/>
          </ac:graphicFrameMkLst>
        </pc:graphicFrameChg>
        <pc:graphicFrameChg chg="add mod modGraphic">
          <ac:chgData name="" userId="02d2eaccc4506086" providerId="LiveId" clId="{A5DE6F8B-4814-4469-AAAE-A519F04CFDBC}" dt="2020-06-06T18:01:56.585" v="6520" actId="1076"/>
          <ac:graphicFrameMkLst>
            <pc:docMk/>
            <pc:sldMk cId="2657295639" sldId="286"/>
            <ac:graphicFrameMk id="10" creationId="{5B95AC10-1D03-43C9-9831-7A8E6CBE1B23}"/>
          </ac:graphicFrameMkLst>
        </pc:graphicFrameChg>
      </pc:sldChg>
      <pc:sldChg chg="addSp delSp modSp add">
        <pc:chgData name="" userId="02d2eaccc4506086" providerId="LiveId" clId="{A5DE6F8B-4814-4469-AAAE-A519F04CFDBC}" dt="2020-06-06T18:16:57.926" v="7267" actId="1076"/>
        <pc:sldMkLst>
          <pc:docMk/>
          <pc:sldMk cId="2427403091" sldId="287"/>
        </pc:sldMkLst>
        <pc:spChg chg="mod">
          <ac:chgData name="" userId="02d2eaccc4506086" providerId="LiveId" clId="{A5DE6F8B-4814-4469-AAAE-A519F04CFDBC}" dt="2020-06-06T17:56:51.476" v="6464" actId="20577"/>
          <ac:spMkLst>
            <pc:docMk/>
            <pc:sldMk cId="2427403091" sldId="287"/>
            <ac:spMk id="2" creationId="{373666E6-835A-43C7-A279-29EF4CEE2DEB}"/>
          </ac:spMkLst>
        </pc:spChg>
        <pc:spChg chg="add del mod">
          <ac:chgData name="" userId="02d2eaccc4506086" providerId="LiveId" clId="{A5DE6F8B-4814-4469-AAAE-A519F04CFDBC}" dt="2020-06-06T17:51:41.038" v="6370"/>
          <ac:spMkLst>
            <pc:docMk/>
            <pc:sldMk cId="2427403091" sldId="287"/>
            <ac:spMk id="4" creationId="{7806B5F7-3D97-4FF8-A74D-08F424B96364}"/>
          </ac:spMkLst>
        </pc:spChg>
        <pc:spChg chg="add mod">
          <ac:chgData name="" userId="02d2eaccc4506086" providerId="LiveId" clId="{A5DE6F8B-4814-4469-AAAE-A519F04CFDBC}" dt="2020-06-06T18:16:51.068" v="7266" actId="403"/>
          <ac:spMkLst>
            <pc:docMk/>
            <pc:sldMk cId="2427403091" sldId="287"/>
            <ac:spMk id="7" creationId="{9051ADF2-80BF-41B0-8A66-72E25D387914}"/>
          </ac:spMkLst>
        </pc:spChg>
        <pc:picChg chg="add mod">
          <ac:chgData name="" userId="02d2eaccc4506086" providerId="LiveId" clId="{A5DE6F8B-4814-4469-AAAE-A519F04CFDBC}" dt="2020-06-06T18:16:57.926" v="7267" actId="1076"/>
          <ac:picMkLst>
            <pc:docMk/>
            <pc:sldMk cId="2427403091" sldId="287"/>
            <ac:picMk id="6" creationId="{989DD06F-E326-4C4A-8AC8-1393FB793786}"/>
          </ac:picMkLst>
        </pc:picChg>
        <pc:picChg chg="del">
          <ac:chgData name="" userId="02d2eaccc4506086" providerId="LiveId" clId="{A5DE6F8B-4814-4469-AAAE-A519F04CFDBC}" dt="2020-06-06T17:51:39.683" v="6369" actId="478"/>
          <ac:picMkLst>
            <pc:docMk/>
            <pc:sldMk cId="2427403091" sldId="287"/>
            <ac:picMk id="10" creationId="{C514C730-945B-4F4D-8127-7A4CC770D7EA}"/>
          </ac:picMkLst>
        </pc:picChg>
      </pc:sldChg>
      <pc:sldChg chg="addSp delSp modSp add">
        <pc:chgData name="" userId="02d2eaccc4506086" providerId="LiveId" clId="{A5DE6F8B-4814-4469-AAAE-A519F04CFDBC}" dt="2020-06-06T18:17:10.211" v="7270" actId="1076"/>
        <pc:sldMkLst>
          <pc:docMk/>
          <pc:sldMk cId="958500958" sldId="288"/>
        </pc:sldMkLst>
        <pc:spChg chg="mod">
          <ac:chgData name="" userId="02d2eaccc4506086" providerId="LiveId" clId="{A5DE6F8B-4814-4469-AAAE-A519F04CFDBC}" dt="2020-06-06T17:56:36.492" v="6445" actId="20577"/>
          <ac:spMkLst>
            <pc:docMk/>
            <pc:sldMk cId="958500958" sldId="288"/>
            <ac:spMk id="2" creationId="{373666E6-835A-43C7-A279-29EF4CEE2DEB}"/>
          </ac:spMkLst>
        </pc:spChg>
        <pc:spChg chg="add del mod">
          <ac:chgData name="" userId="02d2eaccc4506086" providerId="LiveId" clId="{A5DE6F8B-4814-4469-AAAE-A519F04CFDBC}" dt="2020-06-06T17:56:29.690" v="6429"/>
          <ac:spMkLst>
            <pc:docMk/>
            <pc:sldMk cId="958500958" sldId="288"/>
            <ac:spMk id="4" creationId="{155C6C1E-E063-40C5-8EEF-4410369EBA67}"/>
          </ac:spMkLst>
        </pc:spChg>
        <pc:spChg chg="del">
          <ac:chgData name="" userId="02d2eaccc4506086" providerId="LiveId" clId="{A5DE6F8B-4814-4469-AAAE-A519F04CFDBC}" dt="2020-06-06T17:56:26.755" v="6427" actId="478"/>
          <ac:spMkLst>
            <pc:docMk/>
            <pc:sldMk cId="958500958" sldId="288"/>
            <ac:spMk id="7" creationId="{9051ADF2-80BF-41B0-8A66-72E25D387914}"/>
          </ac:spMkLst>
        </pc:spChg>
        <pc:spChg chg="add del mod">
          <ac:chgData name="" userId="02d2eaccc4506086" providerId="LiveId" clId="{A5DE6F8B-4814-4469-AAAE-A519F04CFDBC}" dt="2020-06-06T18:00:11.343" v="6516"/>
          <ac:spMkLst>
            <pc:docMk/>
            <pc:sldMk cId="958500958" sldId="288"/>
            <ac:spMk id="10" creationId="{0245FD8E-21D4-418B-917E-3263D4140F92}"/>
          </ac:spMkLst>
        </pc:spChg>
        <pc:picChg chg="del">
          <ac:chgData name="" userId="02d2eaccc4506086" providerId="LiveId" clId="{A5DE6F8B-4814-4469-AAAE-A519F04CFDBC}" dt="2020-06-06T17:56:28.081" v="6428" actId="478"/>
          <ac:picMkLst>
            <pc:docMk/>
            <pc:sldMk cId="958500958" sldId="288"/>
            <ac:picMk id="6" creationId="{989DD06F-E326-4C4A-8AC8-1393FB793786}"/>
          </ac:picMkLst>
        </pc:picChg>
        <pc:picChg chg="add del mod">
          <ac:chgData name="" userId="02d2eaccc4506086" providerId="LiveId" clId="{A5DE6F8B-4814-4469-AAAE-A519F04CFDBC}" dt="2020-06-06T18:00:10.772" v="6515" actId="478"/>
          <ac:picMkLst>
            <pc:docMk/>
            <pc:sldMk cId="958500958" sldId="288"/>
            <ac:picMk id="8" creationId="{14823594-A6F0-45C6-B601-082A748A0C1A}"/>
          </ac:picMkLst>
        </pc:picChg>
        <pc:picChg chg="add mod">
          <ac:chgData name="" userId="02d2eaccc4506086" providerId="LiveId" clId="{A5DE6F8B-4814-4469-AAAE-A519F04CFDBC}" dt="2020-06-06T18:17:10.211" v="7270" actId="1076"/>
          <ac:picMkLst>
            <pc:docMk/>
            <pc:sldMk cId="958500958" sldId="288"/>
            <ac:picMk id="12" creationId="{C85BD958-CE7F-46C5-BF7E-B1E8A5683B21}"/>
          </ac:picMkLst>
        </pc:picChg>
      </pc:sldChg>
      <pc:sldChg chg="addSp delSp modSp add ord">
        <pc:chgData name="" userId="02d2eaccc4506086" providerId="LiveId" clId="{A5DE6F8B-4814-4469-AAAE-A519F04CFDBC}" dt="2020-06-07T08:18:33.662" v="8268" actId="1076"/>
        <pc:sldMkLst>
          <pc:docMk/>
          <pc:sldMk cId="3048511813" sldId="289"/>
        </pc:sldMkLst>
        <pc:spChg chg="mod">
          <ac:chgData name="" userId="02d2eaccc4506086" providerId="LiveId" clId="{A5DE6F8B-4814-4469-AAAE-A519F04CFDBC}" dt="2020-06-06T18:17:48.134" v="7315" actId="20577"/>
          <ac:spMkLst>
            <pc:docMk/>
            <pc:sldMk cId="3048511813" sldId="289"/>
            <ac:spMk id="2" creationId="{A35A62F5-65FB-4B69-B234-737F0FF76CB6}"/>
          </ac:spMkLst>
        </pc:spChg>
        <pc:spChg chg="del">
          <ac:chgData name="" userId="02d2eaccc4506086" providerId="LiveId" clId="{A5DE6F8B-4814-4469-AAAE-A519F04CFDBC}" dt="2020-06-06T18:18:20.245" v="7316"/>
          <ac:spMkLst>
            <pc:docMk/>
            <pc:sldMk cId="3048511813" sldId="289"/>
            <ac:spMk id="3" creationId="{0D6517F0-BA7E-41B8-99D6-B123CB446B7A}"/>
          </ac:spMkLst>
        </pc:spChg>
        <pc:spChg chg="add mod">
          <ac:chgData name="" userId="02d2eaccc4506086" providerId="LiveId" clId="{A5DE6F8B-4814-4469-AAAE-A519F04CFDBC}" dt="2020-06-07T08:18:27.917" v="8267" actId="1076"/>
          <ac:spMkLst>
            <pc:docMk/>
            <pc:sldMk cId="3048511813" sldId="289"/>
            <ac:spMk id="7" creationId="{2F53EC1E-6985-4925-B3B6-E4CB40A4AA53}"/>
          </ac:spMkLst>
        </pc:spChg>
        <pc:picChg chg="add mod">
          <ac:chgData name="" userId="02d2eaccc4506086" providerId="LiveId" clId="{A5DE6F8B-4814-4469-AAAE-A519F04CFDBC}" dt="2020-06-06T18:18:20.245" v="7316"/>
          <ac:picMkLst>
            <pc:docMk/>
            <pc:sldMk cId="3048511813" sldId="289"/>
            <ac:picMk id="5" creationId="{CE96D9C6-5983-4BEF-B9FB-6370615F52F6}"/>
          </ac:picMkLst>
        </pc:picChg>
        <pc:picChg chg="add mod">
          <ac:chgData name="" userId="02d2eaccc4506086" providerId="LiveId" clId="{A5DE6F8B-4814-4469-AAAE-A519F04CFDBC}" dt="2020-06-07T08:18:33.662" v="8268" actId="1076"/>
          <ac:picMkLst>
            <pc:docMk/>
            <pc:sldMk cId="3048511813" sldId="289"/>
            <ac:picMk id="6" creationId="{CBD445E7-2A22-47F2-AA74-E5DF2EF2E9AA}"/>
          </ac:picMkLst>
        </pc:picChg>
      </pc:sldChg>
      <pc:sldChg chg="addSp delSp modSp add">
        <pc:chgData name="" userId="02d2eaccc4506086" providerId="LiveId" clId="{A5DE6F8B-4814-4469-AAAE-A519F04CFDBC}" dt="2020-06-07T09:07:56.281" v="8328" actId="1076"/>
        <pc:sldMkLst>
          <pc:docMk/>
          <pc:sldMk cId="310771149" sldId="290"/>
        </pc:sldMkLst>
        <pc:spChg chg="del">
          <ac:chgData name="" userId="02d2eaccc4506086" providerId="LiveId" clId="{A5DE6F8B-4814-4469-AAAE-A519F04CFDBC}" dt="2020-06-06T18:20:41.777" v="7374"/>
          <ac:spMkLst>
            <pc:docMk/>
            <pc:sldMk cId="310771149" sldId="290"/>
            <ac:spMk id="2" creationId="{368B72CC-C20A-4BB8-9A6C-106340DC05F5}"/>
          </ac:spMkLst>
        </pc:spChg>
        <pc:spChg chg="del">
          <ac:chgData name="" userId="02d2eaccc4506086" providerId="LiveId" clId="{A5DE6F8B-4814-4469-AAAE-A519F04CFDBC}" dt="2020-06-06T18:20:41.777" v="7374"/>
          <ac:spMkLst>
            <pc:docMk/>
            <pc:sldMk cId="310771149" sldId="290"/>
            <ac:spMk id="3" creationId="{EF523F1A-A409-4229-9B76-2CAA2D515F72}"/>
          </ac:spMkLst>
        </pc:spChg>
        <pc:spChg chg="add mod">
          <ac:chgData name="" userId="02d2eaccc4506086" providerId="LiveId" clId="{A5DE6F8B-4814-4469-AAAE-A519F04CFDBC}" dt="2020-06-07T08:19:43.420" v="8271" actId="20577"/>
          <ac:spMkLst>
            <pc:docMk/>
            <pc:sldMk cId="310771149" sldId="290"/>
            <ac:spMk id="4" creationId="{D03D519D-33A0-4292-9673-527954D9079E}"/>
          </ac:spMkLst>
        </pc:spChg>
        <pc:spChg chg="add mod">
          <ac:chgData name="" userId="02d2eaccc4506086" providerId="LiveId" clId="{A5DE6F8B-4814-4469-AAAE-A519F04CFDBC}" dt="2020-06-06T18:45:15.443" v="8018" actId="20577"/>
          <ac:spMkLst>
            <pc:docMk/>
            <pc:sldMk cId="310771149" sldId="290"/>
            <ac:spMk id="5" creationId="{97FBFDBC-1662-4080-AF6D-830253D23A16}"/>
          </ac:spMkLst>
        </pc:spChg>
        <pc:spChg chg="add mod">
          <ac:chgData name="" userId="02d2eaccc4506086" providerId="LiveId" clId="{A5DE6F8B-4814-4469-AAAE-A519F04CFDBC}" dt="2020-06-07T09:07:56.281" v="8328" actId="1076"/>
          <ac:spMkLst>
            <pc:docMk/>
            <pc:sldMk cId="310771149" sldId="290"/>
            <ac:spMk id="6" creationId="{4DEC42C5-76A4-47E0-B18F-F5B5C37C42D7}"/>
          </ac:spMkLst>
        </pc:spChg>
      </pc:sldChg>
      <pc:sldChg chg="modSp add del">
        <pc:chgData name="" userId="02d2eaccc4506086" providerId="LiveId" clId="{A5DE6F8B-4814-4469-AAAE-A519F04CFDBC}" dt="2020-06-06T18:20:08.315" v="7371" actId="2696"/>
        <pc:sldMkLst>
          <pc:docMk/>
          <pc:sldMk cId="1903734757" sldId="290"/>
        </pc:sldMkLst>
        <pc:spChg chg="mod">
          <ac:chgData name="" userId="02d2eaccc4506086" providerId="LiveId" clId="{A5DE6F8B-4814-4469-AAAE-A519F04CFDBC}" dt="2020-06-06T18:20:06.729" v="7370" actId="20577"/>
          <ac:spMkLst>
            <pc:docMk/>
            <pc:sldMk cId="1903734757" sldId="290"/>
            <ac:spMk id="2" creationId="{570D2031-C61B-497F-B710-52CA8F49C617}"/>
          </ac:spMkLst>
        </pc:spChg>
      </pc:sldChg>
      <pc:sldChg chg="modSp add del">
        <pc:chgData name="" userId="02d2eaccc4506086" providerId="LiveId" clId="{A5DE6F8B-4814-4469-AAAE-A519F04CFDBC}" dt="2020-06-06T18:53:34.614" v="8185" actId="2696"/>
        <pc:sldMkLst>
          <pc:docMk/>
          <pc:sldMk cId="2511034099" sldId="291"/>
        </pc:sldMkLst>
        <pc:spChg chg="mod">
          <ac:chgData name="" userId="02d2eaccc4506086" providerId="LiveId" clId="{A5DE6F8B-4814-4469-AAAE-A519F04CFDBC}" dt="2020-06-06T18:53:18.233" v="8148" actId="20577"/>
          <ac:spMkLst>
            <pc:docMk/>
            <pc:sldMk cId="2511034099" sldId="291"/>
            <ac:spMk id="2" creationId="{4D78AC53-DF66-4E9E-B486-5B60D5A6A944}"/>
          </ac:spMkLst>
        </pc:spChg>
        <pc:spChg chg="mod">
          <ac:chgData name="" userId="02d2eaccc4506086" providerId="LiveId" clId="{A5DE6F8B-4814-4469-AAAE-A519F04CFDBC}" dt="2020-06-06T18:53:30.919" v="8184" actId="5793"/>
          <ac:spMkLst>
            <pc:docMk/>
            <pc:sldMk cId="2511034099" sldId="291"/>
            <ac:spMk id="3" creationId="{C3824121-C22D-4B88-BD0B-8E598A52054D}"/>
          </ac:spMkLst>
        </pc:spChg>
      </pc:sldChg>
      <pc:sldChg chg="addSp delSp modSp add">
        <pc:chgData name="" userId="02d2eaccc4506086" providerId="LiveId" clId="{A5DE6F8B-4814-4469-AAAE-A519F04CFDBC}" dt="2020-06-06T18:54:33.336" v="8230" actId="1076"/>
        <pc:sldMkLst>
          <pc:docMk/>
          <pc:sldMk cId="3315618158" sldId="291"/>
        </pc:sldMkLst>
        <pc:spChg chg="del">
          <ac:chgData name="" userId="02d2eaccc4506086" providerId="LiveId" clId="{A5DE6F8B-4814-4469-AAAE-A519F04CFDBC}" dt="2020-06-06T18:53:46.697" v="8187"/>
          <ac:spMkLst>
            <pc:docMk/>
            <pc:sldMk cId="3315618158" sldId="291"/>
            <ac:spMk id="2" creationId="{3DB555A0-84D8-4DC5-B871-CEE0B1F01DEF}"/>
          </ac:spMkLst>
        </pc:spChg>
        <pc:spChg chg="del">
          <ac:chgData name="" userId="02d2eaccc4506086" providerId="LiveId" clId="{A5DE6F8B-4814-4469-AAAE-A519F04CFDBC}" dt="2020-06-06T18:53:46.697" v="8187"/>
          <ac:spMkLst>
            <pc:docMk/>
            <pc:sldMk cId="3315618158" sldId="291"/>
            <ac:spMk id="3" creationId="{30E51AFD-F070-4241-8A39-85A6679ED626}"/>
          </ac:spMkLst>
        </pc:spChg>
        <pc:spChg chg="add mod">
          <ac:chgData name="" userId="02d2eaccc4506086" providerId="LiveId" clId="{A5DE6F8B-4814-4469-AAAE-A519F04CFDBC}" dt="2020-06-06T18:54:33.336" v="8230" actId="1076"/>
          <ac:spMkLst>
            <pc:docMk/>
            <pc:sldMk cId="3315618158" sldId="291"/>
            <ac:spMk id="4" creationId="{545B6B34-88F3-45B2-A2F9-991174E50CCE}"/>
          </ac:spMkLst>
        </pc:spChg>
        <pc:spChg chg="add del mod">
          <ac:chgData name="" userId="02d2eaccc4506086" providerId="LiveId" clId="{A5DE6F8B-4814-4469-AAAE-A519F04CFDBC}" dt="2020-06-06T18:54:18.546" v="8226" actId="478"/>
          <ac:spMkLst>
            <pc:docMk/>
            <pc:sldMk cId="3315618158" sldId="291"/>
            <ac:spMk id="5" creationId="{359CC227-9BF7-44B8-8E29-FD3F4D2319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/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 custT="1"/>
      <dgm:spPr>
        <a:solidFill>
          <a:srgbClr val="AC3EC1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altLang="zh-CN" sz="1600" kern="1200" dirty="0">
              <a:solidFill>
                <a:prstClr val="white"/>
              </a:solidFill>
              <a:latin typeface="JetBrains Mono"/>
              <a:ea typeface="华文中宋"/>
              <a:cs typeface="+mn-cs"/>
            </a:rPr>
            <a:t>Compiler</a:t>
          </a:r>
          <a:endParaRPr lang="zh-CN" altLang="en-US" sz="1600" kern="1200" dirty="0">
            <a:solidFill>
              <a:prstClr val="white"/>
            </a:solidFill>
            <a:latin typeface="JetBrains Mono"/>
            <a:ea typeface="华文中宋"/>
            <a:cs typeface="+mn-cs"/>
          </a:endParaRPr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/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/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66814" y="1277694"/>
          <a:ext cx="2735682" cy="1094273"/>
        </a:xfrm>
        <a:prstGeom prst="chevron">
          <a:avLst/>
        </a:prstGeom>
      </dgm:spPr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/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/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/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/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/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/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0F1D1B-2483-4DD3-8AFC-BAB945A19AC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6C0CC7F-FF51-4E88-BCF5-FE8418FA1F2D}">
      <dgm:prSet phldrT="[文本]"/>
      <dgm:spPr/>
      <dgm:t>
        <a:bodyPr/>
        <a:lstStyle/>
        <a:p>
          <a:r>
            <a:rPr lang="en-US" altLang="en-US" dirty="0"/>
            <a:t>Character Mapping</a:t>
          </a:r>
          <a:endParaRPr lang="zh-CN" altLang="en-US" dirty="0"/>
        </a:p>
      </dgm:t>
    </dgm:pt>
    <dgm:pt modelId="{1A248EE5-FFF7-4146-A411-5EE80C31D962}" type="parTrans" cxnId="{37F5E243-C829-4144-895C-D166E81E8FD0}">
      <dgm:prSet/>
      <dgm:spPr/>
      <dgm:t>
        <a:bodyPr/>
        <a:lstStyle/>
        <a:p>
          <a:endParaRPr lang="zh-CN" altLang="en-US"/>
        </a:p>
      </dgm:t>
    </dgm:pt>
    <dgm:pt modelId="{9F291212-7F7A-4ABB-8002-0238C1A12877}" type="sibTrans" cxnId="{37F5E243-C829-4144-895C-D166E81E8FD0}">
      <dgm:prSet/>
      <dgm:spPr/>
      <dgm:t>
        <a:bodyPr/>
        <a:lstStyle/>
        <a:p>
          <a:endParaRPr lang="zh-CN" altLang="en-US"/>
        </a:p>
      </dgm:t>
    </dgm:pt>
    <dgm:pt modelId="{21140C74-AFCB-425A-931A-7DAA579A614E}">
      <dgm:prSet phldrT="[文本]"/>
      <dgm:spPr/>
      <dgm:t>
        <a:bodyPr/>
        <a:lstStyle/>
        <a:p>
          <a:r>
            <a:rPr lang="en-US" altLang="en-US" dirty="0"/>
            <a:t>Line Splicing</a:t>
          </a:r>
          <a:endParaRPr lang="zh-CN" altLang="en-US" dirty="0"/>
        </a:p>
      </dgm:t>
    </dgm:pt>
    <dgm:pt modelId="{C52ABCE6-25C0-47E5-A26A-9BEABAF9B2FA}" type="parTrans" cxnId="{1BB11AEE-9F54-4C3F-996B-3632051198BE}">
      <dgm:prSet/>
      <dgm:spPr/>
      <dgm:t>
        <a:bodyPr/>
        <a:lstStyle/>
        <a:p>
          <a:endParaRPr lang="zh-CN" altLang="en-US"/>
        </a:p>
      </dgm:t>
    </dgm:pt>
    <dgm:pt modelId="{DC7DEC68-60F2-43BD-A214-11EDCBF2C8A9}" type="sibTrans" cxnId="{1BB11AEE-9F54-4C3F-996B-3632051198BE}">
      <dgm:prSet/>
      <dgm:spPr/>
      <dgm:t>
        <a:bodyPr/>
        <a:lstStyle/>
        <a:p>
          <a:endParaRPr lang="zh-CN" altLang="en-US"/>
        </a:p>
      </dgm:t>
    </dgm:pt>
    <dgm:pt modelId="{7567C9C8-9F06-4548-9569-B1A3753D1F49}">
      <dgm:prSet phldrT="[文本]"/>
      <dgm:spPr/>
      <dgm:t>
        <a:bodyPr/>
        <a:lstStyle/>
        <a:p>
          <a:r>
            <a:rPr lang="en-US" altLang="en-US" dirty="0"/>
            <a:t>Tokenization</a:t>
          </a:r>
          <a:endParaRPr lang="zh-CN" altLang="en-US" dirty="0"/>
        </a:p>
      </dgm:t>
    </dgm:pt>
    <dgm:pt modelId="{2E64AC2F-93EC-492C-91D4-F092B915124A}" type="parTrans" cxnId="{7AD31761-7BFF-46F8-BB85-1AFE70368A84}">
      <dgm:prSet/>
      <dgm:spPr/>
      <dgm:t>
        <a:bodyPr/>
        <a:lstStyle/>
        <a:p>
          <a:endParaRPr lang="zh-CN" altLang="en-US"/>
        </a:p>
      </dgm:t>
    </dgm:pt>
    <dgm:pt modelId="{6F9CE546-B037-4CD8-83FB-80914D37F246}" type="sibTrans" cxnId="{7AD31761-7BFF-46F8-BB85-1AFE70368A84}">
      <dgm:prSet/>
      <dgm:spPr/>
      <dgm:t>
        <a:bodyPr/>
        <a:lstStyle/>
        <a:p>
          <a:endParaRPr lang="zh-CN" altLang="en-US"/>
        </a:p>
      </dgm:t>
    </dgm:pt>
    <dgm:pt modelId="{1E0E9917-9123-46E1-98FA-26AD1D1A7C22}">
      <dgm:prSet phldrT="[文本]"/>
      <dgm:spPr/>
      <dgm:t>
        <a:bodyPr/>
        <a:lstStyle/>
        <a:p>
          <a:r>
            <a:rPr lang="en-US" altLang="en-US" dirty="0"/>
            <a:t>Preprocessing</a:t>
          </a:r>
          <a:endParaRPr lang="zh-CN" altLang="en-US" dirty="0"/>
        </a:p>
      </dgm:t>
    </dgm:pt>
    <dgm:pt modelId="{0CB8C9AE-8C09-419F-9BF6-E93609C793C6}" type="parTrans" cxnId="{CAA33853-05CA-4054-8DD7-BDBC0AEF3211}">
      <dgm:prSet/>
      <dgm:spPr/>
      <dgm:t>
        <a:bodyPr/>
        <a:lstStyle/>
        <a:p>
          <a:endParaRPr lang="zh-CN" altLang="en-US"/>
        </a:p>
      </dgm:t>
    </dgm:pt>
    <dgm:pt modelId="{ECD711F3-927F-4C2F-850C-EB785FEE9BF9}" type="sibTrans" cxnId="{CAA33853-05CA-4054-8DD7-BDBC0AEF3211}">
      <dgm:prSet/>
      <dgm:spPr/>
      <dgm:t>
        <a:bodyPr/>
        <a:lstStyle/>
        <a:p>
          <a:endParaRPr lang="zh-CN" altLang="en-US"/>
        </a:p>
      </dgm:t>
    </dgm:pt>
    <dgm:pt modelId="{9226B351-2018-49CD-B062-BF3F24931C6F}" type="pres">
      <dgm:prSet presAssocID="{7D0F1D1B-2483-4DD3-8AFC-BAB945A19AC9}" presName="linearFlow" presStyleCnt="0">
        <dgm:presLayoutVars>
          <dgm:resizeHandles val="exact"/>
        </dgm:presLayoutVars>
      </dgm:prSet>
      <dgm:spPr/>
    </dgm:pt>
    <dgm:pt modelId="{1FE2A5ED-3BF4-43E0-A6CF-3063CF57DE31}" type="pres">
      <dgm:prSet presAssocID="{06C0CC7F-FF51-4E88-BCF5-FE8418FA1F2D}" presName="node" presStyleLbl="node1" presStyleIdx="0" presStyleCnt="4">
        <dgm:presLayoutVars>
          <dgm:bulletEnabled val="1"/>
        </dgm:presLayoutVars>
      </dgm:prSet>
      <dgm:spPr/>
    </dgm:pt>
    <dgm:pt modelId="{6BC73497-8088-4A48-B6D8-550FD282CB77}" type="pres">
      <dgm:prSet presAssocID="{9F291212-7F7A-4ABB-8002-0238C1A12877}" presName="sibTrans" presStyleLbl="sibTrans2D1" presStyleIdx="0" presStyleCnt="3"/>
      <dgm:spPr/>
    </dgm:pt>
    <dgm:pt modelId="{DDC25D63-F6DB-424E-9F84-E697D2B43D05}" type="pres">
      <dgm:prSet presAssocID="{9F291212-7F7A-4ABB-8002-0238C1A12877}" presName="connectorText" presStyleLbl="sibTrans2D1" presStyleIdx="0" presStyleCnt="3"/>
      <dgm:spPr/>
    </dgm:pt>
    <dgm:pt modelId="{E54108BB-CB84-4FE2-ABF2-0C471AF244FC}" type="pres">
      <dgm:prSet presAssocID="{21140C74-AFCB-425A-931A-7DAA579A614E}" presName="node" presStyleLbl="node1" presStyleIdx="1" presStyleCnt="4">
        <dgm:presLayoutVars>
          <dgm:bulletEnabled val="1"/>
        </dgm:presLayoutVars>
      </dgm:prSet>
      <dgm:spPr/>
    </dgm:pt>
    <dgm:pt modelId="{70CEFAAD-5724-4804-B9EE-69BA1081448C}" type="pres">
      <dgm:prSet presAssocID="{DC7DEC68-60F2-43BD-A214-11EDCBF2C8A9}" presName="sibTrans" presStyleLbl="sibTrans2D1" presStyleIdx="1" presStyleCnt="3"/>
      <dgm:spPr/>
    </dgm:pt>
    <dgm:pt modelId="{72082127-E84C-4250-A45B-EA1935672DFB}" type="pres">
      <dgm:prSet presAssocID="{DC7DEC68-60F2-43BD-A214-11EDCBF2C8A9}" presName="connectorText" presStyleLbl="sibTrans2D1" presStyleIdx="1" presStyleCnt="3"/>
      <dgm:spPr/>
    </dgm:pt>
    <dgm:pt modelId="{42C203EF-66AA-4E46-9BB5-D82CACDCFD77}" type="pres">
      <dgm:prSet presAssocID="{7567C9C8-9F06-4548-9569-B1A3753D1F49}" presName="node" presStyleLbl="node1" presStyleIdx="2" presStyleCnt="4">
        <dgm:presLayoutVars>
          <dgm:bulletEnabled val="1"/>
        </dgm:presLayoutVars>
      </dgm:prSet>
      <dgm:spPr/>
    </dgm:pt>
    <dgm:pt modelId="{54B57FA9-1897-4A34-9434-F4ACD1B7AE52}" type="pres">
      <dgm:prSet presAssocID="{6F9CE546-B037-4CD8-83FB-80914D37F246}" presName="sibTrans" presStyleLbl="sibTrans2D1" presStyleIdx="2" presStyleCnt="3"/>
      <dgm:spPr/>
    </dgm:pt>
    <dgm:pt modelId="{7310C427-2281-4F64-904D-0AF3526F6733}" type="pres">
      <dgm:prSet presAssocID="{6F9CE546-B037-4CD8-83FB-80914D37F246}" presName="connectorText" presStyleLbl="sibTrans2D1" presStyleIdx="2" presStyleCnt="3"/>
      <dgm:spPr/>
    </dgm:pt>
    <dgm:pt modelId="{D07B8B9B-3C62-4A0D-801F-B02E8D7C4E8E}" type="pres">
      <dgm:prSet presAssocID="{1E0E9917-9123-46E1-98FA-26AD1D1A7C22}" presName="node" presStyleLbl="node1" presStyleIdx="3" presStyleCnt="4">
        <dgm:presLayoutVars>
          <dgm:bulletEnabled val="1"/>
        </dgm:presLayoutVars>
      </dgm:prSet>
      <dgm:spPr/>
    </dgm:pt>
  </dgm:ptLst>
  <dgm:cxnLst>
    <dgm:cxn modelId="{1BFE7007-35DD-44A5-BC3B-FE826D6F222B}" type="presOf" srcId="{7567C9C8-9F06-4548-9569-B1A3753D1F49}" destId="{42C203EF-66AA-4E46-9BB5-D82CACDCFD77}" srcOrd="0" destOrd="0" presId="urn:microsoft.com/office/officeart/2005/8/layout/process2"/>
    <dgm:cxn modelId="{1F56240E-7746-400C-9050-7EB2CA0A2151}" type="presOf" srcId="{1E0E9917-9123-46E1-98FA-26AD1D1A7C22}" destId="{D07B8B9B-3C62-4A0D-801F-B02E8D7C4E8E}" srcOrd="0" destOrd="0" presId="urn:microsoft.com/office/officeart/2005/8/layout/process2"/>
    <dgm:cxn modelId="{7AD31761-7BFF-46F8-BB85-1AFE70368A84}" srcId="{7D0F1D1B-2483-4DD3-8AFC-BAB945A19AC9}" destId="{7567C9C8-9F06-4548-9569-B1A3753D1F49}" srcOrd="2" destOrd="0" parTransId="{2E64AC2F-93EC-492C-91D4-F092B915124A}" sibTransId="{6F9CE546-B037-4CD8-83FB-80914D37F246}"/>
    <dgm:cxn modelId="{37F5E243-C829-4144-895C-D166E81E8FD0}" srcId="{7D0F1D1B-2483-4DD3-8AFC-BAB945A19AC9}" destId="{06C0CC7F-FF51-4E88-BCF5-FE8418FA1F2D}" srcOrd="0" destOrd="0" parTransId="{1A248EE5-FFF7-4146-A411-5EE80C31D962}" sibTransId="{9F291212-7F7A-4ABB-8002-0238C1A12877}"/>
    <dgm:cxn modelId="{0721EB6B-6D40-4FDF-B03D-8A308247F3CF}" type="presOf" srcId="{9F291212-7F7A-4ABB-8002-0238C1A12877}" destId="{DDC25D63-F6DB-424E-9F84-E697D2B43D05}" srcOrd="1" destOrd="0" presId="urn:microsoft.com/office/officeart/2005/8/layout/process2"/>
    <dgm:cxn modelId="{9CB5DA6C-3B4B-4531-8FC9-542E85E5802A}" type="presOf" srcId="{6F9CE546-B037-4CD8-83FB-80914D37F246}" destId="{54B57FA9-1897-4A34-9434-F4ACD1B7AE52}" srcOrd="0" destOrd="0" presId="urn:microsoft.com/office/officeart/2005/8/layout/process2"/>
    <dgm:cxn modelId="{CAA33853-05CA-4054-8DD7-BDBC0AEF3211}" srcId="{7D0F1D1B-2483-4DD3-8AFC-BAB945A19AC9}" destId="{1E0E9917-9123-46E1-98FA-26AD1D1A7C22}" srcOrd="3" destOrd="0" parTransId="{0CB8C9AE-8C09-419F-9BF6-E93609C793C6}" sibTransId="{ECD711F3-927F-4C2F-850C-EB785FEE9BF9}"/>
    <dgm:cxn modelId="{CA9CD35A-3C4D-4EA1-87DA-24B73181306C}" type="presOf" srcId="{7D0F1D1B-2483-4DD3-8AFC-BAB945A19AC9}" destId="{9226B351-2018-49CD-B062-BF3F24931C6F}" srcOrd="0" destOrd="0" presId="urn:microsoft.com/office/officeart/2005/8/layout/process2"/>
    <dgm:cxn modelId="{89420E80-DD91-4ECE-A018-715A895D8C3C}" type="presOf" srcId="{DC7DEC68-60F2-43BD-A214-11EDCBF2C8A9}" destId="{70CEFAAD-5724-4804-B9EE-69BA1081448C}" srcOrd="0" destOrd="0" presId="urn:microsoft.com/office/officeart/2005/8/layout/process2"/>
    <dgm:cxn modelId="{26FF43C6-0B07-4108-9C9B-CE2BE91AE27A}" type="presOf" srcId="{06C0CC7F-FF51-4E88-BCF5-FE8418FA1F2D}" destId="{1FE2A5ED-3BF4-43E0-A6CF-3063CF57DE31}" srcOrd="0" destOrd="0" presId="urn:microsoft.com/office/officeart/2005/8/layout/process2"/>
    <dgm:cxn modelId="{8EFBEDD5-3E72-466A-9828-B00621E92288}" type="presOf" srcId="{9F291212-7F7A-4ABB-8002-0238C1A12877}" destId="{6BC73497-8088-4A48-B6D8-550FD282CB77}" srcOrd="0" destOrd="0" presId="urn:microsoft.com/office/officeart/2005/8/layout/process2"/>
    <dgm:cxn modelId="{23A767DC-9719-4852-A3B8-DBB06B82FAFA}" type="presOf" srcId="{6F9CE546-B037-4CD8-83FB-80914D37F246}" destId="{7310C427-2281-4F64-904D-0AF3526F6733}" srcOrd="1" destOrd="0" presId="urn:microsoft.com/office/officeart/2005/8/layout/process2"/>
    <dgm:cxn modelId="{8C9780DF-D443-4F90-B3D9-4E695377BEA3}" type="presOf" srcId="{21140C74-AFCB-425A-931A-7DAA579A614E}" destId="{E54108BB-CB84-4FE2-ABF2-0C471AF244FC}" srcOrd="0" destOrd="0" presId="urn:microsoft.com/office/officeart/2005/8/layout/process2"/>
    <dgm:cxn modelId="{1BB11AEE-9F54-4C3F-996B-3632051198BE}" srcId="{7D0F1D1B-2483-4DD3-8AFC-BAB945A19AC9}" destId="{21140C74-AFCB-425A-931A-7DAA579A614E}" srcOrd="1" destOrd="0" parTransId="{C52ABCE6-25C0-47E5-A26A-9BEABAF9B2FA}" sibTransId="{DC7DEC68-60F2-43BD-A214-11EDCBF2C8A9}"/>
    <dgm:cxn modelId="{B37552FD-2CA6-4613-9576-D66B3E6C270F}" type="presOf" srcId="{DC7DEC68-60F2-43BD-A214-11EDCBF2C8A9}" destId="{72082127-E84C-4250-A45B-EA1935672DFB}" srcOrd="1" destOrd="0" presId="urn:microsoft.com/office/officeart/2005/8/layout/process2"/>
    <dgm:cxn modelId="{6C7D163F-21AC-4245-8D46-50E2465F166B}" type="presParOf" srcId="{9226B351-2018-49CD-B062-BF3F24931C6F}" destId="{1FE2A5ED-3BF4-43E0-A6CF-3063CF57DE31}" srcOrd="0" destOrd="0" presId="urn:microsoft.com/office/officeart/2005/8/layout/process2"/>
    <dgm:cxn modelId="{AFC2B7AD-E96F-45C4-8D7B-EA9BABB5B5A8}" type="presParOf" srcId="{9226B351-2018-49CD-B062-BF3F24931C6F}" destId="{6BC73497-8088-4A48-B6D8-550FD282CB77}" srcOrd="1" destOrd="0" presId="urn:microsoft.com/office/officeart/2005/8/layout/process2"/>
    <dgm:cxn modelId="{A348BB5A-5492-4B41-B0DE-02FE31495A8B}" type="presParOf" srcId="{6BC73497-8088-4A48-B6D8-550FD282CB77}" destId="{DDC25D63-F6DB-424E-9F84-E697D2B43D05}" srcOrd="0" destOrd="0" presId="urn:microsoft.com/office/officeart/2005/8/layout/process2"/>
    <dgm:cxn modelId="{8C67F9D8-CA29-400F-ACF4-AE11A1672725}" type="presParOf" srcId="{9226B351-2018-49CD-B062-BF3F24931C6F}" destId="{E54108BB-CB84-4FE2-ABF2-0C471AF244FC}" srcOrd="2" destOrd="0" presId="urn:microsoft.com/office/officeart/2005/8/layout/process2"/>
    <dgm:cxn modelId="{10B96664-36E5-4665-B47E-69777AA68E1A}" type="presParOf" srcId="{9226B351-2018-49CD-B062-BF3F24931C6F}" destId="{70CEFAAD-5724-4804-B9EE-69BA1081448C}" srcOrd="3" destOrd="0" presId="urn:microsoft.com/office/officeart/2005/8/layout/process2"/>
    <dgm:cxn modelId="{D739EF52-86CD-4C7B-A231-1FC2E4A33DD5}" type="presParOf" srcId="{70CEFAAD-5724-4804-B9EE-69BA1081448C}" destId="{72082127-E84C-4250-A45B-EA1935672DFB}" srcOrd="0" destOrd="0" presId="urn:microsoft.com/office/officeart/2005/8/layout/process2"/>
    <dgm:cxn modelId="{3C05EA4C-2A85-4C3D-8BAA-3DE5D4266EDF}" type="presParOf" srcId="{9226B351-2018-49CD-B062-BF3F24931C6F}" destId="{42C203EF-66AA-4E46-9BB5-D82CACDCFD77}" srcOrd="4" destOrd="0" presId="urn:microsoft.com/office/officeart/2005/8/layout/process2"/>
    <dgm:cxn modelId="{40E67361-3DD1-420F-9C4D-DCD49EB58A40}" type="presParOf" srcId="{9226B351-2018-49CD-B062-BF3F24931C6F}" destId="{54B57FA9-1897-4A34-9434-F4ACD1B7AE52}" srcOrd="5" destOrd="0" presId="urn:microsoft.com/office/officeart/2005/8/layout/process2"/>
    <dgm:cxn modelId="{5E0B8B42-DEF5-490E-BC4E-44AA217DC29D}" type="presParOf" srcId="{54B57FA9-1897-4A34-9434-F4ACD1B7AE52}" destId="{7310C427-2281-4F64-904D-0AF3526F6733}" srcOrd="0" destOrd="0" presId="urn:microsoft.com/office/officeart/2005/8/layout/process2"/>
    <dgm:cxn modelId="{2F9614B6-7F4E-45BD-8275-0BBA3B860D33}" type="presParOf" srcId="{9226B351-2018-49CD-B062-BF3F24931C6F}" destId="{D07B8B9B-3C62-4A0D-801F-B02E8D7C4E8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rgbClr val="AC3EC1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JetBrains Mono"/>
              <a:ea typeface="华文中宋"/>
              <a:cs typeface="+mn-cs"/>
            </a:rPr>
            <a:t>Compiler</a:t>
          </a:r>
          <a:endParaRPr lang="zh-CN" altLang="en-US" sz="1600" kern="1200" dirty="0">
            <a:solidFill>
              <a:prstClr val="white"/>
            </a:solidFill>
            <a:latin typeface="JetBrains Mono"/>
            <a:ea typeface="华文中宋"/>
            <a:cs typeface="+mn-cs"/>
          </a:endParaRPr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2A5ED-3BF4-43E0-A6CF-3063CF57DE31}">
      <dsp:nvSpPr>
        <dsp:cNvPr id="0" name=""/>
        <dsp:cNvSpPr/>
      </dsp:nvSpPr>
      <dsp:spPr>
        <a:xfrm>
          <a:off x="3808223" y="1782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Character Mapping</a:t>
          </a:r>
          <a:endParaRPr lang="zh-CN" altLang="en-US" sz="1800" kern="1200" dirty="0"/>
        </a:p>
      </dsp:txBody>
      <dsp:txXfrm>
        <a:off x="3827639" y="21198"/>
        <a:ext cx="2476146" cy="624094"/>
      </dsp:txXfrm>
    </dsp:sp>
    <dsp:sp modelId="{6BC73497-8088-4A48-B6D8-550FD282CB77}">
      <dsp:nvSpPr>
        <dsp:cNvPr id="0" name=""/>
        <dsp:cNvSpPr/>
      </dsp:nvSpPr>
      <dsp:spPr>
        <a:xfrm rot="5400000">
          <a:off x="4941413" y="681282"/>
          <a:ext cx="248597" cy="298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4976217" y="706142"/>
        <a:ext cx="178991" cy="174018"/>
      </dsp:txXfrm>
    </dsp:sp>
    <dsp:sp modelId="{E54108BB-CB84-4FE2-ABF2-0C471AF244FC}">
      <dsp:nvSpPr>
        <dsp:cNvPr id="0" name=""/>
        <dsp:cNvSpPr/>
      </dsp:nvSpPr>
      <dsp:spPr>
        <a:xfrm>
          <a:off x="3808223" y="996172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Line Splicing</a:t>
          </a:r>
          <a:endParaRPr lang="zh-CN" altLang="en-US" sz="1800" kern="1200" dirty="0"/>
        </a:p>
      </dsp:txBody>
      <dsp:txXfrm>
        <a:off x="3827639" y="1015588"/>
        <a:ext cx="2476146" cy="624094"/>
      </dsp:txXfrm>
    </dsp:sp>
    <dsp:sp modelId="{70CEFAAD-5724-4804-B9EE-69BA1081448C}">
      <dsp:nvSpPr>
        <dsp:cNvPr id="0" name=""/>
        <dsp:cNvSpPr/>
      </dsp:nvSpPr>
      <dsp:spPr>
        <a:xfrm rot="5400000">
          <a:off x="4941413" y="1675672"/>
          <a:ext cx="248597" cy="298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4976217" y="1700532"/>
        <a:ext cx="178991" cy="174018"/>
      </dsp:txXfrm>
    </dsp:sp>
    <dsp:sp modelId="{42C203EF-66AA-4E46-9BB5-D82CACDCFD77}">
      <dsp:nvSpPr>
        <dsp:cNvPr id="0" name=""/>
        <dsp:cNvSpPr/>
      </dsp:nvSpPr>
      <dsp:spPr>
        <a:xfrm>
          <a:off x="3808223" y="1990562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Tokenization</a:t>
          </a:r>
          <a:endParaRPr lang="zh-CN" altLang="en-US" sz="1800" kern="1200" dirty="0"/>
        </a:p>
      </dsp:txBody>
      <dsp:txXfrm>
        <a:off x="3827639" y="2009978"/>
        <a:ext cx="2476146" cy="624094"/>
      </dsp:txXfrm>
    </dsp:sp>
    <dsp:sp modelId="{54B57FA9-1897-4A34-9434-F4ACD1B7AE52}">
      <dsp:nvSpPr>
        <dsp:cNvPr id="0" name=""/>
        <dsp:cNvSpPr/>
      </dsp:nvSpPr>
      <dsp:spPr>
        <a:xfrm rot="5400000">
          <a:off x="4941413" y="2670062"/>
          <a:ext cx="248597" cy="298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4976217" y="2694922"/>
        <a:ext cx="178991" cy="174018"/>
      </dsp:txXfrm>
    </dsp:sp>
    <dsp:sp modelId="{D07B8B9B-3C62-4A0D-801F-B02E8D7C4E8E}">
      <dsp:nvSpPr>
        <dsp:cNvPr id="0" name=""/>
        <dsp:cNvSpPr/>
      </dsp:nvSpPr>
      <dsp:spPr>
        <a:xfrm>
          <a:off x="3808223" y="2984953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Preprocessing</a:t>
          </a:r>
          <a:endParaRPr lang="zh-CN" altLang="en-US" sz="1800" kern="1200" dirty="0"/>
        </a:p>
      </dsp:txBody>
      <dsp:txXfrm>
        <a:off x="3827639" y="3004369"/>
        <a:ext cx="2476146" cy="62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zdzh/compiler/blob/master/Main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jf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542AB-31D6-443E-8468-A8316BD3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759" y="1964267"/>
            <a:ext cx="8223366" cy="2421464"/>
          </a:xfrm>
        </p:spPr>
        <p:txBody>
          <a:bodyPr/>
          <a:lstStyle/>
          <a:p>
            <a:r>
              <a:rPr lang="en-US" altLang="zh-CN" cap="none" dirty="0"/>
              <a:t>Make a stronger toy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FF043F-52D2-4326-9D28-86B5D4BEB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575" y="4385732"/>
            <a:ext cx="7725549" cy="1405467"/>
          </a:xfrm>
        </p:spPr>
        <p:txBody>
          <a:bodyPr/>
          <a:lstStyle/>
          <a:p>
            <a:r>
              <a:rPr lang="en-US" altLang="zh-CN" cap="none" dirty="0"/>
              <a:t>Compiler Design and Implementation Project Report</a:t>
            </a:r>
          </a:p>
          <a:p>
            <a:r>
              <a:rPr lang="zh-CN" altLang="en-US" cap="none" dirty="0"/>
              <a:t>杨宗翰 </a:t>
            </a:r>
            <a:r>
              <a:rPr lang="en-US" altLang="zh-CN" cap="none" dirty="0"/>
              <a:t>2020.6</a:t>
            </a:r>
          </a:p>
        </p:txBody>
      </p:sp>
    </p:spTree>
    <p:extLst>
      <p:ext uri="{BB962C8B-B14F-4D97-AF65-F5344CB8AC3E}">
        <p14:creationId xmlns:p14="http://schemas.microsoft.com/office/powerpoint/2010/main" val="226358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preprocessor do?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31E44D8-3BE0-4D4F-8288-A1F78EF7A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0304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Line Splicing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379273" cy="3649133"/>
          </a:xfrm>
        </p:spPr>
        <p:txBody>
          <a:bodyPr>
            <a:normAutofit/>
          </a:bodyPr>
          <a:lstStyle/>
          <a:p>
            <a:r>
              <a:rPr lang="en-US" altLang="zh-CN" dirty="0"/>
              <a:t>Unconditionally, </a:t>
            </a:r>
          </a:p>
          <a:p>
            <a:pPr marL="0" indent="0">
              <a:buNone/>
            </a:pPr>
            <a:r>
              <a:rPr lang="en-US" altLang="zh-CN" dirty="0"/>
              <a:t>‘\’ at end of lines will be removed along with line separator.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18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#include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 the file.</a:t>
            </a:r>
          </a:p>
          <a:p>
            <a:r>
              <a:rPr lang="en-US" altLang="zh-CN" dirty="0"/>
              <a:t>If followed by &lt;&gt;, it will be searched at library paths.</a:t>
            </a:r>
          </a:p>
          <a:p>
            <a:r>
              <a:rPr lang="en-US" altLang="zh-CN" dirty="0"/>
              <a:t>If followed by “”, it will be firstly searched at current position, then at library paths.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include_next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 Extension</a:t>
            </a:r>
          </a:p>
          <a:p>
            <a:r>
              <a:rPr lang="en-US" altLang="zh-CN" dirty="0"/>
              <a:t>Start from the position the same name of file firstly included, include the next file with this name.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#define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en-US" altLang="zh-CN" dirty="0"/>
              <a:t>Whenever the name is used, it is replaced by the contents of the macro.</a:t>
            </a:r>
          </a:p>
          <a:p>
            <a:endParaRPr lang="en-US" altLang="zh-CN" dirty="0"/>
          </a:p>
          <a:p>
            <a:r>
              <a:rPr lang="en-US" altLang="zh-CN" dirty="0"/>
              <a:t>#define OBJECT_LIKE_MARCO [definition]</a:t>
            </a:r>
          </a:p>
          <a:p>
            <a:r>
              <a:rPr lang="en-US" altLang="zh-CN" dirty="0"/>
              <a:t>#define FUNCTION_LIKE_MARCO([parameters]) [definition]</a:t>
            </a:r>
          </a:p>
          <a:p>
            <a:endParaRPr lang="en-US" altLang="zh-CN" dirty="0"/>
          </a:p>
          <a:p>
            <a:r>
              <a:rPr lang="en-US" altLang="zh-CN" dirty="0"/>
              <a:t>Definition can be empty, as well as parameters.</a:t>
            </a:r>
          </a:p>
          <a:p>
            <a:r>
              <a:rPr lang="en-US" altLang="zh-CN" dirty="0"/>
              <a:t>One identifier will always map to at most one definition.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7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Function-like Marco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arg</a:t>
            </a:r>
            <a:r>
              <a:rPr lang="en-US" altLang="zh-CN" dirty="0"/>
              <a:t> : replaced by "</a:t>
            </a:r>
            <a:r>
              <a:rPr lang="en-US" altLang="zh-CN" dirty="0" err="1"/>
              <a:t>arg</a:t>
            </a:r>
            <a:r>
              <a:rPr lang="en-US" altLang="zh-CN" dirty="0"/>
              <a:t>".</a:t>
            </a:r>
          </a:p>
          <a:p>
            <a:r>
              <a:rPr lang="en-US" altLang="zh-CN" dirty="0"/>
              <a:t>a##b : replaced by ab, as one token.</a:t>
            </a:r>
          </a:p>
        </p:txBody>
      </p:sp>
    </p:spTree>
    <p:extLst>
      <p:ext uri="{BB962C8B-B14F-4D97-AF65-F5344CB8AC3E}">
        <p14:creationId xmlns:p14="http://schemas.microsoft.com/office/powerpoint/2010/main" val="86424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Is it a valid macro definition?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33F4D-A21D-4AD3-B04E-0FC0C81D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25" y="2155414"/>
            <a:ext cx="4601536" cy="3998429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    int a = 0, b = 1, c = 2;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a b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b c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c 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"%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d%d%d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dirty="0"/>
              <a:t>, a, b, c);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F9960-5E81-4031-BCCC-D5106860FE17}"/>
              </a:ext>
            </a:extLst>
          </p:cNvPr>
          <p:cNvSpPr txBox="1"/>
          <p:nvPr/>
        </p:nvSpPr>
        <p:spPr>
          <a:xfrm>
            <a:off x="6096000" y="207600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Yes!</a:t>
            </a:r>
            <a:endParaRPr lang="zh-CN" altLang="en-US" sz="3200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2456BF1-5C71-4DC3-8B54-B73A777AD3CA}"/>
              </a:ext>
            </a:extLst>
          </p:cNvPr>
          <p:cNvSpPr txBox="1">
            <a:spLocks/>
          </p:cNvSpPr>
          <p:nvPr/>
        </p:nvSpPr>
        <p:spPr>
          <a:xfrm>
            <a:off x="6096000" y="2247125"/>
            <a:ext cx="4601536" cy="381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dirty="0"/>
              <a:t>    int a = 0, b = 1, c = 2;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en-U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en-U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en-U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"%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d%d%d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dirty="0"/>
              <a:t>, a, b, c);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Replacement 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macro will not be effective, if it’s expand from it self.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</a:rPr>
              <a:t>#define EPERM </a:t>
            </a:r>
            <a:r>
              <a:rPr lang="en-US" altLang="zh-CN" dirty="0" err="1">
                <a:solidFill>
                  <a:schemeClr val="accent4"/>
                </a:solidFill>
              </a:rPr>
              <a:t>EPERM</a:t>
            </a:r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simply define it, with no side effect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#define foo (4 + foo)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every foo is actually (4 + foo)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9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Replacement 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650" y="2142067"/>
            <a:ext cx="6545576" cy="3649133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a b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b c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c 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b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c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[stop]</a:t>
            </a:r>
          </a:p>
        </p:txBody>
      </p:sp>
    </p:spTree>
    <p:extLst>
      <p:ext uri="{BB962C8B-B14F-4D97-AF65-F5344CB8AC3E}">
        <p14:creationId xmlns:p14="http://schemas.microsoft.com/office/powerpoint/2010/main" val="2537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Replacement 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650" y="2142067"/>
            <a:ext cx="6545576" cy="3649133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x (4 + y)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y (2 * x)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x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(4 + y)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(4 + 2 * x)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[stop]</a:t>
            </a:r>
          </a:p>
        </p:txBody>
      </p:sp>
    </p:spTree>
    <p:extLst>
      <p:ext uri="{BB962C8B-B14F-4D97-AF65-F5344CB8AC3E}">
        <p14:creationId xmlns:p14="http://schemas.microsoft.com/office/powerpoint/2010/main" val="27860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EE82-3712-4265-B62B-F5486E41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C compiler set works?</a:t>
            </a: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A76264D5-8E1D-4ECE-A3F4-91C25B674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780882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9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Variadic Macros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8"/>
            <a:ext cx="9443956" cy="3649133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eprintf(...) fprintf (stderr, __VA_ARGS__)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OR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eprintf(args...) fprintf (stderr, args)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OR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eprintf(format, ...) fprintf(stderr, format, __VA_ARGS__)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OR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eprintf(format, ...) \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  fprintf (stderr, format __VA_OPT__(,) __VA_ARGS__)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065867"/>
            <a:ext cx="9785384" cy="4122802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#ifdef</a:t>
            </a:r>
            <a:r>
              <a:rPr lang="en-US" altLang="zh-CN" dirty="0">
                <a:solidFill>
                  <a:schemeClr val="accent4"/>
                </a:solidFill>
              </a:rPr>
              <a:t> MARCO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</a:t>
            </a:r>
            <a:r>
              <a:rPr lang="en-US" altLang="zh-CN" dirty="0" err="1">
                <a:solidFill>
                  <a:schemeClr val="accent4"/>
                </a:solidFill>
              </a:rPr>
              <a:t>ifndef</a:t>
            </a:r>
            <a:r>
              <a:rPr lang="en-US" altLang="zh-CN" dirty="0">
                <a:solidFill>
                  <a:schemeClr val="accent4"/>
                </a:solidFill>
              </a:rPr>
              <a:t> MARCO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#if EXPRESSION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EXPRESSION can be any legal C expression</a:t>
            </a:r>
            <a:endParaRPr lang="es-E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EXPRESSION may contains </a:t>
            </a:r>
            <a:r>
              <a:rPr lang="es-E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defined</a:t>
            </a:r>
            <a:r>
              <a:rPr lang="es-ES" altLang="zh-CN" dirty="0"/>
              <a:t>, a </a:t>
            </a:r>
            <a:r>
              <a:rPr lang="en-US" altLang="zh-CN" dirty="0"/>
              <a:t>special operator indicates ‘ifdef’.</a:t>
            </a:r>
            <a:endParaRPr lang="es-E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EXPRESSION should support shortcut evaluation, false statements are not effective.</a:t>
            </a: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Statements are not effective should not be checked.</a:t>
            </a:r>
          </a:p>
        </p:txBody>
      </p:sp>
    </p:spTree>
    <p:extLst>
      <p:ext uri="{BB962C8B-B14F-4D97-AF65-F5344CB8AC3E}">
        <p14:creationId xmlns:p14="http://schemas.microsoft.com/office/powerpoint/2010/main" val="188160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Expression evaluation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8"/>
            <a:ext cx="9443956" cy="4212012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Seems easy, until I meet these: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s-ES" altLang="zh-CN" sz="1400" dirty="0">
                <a:solidFill>
                  <a:schemeClr val="accent4"/>
                </a:solidFill>
              </a:rPr>
              <a:t>#if defined __is_builtin &amp;&amp; __is_builtin(...)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endParaRPr lang="es-ES" altLang="zh-CN" sz="1400" dirty="0">
              <a:solidFill>
                <a:schemeClr val="accent4"/>
              </a:solidFill>
            </a:endParaRP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s-ES" altLang="zh-CN" sz="1400" dirty="0">
                <a:solidFill>
                  <a:schemeClr val="accent4"/>
                </a:solidFill>
              </a:rPr>
              <a:t>#if __cplusplus ? __cplusplus &gt;= 201103L : defined(_libc)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endParaRPr lang="es-ES" altLang="zh-CN" sz="1400" dirty="0">
              <a:solidFill>
                <a:schemeClr val="accent4"/>
              </a:solidFill>
            </a:endParaRP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#define __INTRINSIC_PROLOG(name)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(!defined(__INTRINSIC_DEFINED_ ## name)) &amp;&amp;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((!defined (__INTRINSIC_ONLYSPECIAL)) ||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(defined (__INTRINSIC_ONLYSPECIAL) &amp;&amp;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defined(__INTRINSIC_SPECIAL_ ## name)))</a:t>
            </a:r>
            <a:endParaRPr lang="es-ES" altLang="zh-CN" sz="1400" dirty="0">
              <a:solidFill>
                <a:schemeClr val="accent4"/>
              </a:solidFill>
            </a:endParaRP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s-ES" altLang="zh-CN" sz="1400" dirty="0">
                <a:solidFill>
                  <a:schemeClr val="accent4"/>
                </a:solidFill>
              </a:rPr>
              <a:t>#if __INTRINSIC_PROLOG(_lrotl)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Should carefully handle with parsing and replacing!</a:t>
            </a:r>
          </a:p>
        </p:txBody>
      </p:sp>
    </p:spTree>
    <p:extLst>
      <p:ext uri="{BB962C8B-B14F-4D97-AF65-F5344CB8AC3E}">
        <p14:creationId xmlns:p14="http://schemas.microsoft.com/office/powerpoint/2010/main" val="211653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#pragma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8"/>
            <a:ext cx="9443956" cy="2496678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Only supported in </a:t>
            </a:r>
            <a:r>
              <a:rPr lang="en-US" altLang="zh-CN" i="1" dirty="0"/>
              <a:t>Call of the forge god: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i="1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</a:t>
            </a:r>
            <a:r>
              <a:rPr lang="en-US" altLang="zh-CN" dirty="0">
                <a:solidFill>
                  <a:schemeClr val="accent4"/>
                </a:solidFill>
              </a:rPr>
              <a:t>pragma once</a:t>
            </a:r>
            <a:endParaRPr lang="en-US" altLang="zh-CN" i="1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i="1" dirty="0"/>
          </a:p>
        </p:txBody>
      </p:sp>
    </p:spTree>
    <p:extLst>
      <p:ext uri="{BB962C8B-B14F-4D97-AF65-F5344CB8AC3E}">
        <p14:creationId xmlns:p14="http://schemas.microsoft.com/office/powerpoint/2010/main" val="367698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Diagnostics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7"/>
            <a:ext cx="9443956" cy="3484497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Halt the compiliation </a:t>
            </a:r>
            <a:r>
              <a:rPr lang="en-US" altLang="zh-CN" dirty="0"/>
              <a:t>and/or report something </a:t>
            </a:r>
            <a:r>
              <a:rPr lang="es-ES" altLang="zh-CN" dirty="0"/>
              <a:t>using </a:t>
            </a:r>
            <a:r>
              <a:rPr lang="es-ES" altLang="zh-CN" dirty="0">
                <a:solidFill>
                  <a:schemeClr val="accent4"/>
                </a:solidFill>
              </a:rPr>
              <a:t>#if </a:t>
            </a:r>
            <a:r>
              <a:rPr lang="es-ES" altLang="zh-CN" dirty="0"/>
              <a:t>with diagnostics directive </a:t>
            </a:r>
            <a:r>
              <a:rPr lang="es-ES" altLang="zh-CN" dirty="0">
                <a:solidFill>
                  <a:srgbClr val="FF0000"/>
                </a:solidFill>
              </a:rPr>
              <a:t>#error </a:t>
            </a:r>
            <a:r>
              <a:rPr lang="es-ES" altLang="zh-CN" dirty="0"/>
              <a:t>and </a:t>
            </a:r>
            <a:r>
              <a:rPr lang="es-E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#warning</a:t>
            </a:r>
            <a:r>
              <a:rPr lang="es-ES" altLang="zh-CN" dirty="0"/>
              <a:t>.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 Check for invalid usage and unsupported mixed-mode use.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 if defined(_GLIBCXX_DEBUG) &amp;&amp; defined(_GLIBCXX_PARALLEL)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  error</a:t>
            </a:r>
            <a:r>
              <a:rPr lang="en-US" altLang="zh-CN" sz="1600" dirty="0"/>
              <a:t> </a:t>
            </a:r>
            <a:r>
              <a:rPr lang="en-US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illegal use of multiple </a:t>
            </a:r>
            <a:r>
              <a:rPr lang="en-US" altLang="zh-CN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inlined</a:t>
            </a:r>
            <a:r>
              <a:rPr lang="en-US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namespaces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 endif</a:t>
            </a:r>
            <a:endParaRPr lang="es-ES" altLang="zh-CN" sz="1600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41726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17DC1-5C70-4C4F-8903-69C10668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F90EF-31D5-4FAC-BD08-D7F7826F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#line </a:t>
            </a:r>
            <a:r>
              <a:rPr lang="en-US" altLang="zh-CN" dirty="0" err="1">
                <a:solidFill>
                  <a:schemeClr val="accent4"/>
                </a:solidFill>
              </a:rPr>
              <a:t>line_number</a:t>
            </a:r>
            <a:r>
              <a:rPr lang="en-US" altLang="zh-CN" dirty="0">
                <a:solidFill>
                  <a:schemeClr val="accent4"/>
                </a:solidFill>
              </a:rPr>
              <a:t> [</a:t>
            </a:r>
            <a:r>
              <a:rPr lang="en-US" altLang="zh-CN" dirty="0" err="1">
                <a:solidFill>
                  <a:schemeClr val="accent4"/>
                </a:solidFill>
              </a:rPr>
              <a:t>file_name</a:t>
            </a:r>
            <a:r>
              <a:rPr lang="en-US" altLang="zh-CN" dirty="0">
                <a:solidFill>
                  <a:schemeClr val="accent4"/>
                </a:solidFill>
              </a:rPr>
              <a:t>]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Change the line number of next line into </a:t>
            </a:r>
            <a:r>
              <a:rPr lang="en-US" altLang="zh-CN" dirty="0" err="1">
                <a:solidFill>
                  <a:schemeClr val="accent4"/>
                </a:solidFill>
              </a:rPr>
              <a:t>line_number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and current file name to </a:t>
            </a:r>
            <a:r>
              <a:rPr lang="en-US" altLang="zh-CN" dirty="0" err="1">
                <a:solidFill>
                  <a:schemeClr val="accent4"/>
                </a:solidFill>
              </a:rPr>
              <a:t>file_name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1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can we use these directives?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5337"/>
          </a:xfrm>
        </p:spPr>
        <p:txBody>
          <a:bodyPr/>
          <a:lstStyle/>
          <a:p>
            <a:r>
              <a:rPr lang="en-US" altLang="zh-CN" dirty="0"/>
              <a:t>Switching to different code for different target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#ifdef _WIN32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#if __</a:t>
            </a:r>
            <a:r>
              <a:rPr lang="en-US" altLang="zh-CN" dirty="0" err="1">
                <a:solidFill>
                  <a:schemeClr val="accent4"/>
                </a:solidFill>
              </a:rPr>
              <a:t>cplusplus</a:t>
            </a:r>
            <a:r>
              <a:rPr lang="en-US" altLang="zh-CN" dirty="0">
                <a:solidFill>
                  <a:schemeClr val="accent4"/>
                </a:solidFill>
              </a:rPr>
              <a:t> &gt;= 201103L</a:t>
            </a:r>
          </a:p>
          <a:p>
            <a:r>
              <a:rPr lang="en-US" altLang="zh-CN" dirty="0"/>
              <a:t>Debug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DEBUG(s) </a:t>
            </a:r>
            <a:r>
              <a:rPr lang="en-US" altLang="zh-CN" dirty="0" err="1">
                <a:solidFill>
                  <a:schemeClr val="accent4"/>
                </a:solidFill>
              </a:rPr>
              <a:t>fprintf</a:t>
            </a:r>
            <a:r>
              <a:rPr lang="en-US" altLang="zh-CN" dirty="0">
                <a:solidFill>
                  <a:schemeClr val="accent4"/>
                </a:solidFill>
              </a:rPr>
              <a:t>(stderr, __FILE__ __LINE__ "%s", s) </a:t>
            </a:r>
          </a:p>
          <a:p>
            <a:r>
              <a:rPr lang="en-US" altLang="zh-CN" dirty="0"/>
              <a:t>And do something cooler if you are master!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assert(_Expression) \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 (void) \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 ((!!(_Expression)) || \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  (_assert(#_</a:t>
            </a:r>
            <a:r>
              <a:rPr lang="en-US" altLang="zh-CN" dirty="0" err="1">
                <a:solidFill>
                  <a:schemeClr val="accent4"/>
                </a:solidFill>
              </a:rPr>
              <a:t>Expression,__FILE__,__LINE</a:t>
            </a:r>
            <a:r>
              <a:rPr lang="en-US" altLang="zh-CN" dirty="0">
                <a:solidFill>
                  <a:schemeClr val="accent4"/>
                </a:solidFill>
              </a:rPr>
              <a:t>__),0))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these directives?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3806"/>
            <a:ext cx="10131425" cy="42542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One thing important is that, if you don’t have a preprocessor: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4"/>
                </a:solidFill>
              </a:rPr>
              <a:t>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 almost surely can’t write a compiler in a single file.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Even if you are as strong as </a:t>
            </a:r>
            <a:r>
              <a:rPr lang="en-US" altLang="zh-CN" sz="1400" dirty="0" err="1"/>
              <a:t>Erzhi</a:t>
            </a:r>
            <a:r>
              <a:rPr lang="en-US" altLang="zh-CN" sz="1400" dirty="0"/>
              <a:t> Liu who wrote everything in </a:t>
            </a:r>
            <a:r>
              <a:rPr lang="en-US" altLang="zh-CN" sz="1400" dirty="0">
                <a:hlinkClick r:id="rId2"/>
              </a:rPr>
              <a:t>main.java</a:t>
            </a:r>
            <a:r>
              <a:rPr lang="en-US" altLang="zh-CN" sz="1400" dirty="0"/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you may also need </a:t>
            </a:r>
            <a:r>
              <a:rPr lang="en-US" altLang="zh-CN" sz="1400" dirty="0">
                <a:solidFill>
                  <a:schemeClr val="accent6"/>
                </a:solidFill>
              </a:rPr>
              <a:t>import org.antlr.v4.runtime.*</a:t>
            </a:r>
          </a:p>
        </p:txBody>
      </p:sp>
    </p:spTree>
    <p:extLst>
      <p:ext uri="{BB962C8B-B14F-4D97-AF65-F5344CB8AC3E}">
        <p14:creationId xmlns:p14="http://schemas.microsoft.com/office/powerpoint/2010/main" val="39649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00" y="2089352"/>
            <a:ext cx="10131425" cy="18210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One pass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Cross-platform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Nearly as good diagnostics as GCC!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D838A-DEB2-4D15-91E2-4028A021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3705921"/>
            <a:ext cx="95726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The very first example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514C730-945B-4F4D-8127-7A4CC770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52"/>
          <a:stretch/>
        </p:blipFill>
        <p:spPr>
          <a:xfrm>
            <a:off x="1030287" y="2527610"/>
            <a:ext cx="10131425" cy="2892644"/>
          </a:xfrm>
        </p:spPr>
      </p:pic>
    </p:spTree>
    <p:extLst>
      <p:ext uri="{BB962C8B-B14F-4D97-AF65-F5344CB8AC3E}">
        <p14:creationId xmlns:p14="http://schemas.microsoft.com/office/powerpoint/2010/main" val="1072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8868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did we do?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99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C++ Hello World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9DD06F-E326-4C4A-8AC8-1393FB79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95" y="2650610"/>
            <a:ext cx="10131425" cy="1556779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51ADF2-80BF-41B0-8A66-72E25D387914}"/>
              </a:ext>
            </a:extLst>
          </p:cNvPr>
          <p:cNvSpPr/>
          <p:nvPr/>
        </p:nvSpPr>
        <p:spPr>
          <a:xfrm>
            <a:off x="1018477" y="5391146"/>
            <a:ext cx="10028663" cy="34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/>
              <a:t>* MinGW64 libs are full of non-standard definition, so I give up on making C++ HelloWorld work on windows.</a:t>
            </a:r>
          </a:p>
        </p:txBody>
      </p:sp>
    </p:spTree>
    <p:extLst>
      <p:ext uri="{BB962C8B-B14F-4D97-AF65-F5344CB8AC3E}">
        <p14:creationId xmlns:p14="http://schemas.microsoft.com/office/powerpoint/2010/main" val="242740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Self Compiling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85BD958-CE7F-46C5-BF7E-B1E8A568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3156511"/>
            <a:ext cx="8858250" cy="1485900"/>
          </a:xfrm>
        </p:spPr>
      </p:pic>
    </p:spTree>
    <p:extLst>
      <p:ext uri="{BB962C8B-B14F-4D97-AF65-F5344CB8AC3E}">
        <p14:creationId xmlns:p14="http://schemas.microsoft.com/office/powerpoint/2010/main" val="958500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Timing: Preprocess forge/main.cpp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5B95AC10-1D03-43C9-9831-7A8E6CBE1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991372"/>
              </p:ext>
            </p:extLst>
          </p:nvPr>
        </p:nvGraphicFramePr>
        <p:xfrm>
          <a:off x="2069752" y="2866072"/>
          <a:ext cx="7363522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9177">
                  <a:extLst>
                    <a:ext uri="{9D8B030D-6E8A-4147-A177-3AD203B41FA5}">
                      <a16:colId xmlns:a16="http://schemas.microsoft.com/office/drawing/2014/main" val="3311515455"/>
                    </a:ext>
                  </a:extLst>
                </a:gridCol>
                <a:gridCol w="2034345">
                  <a:extLst>
                    <a:ext uri="{9D8B030D-6E8A-4147-A177-3AD203B41FA5}">
                      <a16:colId xmlns:a16="http://schemas.microsoft.com/office/drawing/2014/main" val="197970264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g++ 7.5.0 (WSL)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0.104s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7891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clang++ 10.0.0 (WSL)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0.154s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2356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Call of the forge god (WSL)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0.362s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470819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C2C6495-E4FF-4711-A4AA-0F0B93754069}"/>
              </a:ext>
            </a:extLst>
          </p:cNvPr>
          <p:cNvSpPr txBox="1"/>
          <p:nvPr/>
        </p:nvSpPr>
        <p:spPr>
          <a:xfrm>
            <a:off x="1628077" y="4449413"/>
            <a:ext cx="8935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It’s actually efficient though,</a:t>
            </a:r>
          </a:p>
          <a:p>
            <a:r>
              <a:rPr lang="en-US" altLang="zh-CN" sz="1400" dirty="0"/>
              <a:t>since most of time spent on allocating memory for std::vector and std::string.</a:t>
            </a:r>
          </a:p>
          <a:p>
            <a:endParaRPr lang="en-US" altLang="zh-CN" sz="1400" dirty="0"/>
          </a:p>
          <a:p>
            <a:r>
              <a:rPr lang="en-US" altLang="zh-CN" sz="1400" dirty="0"/>
              <a:t>Replacing std::string with a better implementation will cause a huge acceleration.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7295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5B6B34-88F3-45B2-A2F9-991174E5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031134"/>
            <a:ext cx="10131427" cy="795732"/>
          </a:xfrm>
        </p:spPr>
        <p:txBody>
          <a:bodyPr/>
          <a:lstStyle/>
          <a:p>
            <a:pPr algn="ctr"/>
            <a:r>
              <a:rPr lang="en-US" altLang="zh-CN" cap="none" dirty="0"/>
              <a:t>Questions?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31561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3D519D-33A0-4292-9673-527954D9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BFDBC-1662-4080-AF6D-830253D2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1251712"/>
          </a:xfrm>
        </p:spPr>
        <p:txBody>
          <a:bodyPr>
            <a:normAutofit/>
          </a:bodyPr>
          <a:lstStyle/>
          <a:p>
            <a:r>
              <a:rPr lang="en-US" altLang="zh-CN" sz="1600" i="1" cap="none" dirty="0"/>
              <a:t>Make A Stronger Toy - Compiler Design and Implementation Project Report</a:t>
            </a:r>
          </a:p>
          <a:p>
            <a:r>
              <a:rPr lang="zh-CN" altLang="en-US" sz="1600" cap="none" dirty="0"/>
              <a:t>杨宗翰 </a:t>
            </a:r>
            <a:r>
              <a:rPr lang="en-US" altLang="zh-CN" sz="1600" cap="none" dirty="0"/>
              <a:t>2020.6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EC42C5-76A4-47E0-B18F-F5B5C37C42D7}"/>
              </a:ext>
            </a:extLst>
          </p:cNvPr>
          <p:cNvSpPr txBox="1"/>
          <p:nvPr/>
        </p:nvSpPr>
        <p:spPr>
          <a:xfrm>
            <a:off x="685799" y="725937"/>
            <a:ext cx="5019323" cy="3052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3000"/>
              </a:lnSpc>
            </a:pPr>
            <a:r>
              <a:rPr lang="en-US" altLang="zh-CN" sz="1500" dirty="0"/>
              <a:t>Acknowledgements:</a:t>
            </a:r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感谢庄老师听我</a:t>
            </a:r>
            <a:r>
              <a:rPr lang="en-US" altLang="zh-CN" sz="1200" dirty="0"/>
              <a:t>bb</a:t>
            </a:r>
            <a:r>
              <a:rPr lang="zh-CN" altLang="en-US" sz="1200" dirty="0"/>
              <a:t>了两个月，还没有拉黑我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感谢侯老师的代码，没有侯老师的代码我写不动前端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感谢面包老师的</a:t>
            </a:r>
            <a:r>
              <a:rPr lang="en-US" altLang="zh-CN" sz="1200" dirty="0"/>
              <a:t>ravel</a:t>
            </a:r>
            <a:r>
              <a:rPr lang="zh-CN" altLang="en-US" sz="1200" dirty="0"/>
              <a:t>以及很多人生建议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感谢董老师的</a:t>
            </a:r>
            <a:r>
              <a:rPr lang="en-US" altLang="zh-CN" sz="1200" dirty="0"/>
              <a:t>spider</a:t>
            </a:r>
            <a:r>
              <a:rPr lang="zh-CN" altLang="en-US" sz="1200" dirty="0"/>
              <a:t>，让我没有压着 </a:t>
            </a:r>
            <a:r>
              <a:rPr lang="en-US" altLang="zh-CN" sz="1200" dirty="0" err="1"/>
              <a:t>ddl</a:t>
            </a:r>
            <a:r>
              <a:rPr lang="en-US" altLang="zh-CN" sz="1200" dirty="0"/>
              <a:t> </a:t>
            </a:r>
            <a:r>
              <a:rPr lang="zh-CN" altLang="en-US" sz="1200" dirty="0"/>
              <a:t>才赶完编译器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感谢郑老师，徐老师的 </a:t>
            </a:r>
            <a:r>
              <a:rPr lang="en-US" altLang="zh-CN" sz="1200" dirty="0" err="1"/>
              <a:t>oj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codegen</a:t>
            </a:r>
            <a:r>
              <a:rPr lang="en-US" altLang="zh-CN" sz="1200" dirty="0"/>
              <a:t> tutorial</a:t>
            </a:r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感谢赖老师、金老师对我的及时帮助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</a:t>
            </a:r>
            <a:r>
              <a:rPr lang="en-US" altLang="zh-CN" sz="1200" dirty="0" err="1"/>
              <a:t>llvm</a:t>
            </a:r>
            <a:r>
              <a:rPr lang="zh-CN" altLang="en-US" sz="1200" dirty="0"/>
              <a:t>那又臭又长的</a:t>
            </a:r>
            <a:r>
              <a:rPr lang="en-US" altLang="zh-CN" sz="1200" dirty="0"/>
              <a:t>doc</a:t>
            </a:r>
            <a:r>
              <a:rPr lang="zh-CN" altLang="en-US" sz="1200" dirty="0"/>
              <a:t>以及随着版本变语法的</a:t>
            </a:r>
            <a:r>
              <a:rPr lang="en-US" altLang="zh-CN" sz="1200" dirty="0" err="1"/>
              <a:t>llvm</a:t>
            </a:r>
            <a:r>
              <a:rPr lang="zh-CN" altLang="en-US" sz="1200" dirty="0"/>
              <a:t>工具链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感谢龙书让我知道自己有多菜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感谢虎书的祖安口音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感谢鲸书的目录让我知道 </a:t>
            </a:r>
            <a:r>
              <a:rPr lang="en-US" altLang="zh-CN" sz="1200" dirty="0"/>
              <a:t>SCCP </a:t>
            </a:r>
            <a:r>
              <a:rPr lang="zh-CN" altLang="en-US" sz="1200" dirty="0"/>
              <a:t>到底是哪四个单词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</a:t>
            </a:r>
            <a:r>
              <a:rPr lang="en-US" altLang="zh-CN" sz="1200" dirty="0"/>
              <a:t>《</a:t>
            </a:r>
            <a:r>
              <a:rPr lang="zh-CN" altLang="en-US" sz="1200" dirty="0"/>
              <a:t>自制编译器</a:t>
            </a:r>
            <a:r>
              <a:rPr lang="en-US" altLang="zh-CN" sz="1200" dirty="0"/>
              <a:t>》</a:t>
            </a:r>
            <a:r>
              <a:rPr lang="zh-CN" altLang="en-US" sz="1200" dirty="0"/>
              <a:t>，尽管没什么用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感谢尔之老师让我知道这个世界上真的能有人</a:t>
            </a:r>
            <a:r>
              <a:rPr lang="en-US" altLang="zh-CN" sz="1200" dirty="0"/>
              <a:t>1500</a:t>
            </a:r>
            <a:r>
              <a:rPr lang="zh-CN" altLang="en-US" sz="1200" dirty="0"/>
              <a:t>行单文件写完编译器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感谢拳头公司没有告我侵权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077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more?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7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1249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more?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E41755-410C-4EAF-B0BA-FF2A933A6250}"/>
              </a:ext>
            </a:extLst>
          </p:cNvPr>
          <p:cNvSpPr txBox="1"/>
          <p:nvPr/>
        </p:nvSpPr>
        <p:spPr>
          <a:xfrm>
            <a:off x="8202902" y="471216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(It’s too complicated</a:t>
            </a:r>
          </a:p>
          <a:p>
            <a:r>
              <a:rPr lang="en-US" altLang="zh-CN" sz="1400" dirty="0"/>
              <a:t>and target oriented)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7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more?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E41755-410C-4EAF-B0BA-FF2A933A6250}"/>
              </a:ext>
            </a:extLst>
          </p:cNvPr>
          <p:cNvSpPr txBox="1"/>
          <p:nvPr/>
        </p:nvSpPr>
        <p:spPr>
          <a:xfrm>
            <a:off x="8202902" y="471216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(It’s too complicated</a:t>
            </a:r>
          </a:p>
          <a:p>
            <a:r>
              <a:rPr lang="en-US" altLang="zh-CN" sz="1400" dirty="0"/>
              <a:t>and target oriented)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90CF9-FB82-47E7-A0CF-E18775299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694339"/>
            <a:ext cx="405878" cy="40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AF8293-3DD3-4D07-8938-BF9AEBB2BB73}"/>
              </a:ext>
            </a:extLst>
          </p:cNvPr>
          <p:cNvSpPr txBox="1"/>
          <p:nvPr/>
        </p:nvSpPr>
        <p:spPr>
          <a:xfrm>
            <a:off x="1091678" y="2694339"/>
            <a:ext cx="2065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Call of the forge god</a:t>
            </a:r>
          </a:p>
          <a:p>
            <a:pPr algn="r"/>
            <a:r>
              <a:rPr lang="en-US" altLang="zh-CN" sz="1100" dirty="0"/>
              <a:t>By me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7314BD-6C87-4A74-8F15-347C4EF29039}"/>
              </a:ext>
            </a:extLst>
          </p:cNvPr>
          <p:cNvSpPr txBox="1"/>
          <p:nvPr/>
        </p:nvSpPr>
        <p:spPr>
          <a:xfrm>
            <a:off x="6040380" y="2694339"/>
            <a:ext cx="1776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Unicorn</a:t>
            </a:r>
          </a:p>
          <a:p>
            <a:pPr algn="r"/>
            <a:r>
              <a:rPr lang="en-US" altLang="zh-CN" sz="1100" dirty="0"/>
              <a:t>By </a:t>
            </a:r>
            <a:r>
              <a:rPr lang="zh-CN" altLang="en-US" sz="1100" dirty="0"/>
              <a:t>庄永昊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7C3B9-59C0-443F-A85F-3899F66A5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9493" y="2681834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62F5-65FB-4B69-B234-737F0FF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Ornn</a:t>
            </a:r>
            <a:r>
              <a:rPr lang="en-US" altLang="zh-CN" dirty="0"/>
              <a:t>, the fire below the mountain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96D9C6-5983-4BEF-B9FB-6370615F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445E7-2A22-47F2-AA74-E5DF2EF2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66" y="6021122"/>
            <a:ext cx="405878" cy="4058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53EC1E-6985-4925-B3B6-E4CB40A4AA53}"/>
              </a:ext>
            </a:extLst>
          </p:cNvPr>
          <p:cNvSpPr txBox="1"/>
          <p:nvPr/>
        </p:nvSpPr>
        <p:spPr>
          <a:xfrm>
            <a:off x="3589544" y="6045461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R: Call of forge god (a.k.a. </a:t>
            </a:r>
            <a:r>
              <a:rPr lang="zh-CN" altLang="en-US" dirty="0"/>
              <a:t>羊来！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1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Too simple!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0232E2D-35A5-46B8-85E0-69D1B3259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43" y="2492021"/>
            <a:ext cx="3857625" cy="2019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159C5-28F9-4674-B73E-A8A8C7D8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05" y="4768148"/>
            <a:ext cx="1943100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8C7803-D6CA-4366-AA7D-C4B5EA122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51" y="2492021"/>
            <a:ext cx="4978054" cy="27333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D66AF9C-4B47-469A-95DD-205F7F450B30}"/>
              </a:ext>
            </a:extLst>
          </p:cNvPr>
          <p:cNvSpPr/>
          <p:nvPr/>
        </p:nvSpPr>
        <p:spPr>
          <a:xfrm>
            <a:off x="2608921" y="5791666"/>
            <a:ext cx="7042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...so I am here today mainly to prove it not that simple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39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preprocessor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1E901-EEFA-4612-8EED-F99E62F8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5358"/>
            <a:ext cx="5410199" cy="5012514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#include &lt;</a:t>
            </a:r>
            <a:r>
              <a:rPr lang="en-US" altLang="zh-CN" sz="1600" dirty="0" err="1">
                <a:solidFill>
                  <a:srgbClr val="C00000"/>
                </a:solidFill>
              </a:rPr>
              <a:t>stdio.h</a:t>
            </a:r>
            <a:r>
              <a:rPr lang="en-US" altLang="zh-CN" sz="1600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#define MSG(msg) #msg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#define DOUBLE_UNDERSCORE(content) \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__##content##__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#define DEBUG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int</a:t>
            </a:r>
            <a:r>
              <a:rPr lang="en-US" altLang="zh-CN" sz="1600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#ifdef DEBUG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DOUBLE_UNDERSCORE</a:t>
            </a:r>
            <a:r>
              <a:rPr lang="en-US" altLang="zh-CN" sz="1600" dirty="0"/>
              <a:t>(DATE));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DOUBLE_UNDERSCORE</a:t>
            </a:r>
            <a:r>
              <a:rPr lang="en-US" altLang="zh-CN" sz="1600" dirty="0"/>
              <a:t>(TIME));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#endif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MSG</a:t>
            </a:r>
            <a:r>
              <a:rPr lang="en-US" altLang="zh-CN" sz="1600" dirty="0"/>
              <a:t>(Hello World!));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43EC14-1EF0-4A5D-80D1-6A661E39B9CD}"/>
              </a:ext>
            </a:extLst>
          </p:cNvPr>
          <p:cNvSpPr txBox="1">
            <a:spLocks/>
          </p:cNvSpPr>
          <p:nvPr/>
        </p:nvSpPr>
        <p:spPr>
          <a:xfrm>
            <a:off x="5751513" y="1735358"/>
            <a:ext cx="5197536" cy="501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extern</a:t>
            </a:r>
            <a:r>
              <a:rPr lang="en-US" altLang="zh-CN" sz="1600" dirty="0"/>
              <a:t> "C"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...(content of </a:t>
            </a:r>
            <a:r>
              <a:rPr lang="en-US" altLang="zh-CN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stdio.h</a:t>
            </a:r>
            <a:r>
              <a:rPr lang="en-US" altLang="zh-CN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and files included by </a:t>
            </a:r>
            <a:r>
              <a:rPr lang="en-US" altLang="zh-CN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stdio.h</a:t>
            </a:r>
            <a:r>
              <a:rPr lang="en-US" altLang="zh-CN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}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sz="1600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sz="1600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int</a:t>
            </a:r>
            <a:r>
              <a:rPr lang="en-US" altLang="zh-CN" sz="1600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br>
              <a:rPr lang="en-US" altLang="zh-CN" sz="1600" dirty="0"/>
            </a:b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"Jun 6 2020"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"23:15:40"</a:t>
            </a:r>
            <a:r>
              <a:rPr lang="en-US" altLang="zh-CN" sz="1600" dirty="0"/>
              <a:t>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br>
              <a:rPr lang="en-US" altLang="zh-CN" sz="1600" dirty="0"/>
            </a:b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"Hello World!"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5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JB">
      <a:majorFont>
        <a:latin typeface="JetBrains Mono"/>
        <a:ea typeface="华文中宋"/>
        <a:cs typeface=""/>
      </a:majorFont>
      <a:minorFont>
        <a:latin typeface="JetBrains Mono"/>
        <a:ea typeface="华文中宋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1401</Words>
  <Application>Microsoft Office PowerPoint</Application>
  <PresentationFormat>宽屏</PresentationFormat>
  <Paragraphs>230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华文中宋</vt:lpstr>
      <vt:lpstr>Arial</vt:lpstr>
      <vt:lpstr>JetBrains Mono</vt:lpstr>
      <vt:lpstr>天体</vt:lpstr>
      <vt:lpstr>Make a stronger toy</vt:lpstr>
      <vt:lpstr>How a C compiler set works?</vt:lpstr>
      <vt:lpstr>What did we do?</vt:lpstr>
      <vt:lpstr>Can we do more?</vt:lpstr>
      <vt:lpstr>Can we do more?</vt:lpstr>
      <vt:lpstr>Can we do more?</vt:lpstr>
      <vt:lpstr>Ornn, the fire below the mountain</vt:lpstr>
      <vt:lpstr>Too simple!</vt:lpstr>
      <vt:lpstr>What does preprocessor do?</vt:lpstr>
      <vt:lpstr>What does preprocessor do?</vt:lpstr>
      <vt:lpstr>Line Splicing</vt:lpstr>
      <vt:lpstr>#include</vt:lpstr>
      <vt:lpstr>#include_next</vt:lpstr>
      <vt:lpstr>#define</vt:lpstr>
      <vt:lpstr>Function-like Marco</vt:lpstr>
      <vt:lpstr>Is it a valid macro definition?</vt:lpstr>
      <vt:lpstr>Replacement rule</vt:lpstr>
      <vt:lpstr>Replacement rule</vt:lpstr>
      <vt:lpstr>Replacement rule</vt:lpstr>
      <vt:lpstr>Variadic Macros</vt:lpstr>
      <vt:lpstr>If</vt:lpstr>
      <vt:lpstr>Expression evaluation</vt:lpstr>
      <vt:lpstr>#pragma</vt:lpstr>
      <vt:lpstr>Diagnostics</vt:lpstr>
      <vt:lpstr>#line</vt:lpstr>
      <vt:lpstr>How can we use these directives?</vt:lpstr>
      <vt:lpstr>Why we need these directives?</vt:lpstr>
      <vt:lpstr>Implementation features</vt:lpstr>
      <vt:lpstr>Result: The very first example</vt:lpstr>
      <vt:lpstr>Result: C++ Hello World</vt:lpstr>
      <vt:lpstr>Result: Self Compiling</vt:lpstr>
      <vt:lpstr>Timing: Preprocess forge/main.cpp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ToyING</dc:title>
  <dc:creator>random</dc:creator>
  <cp:lastModifiedBy>random</cp:lastModifiedBy>
  <cp:revision>61</cp:revision>
  <dcterms:created xsi:type="dcterms:W3CDTF">2020-06-06T06:51:02Z</dcterms:created>
  <dcterms:modified xsi:type="dcterms:W3CDTF">2020-06-07T09:07:57Z</dcterms:modified>
</cp:coreProperties>
</file>