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72" r:id="rId13"/>
    <p:sldId id="273" r:id="rId14"/>
    <p:sldId id="266" r:id="rId15"/>
    <p:sldId id="275" r:id="rId16"/>
    <p:sldId id="267" r:id="rId17"/>
    <p:sldId id="271" r:id="rId18"/>
    <p:sldId id="274" r:id="rId19"/>
    <p:sldId id="27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dirty="0"/>
              <a:t>Tag comparation plus RAM addressing is slow</a:t>
            </a:r>
          </a:p>
          <a:p>
            <a:pPr lvl="1"/>
            <a:r>
              <a:rPr lang="en-US" altLang="zh-CN" dirty="0"/>
              <a:t>Caches are giant, so the path latency is large.</a:t>
            </a:r>
          </a:p>
          <a:p>
            <a:pPr lvl="1"/>
            <a:r>
              <a:rPr lang="en-US" altLang="zh-CN" dirty="0"/>
              <a:t>If implement cache with combinational circuits, there will be 2 levels of slow combinational circuits.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Module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24D89E-2C33-441D-8025-EC0EFA5131F4}"/>
              </a:ext>
            </a:extLst>
          </p:cNvPr>
          <p:cNvCxnSpPr>
            <a:cxnSpLocks/>
          </p:cNvCxnSpPr>
          <p:nvPr/>
        </p:nvCxnSpPr>
        <p:spPr>
          <a:xfrm flipV="1">
            <a:off x="516584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611917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F6DF53-B0EB-414D-A4F8-1A22F243C303}"/>
              </a:ext>
            </a:extLst>
          </p:cNvPr>
          <p:cNvCxnSpPr>
            <a:cxnSpLocks/>
          </p:cNvCxnSpPr>
          <p:nvPr/>
        </p:nvCxnSpPr>
        <p:spPr>
          <a:xfrm flipV="1">
            <a:off x="6926787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880122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8682169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C5BB08-4652-4F50-8145-247C419B24F9}"/>
              </a:ext>
            </a:extLst>
          </p:cNvPr>
          <p:cNvCxnSpPr>
            <a:cxnSpLocks/>
          </p:cNvCxnSpPr>
          <p:nvPr/>
        </p:nvCxnSpPr>
        <p:spPr>
          <a:xfrm flipV="1">
            <a:off x="9635504" y="2888093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389716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F181E1-E92D-4DA7-BC21-E268543ACF7D}"/>
              </a:ext>
            </a:extLst>
          </p:cNvPr>
          <p:cNvCxnSpPr>
            <a:cxnSpLocks/>
          </p:cNvCxnSpPr>
          <p:nvPr/>
        </p:nvCxnSpPr>
        <p:spPr>
          <a:xfrm flipV="1">
            <a:off x="11343051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latency.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Very many (about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10000"/>
              </a:lnSpc>
            </a:pPr>
            <a:r>
              <a:rPr lang="en-US" altLang="zh-CN" sz="1800" dirty="0"/>
              <a:t>I create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6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 + 1],</a:t>
            </a:r>
            <a:r>
              <a:rPr lang="en-US" altLang="zh-CN" sz="1600" dirty="0" err="1">
                <a:latin typeface="Ubuntu Mono" panose="020B0509030602030204" pitchFamily="49" charset="0"/>
              </a:rPr>
              <a:t>sdata</a:t>
            </a:r>
            <a:r>
              <a:rPr lang="en-US" altLang="zh-CN" sz="1600" dirty="0">
                <a:latin typeface="Ubuntu Mono" panose="020B0509030602030204" pitchFamily="49" charset="0"/>
              </a:rPr>
              <a:t>[</a:t>
            </a:r>
            <a:r>
              <a:rPr lang="en-US" altLang="zh-CN" sz="16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600" dirty="0">
                <a:latin typeface="Ubuntu Mono" panose="020B0509030602030204" pitchFamily="49" charset="0"/>
              </a:rPr>
              <a:t>[``</a:t>
            </a:r>
            <a:r>
              <a:rPr lang="en-US" altLang="zh-CN" sz="16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600" dirty="0">
                <a:latin typeface="Ubuntu Mono" panose="020B0509030602030204" pitchFamily="49" charset="0"/>
              </a:rPr>
              <a:t>]]};</a:t>
            </a:r>
            <a:endParaRPr lang="zh-CN" alt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posedge</a:t>
            </a:r>
            <a:r>
              <a:rPr lang="en-US" altLang="zh-CN" dirty="0"/>
              <a:t> 0: </a:t>
            </a:r>
          </a:p>
          <a:p>
            <a:pPr lvl="1"/>
            <a:r>
              <a:rPr lang="en-US" altLang="zh-CN" dirty="0"/>
              <a:t>MCTL send a request in order to access RAM or I/O.</a:t>
            </a:r>
          </a:p>
          <a:p>
            <a:r>
              <a:rPr lang="en-US" altLang="zh-CN" dirty="0" err="1"/>
              <a:t>posedge</a:t>
            </a:r>
            <a:r>
              <a:rPr lang="en-US" altLang="zh-CN" dirty="0"/>
              <a:t> of cycle 1:</a:t>
            </a:r>
          </a:p>
          <a:p>
            <a:pPr lvl="1"/>
            <a:r>
              <a:rPr lang="en-US" altLang="zh-CN" dirty="0"/>
              <a:t> TOP access RAM or HCI by the higher 2 bits of address.</a:t>
            </a:r>
          </a:p>
          <a:p>
            <a:r>
              <a:rPr lang="en-US" altLang="zh-CN" dirty="0" err="1"/>
              <a:t>posedge</a:t>
            </a:r>
            <a:r>
              <a:rPr lang="en-US" altLang="zh-CN" dirty="0"/>
              <a:t> of cycle 2: </a:t>
            </a:r>
          </a:p>
          <a:p>
            <a:pPr lvl="1"/>
            <a:r>
              <a:rPr lang="en-US" altLang="zh-CN" dirty="0"/>
              <a:t>TOP return the data by the type REQUESTED IN CYCLE 1(should be 0)</a:t>
            </a:r>
          </a:p>
          <a:p>
            <a:r>
              <a:rPr lang="en-US" altLang="zh-CN" dirty="0"/>
              <a:t>Cause: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   = (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sequential circuits to refresh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dirty="0">
                <a:latin typeface="Ubuntu Mono" panose="020B0509030602030204" pitchFamily="49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216BEAA-FC0D-4594-83FC-7756986FF0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6754546" y="1062489"/>
            <a:ext cx="4322397" cy="4733022"/>
          </a:xfr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8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Clear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 CAN’T be a condition or don’t change in some paths,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9729C8-52F3-4D4A-82C2-0AC3C4B3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54" y="2298765"/>
            <a:ext cx="2930291" cy="27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0" y="-1"/>
            <a:ext cx="5657917" cy="20273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REGFILE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MEMCTRL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PC_REG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85756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737C1-2764-4A3B-88F1-17B25C28819F}"/>
              </a:ext>
            </a:extLst>
          </p:cNvPr>
          <p:cNvCxnSpPr>
            <a:cxnSpLocks/>
          </p:cNvCxnSpPr>
          <p:nvPr/>
        </p:nvCxnSpPr>
        <p:spPr>
          <a:xfrm>
            <a:off x="2421632" y="2045535"/>
            <a:ext cx="0" cy="1282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B17D72-D0CD-474B-AAC5-756461FD0A1E}"/>
              </a:ext>
            </a:extLst>
          </p:cNvPr>
          <p:cNvCxnSpPr>
            <a:cxnSpLocks/>
          </p:cNvCxnSpPr>
          <p:nvPr/>
        </p:nvCxnSpPr>
        <p:spPr>
          <a:xfrm flipV="1">
            <a:off x="2863777" y="2027360"/>
            <a:ext cx="0" cy="13005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标题 1">
            <a:extLst>
              <a:ext uri="{FF2B5EF4-FFF2-40B4-BE49-F238E27FC236}">
                <a16:creationId xmlns:a16="http://schemas.microsoft.com/office/drawing/2014/main" id="{2EDDE5DF-6BD3-490D-ADAB-718194E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7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868</Words>
  <Application>Microsoft Office PowerPoint</Application>
  <PresentationFormat>宽屏</PresentationFormat>
  <Paragraphs>180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Module design of EX</vt:lpstr>
      <vt:lpstr>My other features</vt:lpstr>
      <vt:lpstr>My result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Yang Zonghan</cp:lastModifiedBy>
  <cp:revision>19</cp:revision>
  <dcterms:created xsi:type="dcterms:W3CDTF">2020-01-02T14:54:36Z</dcterms:created>
  <dcterms:modified xsi:type="dcterms:W3CDTF">2020-01-03T19:01:13Z</dcterms:modified>
</cp:coreProperties>
</file>