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57" r:id="rId9"/>
    <p:sldId id="264" r:id="rId10"/>
    <p:sldId id="263" r:id="rId11"/>
    <p:sldId id="265" r:id="rId12"/>
    <p:sldId id="272" r:id="rId13"/>
    <p:sldId id="279" r:id="rId14"/>
    <p:sldId id="273" r:id="rId15"/>
    <p:sldId id="266" r:id="rId16"/>
    <p:sldId id="278" r:id="rId17"/>
    <p:sldId id="277" r:id="rId18"/>
    <p:sldId id="275" r:id="rId19"/>
    <p:sldId id="267" r:id="rId20"/>
    <p:sldId id="271" r:id="rId21"/>
    <p:sldId id="274" r:id="rId22"/>
    <p:sldId id="28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Zonghan" userId="02d2eaccc4506086" providerId="LiveId" clId="{DDF6C093-49EC-4BAC-BEBA-BBD822831398}"/>
    <pc:docChg chg="undo custSel addSld delSld modSld sldOrd">
      <pc:chgData name="Yang Zonghan" userId="02d2eaccc4506086" providerId="LiveId" clId="{DDF6C093-49EC-4BAC-BEBA-BBD822831398}" dt="2020-01-03T19:01:11.305" v="5809"/>
      <pc:docMkLst>
        <pc:docMk/>
      </pc:docMkLst>
      <pc:sldChg chg="modSp">
        <pc:chgData name="Yang Zonghan" userId="02d2eaccc4506086" providerId="LiveId" clId="{DDF6C093-49EC-4BAC-BEBA-BBD822831398}" dt="2020-01-03T16:29:01.732" v="3620" actId="20577"/>
        <pc:sldMkLst>
          <pc:docMk/>
          <pc:sldMk cId="1101041275" sldId="256"/>
        </pc:sldMkLst>
        <pc:spChg chg="mod">
          <ac:chgData name="Yang Zonghan" userId="02d2eaccc4506086" providerId="LiveId" clId="{DDF6C093-49EC-4BAC-BEBA-BBD822831398}" dt="2020-01-03T09:04:18.630" v="239" actId="20577"/>
          <ac:spMkLst>
            <pc:docMk/>
            <pc:sldMk cId="1101041275" sldId="256"/>
            <ac:spMk id="2" creationId="{0601C832-DA33-4732-9D50-79EBCC988352}"/>
          </ac:spMkLst>
        </pc:spChg>
        <pc:spChg chg="mod">
          <ac:chgData name="Yang Zonghan" userId="02d2eaccc4506086" providerId="LiveId" clId="{DDF6C093-49EC-4BAC-BEBA-BBD822831398}" dt="2020-01-03T16:29:01.732" v="3620" actId="20577"/>
          <ac:spMkLst>
            <pc:docMk/>
            <pc:sldMk cId="1101041275" sldId="256"/>
            <ac:spMk id="3" creationId="{375BA7AE-E636-44BF-8785-AAAEC2C5A5B4}"/>
          </ac:spMkLst>
        </pc:spChg>
      </pc:sldChg>
      <pc:sldChg chg="addSp delSp modSp ord">
        <pc:chgData name="Yang Zonghan" userId="02d2eaccc4506086" providerId="LiveId" clId="{DDF6C093-49EC-4BAC-BEBA-BBD822831398}" dt="2020-01-03T18:12:27.518" v="4693" actId="14100"/>
        <pc:sldMkLst>
          <pc:docMk/>
          <pc:sldMk cId="2970469327" sldId="257"/>
        </pc:sldMkLst>
        <pc:spChg chg="mod or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" creationId="{1C0365E4-BD05-4CA9-8FD4-D887B4CB482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9" creationId="{B059FCE3-5CF9-43C2-99CE-1E1E6146F4E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29" creationId="{E6AEB096-66CD-4B78-A2FE-D292DB1C6563}"/>
          </ac:spMkLst>
        </pc:spChg>
        <pc:spChg chg="add mod">
          <ac:chgData name="Yang Zonghan" userId="02d2eaccc4506086" providerId="LiveId" clId="{DDF6C093-49EC-4BAC-BEBA-BBD822831398}" dt="2020-01-03T18:12:27.518" v="4693" actId="14100"/>
          <ac:spMkLst>
            <pc:docMk/>
            <pc:sldMk cId="2970469327" sldId="257"/>
            <ac:spMk id="152" creationId="{3B7BFA23-EEF1-4F85-B53D-77A865224C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9" creationId="{E6DFB4CE-E72F-4482-BF3D-E9FBD05DA596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1" creationId="{2BF59435-9542-4FF5-A1B9-81E86BE5343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3" creationId="{38D58AF5-F08A-4566-98FF-82E5E9DB26C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5" creationId="{4FD8976C-AAC3-4A2F-BA43-7B2DADFAE5D8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1" creationId="{618A586E-2EDF-4995-9268-109BB2E88BE3}"/>
          </ac:cxnSpMkLst>
        </pc:cxnChg>
        <pc:cxnChg chg="add del mod">
          <ac:chgData name="Yang Zonghan" userId="02d2eaccc4506086" providerId="LiveId" clId="{DDF6C093-49EC-4BAC-BEBA-BBD822831398}" dt="2020-01-02T20:52:53.646" v="41" actId="478"/>
          <ac:cxnSpMkLst>
            <pc:docMk/>
            <pc:sldMk cId="2970469327" sldId="257"/>
            <ac:cxnSpMk id="62" creationId="{305F87CE-31D1-476A-8DA7-7955D62661C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4" creationId="{CBAD7D46-FF93-409F-9817-B471EC126FA4}"/>
          </ac:cxnSpMkLst>
        </pc:cxnChg>
        <pc:cxnChg chg="add del mod">
          <ac:chgData name="Yang Zonghan" userId="02d2eaccc4506086" providerId="LiveId" clId="{DDF6C093-49EC-4BAC-BEBA-BBD822831398}" dt="2020-01-02T20:53:10.024" v="45" actId="478"/>
          <ac:cxnSpMkLst>
            <pc:docMk/>
            <pc:sldMk cId="2970469327" sldId="257"/>
            <ac:cxnSpMk id="74" creationId="{B54CB7C7-BDE5-4CEF-BBFD-3BD994FD0254}"/>
          </ac:cxnSpMkLst>
        </pc:cxnChg>
        <pc:cxnChg chg="add del mod">
          <ac:chgData name="Yang Zonghan" userId="02d2eaccc4506086" providerId="LiveId" clId="{DDF6C093-49EC-4BAC-BEBA-BBD822831398}" dt="2020-01-02T20:53:39.394" v="51" actId="478"/>
          <ac:cxnSpMkLst>
            <pc:docMk/>
            <pc:sldMk cId="2970469327" sldId="257"/>
            <ac:cxnSpMk id="76" creationId="{7AEC312D-A528-4C2C-A317-399BAA73011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7" creationId="{1BCAC51B-EE15-4510-8816-8EBD9A9F33A9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0" creationId="{C8136235-20A0-4546-AEA2-0982F9D77646}"/>
          </ac:cxnSpMkLst>
        </pc:cxnChg>
        <pc:cxnChg chg="add del">
          <ac:chgData name="Yang Zonghan" userId="02d2eaccc4506086" providerId="LiveId" clId="{DDF6C093-49EC-4BAC-BEBA-BBD822831398}" dt="2020-01-02T20:55:44.347" v="80" actId="478"/>
          <ac:cxnSpMkLst>
            <pc:docMk/>
            <pc:sldMk cId="2970469327" sldId="257"/>
            <ac:cxnSpMk id="92" creationId="{BB629A09-A4A9-44CE-8F63-3359DF529CF5}"/>
          </ac:cxnSpMkLst>
        </pc:cxnChg>
        <pc:cxnChg chg="add del">
          <ac:chgData name="Yang Zonghan" userId="02d2eaccc4506086" providerId="LiveId" clId="{DDF6C093-49EC-4BAC-BEBA-BBD822831398}" dt="2020-01-02T20:55:46.886" v="82" actId="478"/>
          <ac:cxnSpMkLst>
            <pc:docMk/>
            <pc:sldMk cId="2970469327" sldId="257"/>
            <ac:cxnSpMk id="93" creationId="{69265BF7-F58E-425A-90A9-E0EFEB54AB0E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9" creationId="{5F8873B9-8792-46CF-9AFB-A6CE279A33F7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0" creationId="{D128A26F-CB5F-41F7-9CBC-B71CA22EF50B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08" creationId="{4C0E876F-BDBD-4179-922E-46FC436EB9F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5" creationId="{AF364F72-621F-4761-933C-C6FD1FFF72DA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6" creationId="{196BF9AB-B277-4A1A-86B0-5B44350E70A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8" creationId="{AACE3AB3-A08A-45C6-B38D-0E3D7541534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2" creationId="{47E7BA5C-ED7B-4053-84D0-3C38116427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4" creationId="{98B6F314-C11C-4C22-90EC-7581A769321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52" creationId="{B20A2D22-849D-4E05-9292-883CF3A58FFE}"/>
          </ac:cxnSpMkLst>
        </pc:cxnChg>
      </pc:sldChg>
      <pc:sldChg chg="add del">
        <pc:chgData name="Yang Zonghan" userId="02d2eaccc4506086" providerId="LiveId" clId="{DDF6C093-49EC-4BAC-BEBA-BBD822831398}" dt="2020-01-02T20:53:20.163" v="47" actId="2696"/>
        <pc:sldMkLst>
          <pc:docMk/>
          <pc:sldMk cId="2336639525" sldId="258"/>
        </pc:sldMkLst>
      </pc:sldChg>
      <pc:sldChg chg="modSp add modAnim">
        <pc:chgData name="Yang Zonghan" userId="02d2eaccc4506086" providerId="LiveId" clId="{DDF6C093-49EC-4BAC-BEBA-BBD822831398}" dt="2020-01-03T18:54:11.122" v="5798" actId="20577"/>
        <pc:sldMkLst>
          <pc:docMk/>
          <pc:sldMk cId="3076816731" sldId="258"/>
        </pc:sldMkLst>
        <pc:spChg chg="mod">
          <ac:chgData name="Yang Zonghan" userId="02d2eaccc4506086" providerId="LiveId" clId="{DDF6C093-49EC-4BAC-BEBA-BBD822831398}" dt="2020-01-03T09:05:20.107" v="252" actId="20577"/>
          <ac:spMkLst>
            <pc:docMk/>
            <pc:sldMk cId="3076816731" sldId="258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8:54:11.122" v="5798" actId="20577"/>
          <ac:spMkLst>
            <pc:docMk/>
            <pc:sldMk cId="3076816731" sldId="258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09:44:01.820" v="1675" actId="1076"/>
        <pc:sldMkLst>
          <pc:docMk/>
          <pc:sldMk cId="3500135851" sldId="259"/>
        </pc:sldMkLst>
        <pc:spChg chg="mod">
          <ac:chgData name="Yang Zonghan" userId="02d2eaccc4506086" providerId="LiveId" clId="{DDF6C093-49EC-4BAC-BEBA-BBD822831398}" dt="2020-01-03T09:07:57.616" v="499" actId="20577"/>
          <ac:spMkLst>
            <pc:docMk/>
            <pc:sldMk cId="3500135851" sldId="259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2:48.512" v="1670" actId="20577"/>
          <ac:spMkLst>
            <pc:docMk/>
            <pc:sldMk cId="3500135851" sldId="259"/>
            <ac:spMk id="3" creationId="{BF43BE53-FE54-4013-92FA-079E7C4243D5}"/>
          </ac:spMkLst>
        </pc:spChg>
        <pc:picChg chg="add del mod">
          <ac:chgData name="Yang Zonghan" userId="02d2eaccc4506086" providerId="LiveId" clId="{DDF6C093-49EC-4BAC-BEBA-BBD822831398}" dt="2020-01-03T09:42:35.879" v="1668"/>
          <ac:picMkLst>
            <pc:docMk/>
            <pc:sldMk cId="3500135851" sldId="259"/>
            <ac:picMk id="5" creationId="{EC51FA14-D69E-4512-9608-8BEBFE721DDD}"/>
          </ac:picMkLst>
        </pc:picChg>
        <pc:picChg chg="add mod">
          <ac:chgData name="Yang Zonghan" userId="02d2eaccc4506086" providerId="LiveId" clId="{DDF6C093-49EC-4BAC-BEBA-BBD822831398}" dt="2020-01-03T09:42:54.453" v="1673" actId="1076"/>
          <ac:picMkLst>
            <pc:docMk/>
            <pc:sldMk cId="3500135851" sldId="259"/>
            <ac:picMk id="6" creationId="{BBBA582E-C044-42AC-A259-B330CFAF9AD9}"/>
          </ac:picMkLst>
        </pc:picChg>
        <pc:picChg chg="add mod">
          <ac:chgData name="Yang Zonghan" userId="02d2eaccc4506086" providerId="LiveId" clId="{DDF6C093-49EC-4BAC-BEBA-BBD822831398}" dt="2020-01-03T09:44:01.820" v="1675" actId="1076"/>
          <ac:picMkLst>
            <pc:docMk/>
            <pc:sldMk cId="3500135851" sldId="259"/>
            <ac:picMk id="8" creationId="{B0BA8CCD-8ACD-4916-86F2-60F43571D182}"/>
          </ac:picMkLst>
        </pc:picChg>
      </pc:sldChg>
      <pc:sldChg chg="modSp add">
        <pc:chgData name="Yang Zonghan" userId="02d2eaccc4506086" providerId="LiveId" clId="{DDF6C093-49EC-4BAC-BEBA-BBD822831398}" dt="2020-01-03T17:49:08.530" v="4075" actId="20577"/>
        <pc:sldMkLst>
          <pc:docMk/>
          <pc:sldMk cId="3370328468" sldId="260"/>
        </pc:sldMkLst>
        <pc:spChg chg="mod">
          <ac:chgData name="Yang Zonghan" userId="02d2eaccc4506086" providerId="LiveId" clId="{DDF6C093-49EC-4BAC-BEBA-BBD822831398}" dt="2020-01-03T09:35:49.957" v="1277" actId="20577"/>
          <ac:spMkLst>
            <pc:docMk/>
            <pc:sldMk cId="3370328468" sldId="260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7:49:08.530" v="4075" actId="20577"/>
          <ac:spMkLst>
            <pc:docMk/>
            <pc:sldMk cId="3370328468" sldId="260"/>
            <ac:spMk id="3" creationId="{BF43BE53-FE54-4013-92FA-079E7C4243D5}"/>
          </ac:spMkLst>
        </pc:spChg>
      </pc:sldChg>
      <pc:sldChg chg="modSp add">
        <pc:chgData name="Yang Zonghan" userId="02d2eaccc4506086" providerId="LiveId" clId="{DDF6C093-49EC-4BAC-BEBA-BBD822831398}" dt="2020-01-03T09:47:25.356" v="1893"/>
        <pc:sldMkLst>
          <pc:docMk/>
          <pc:sldMk cId="3673776405" sldId="261"/>
        </pc:sldMkLst>
        <pc:spChg chg="mod">
          <ac:chgData name="Yang Zonghan" userId="02d2eaccc4506086" providerId="LiveId" clId="{DDF6C093-49EC-4BAC-BEBA-BBD822831398}" dt="2020-01-03T09:37:43.920" v="1343"/>
          <ac:spMkLst>
            <pc:docMk/>
            <pc:sldMk cId="3673776405" sldId="261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7:25.356" v="1893"/>
          <ac:spMkLst>
            <pc:docMk/>
            <pc:sldMk cId="3673776405" sldId="261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17:53:28.368" v="4144"/>
        <pc:sldMkLst>
          <pc:docMk/>
          <pc:sldMk cId="1864698801" sldId="262"/>
        </pc:sldMkLst>
        <pc:spChg chg="mod">
          <ac:chgData name="Yang Zonghan" userId="02d2eaccc4506086" providerId="LiveId" clId="{DDF6C093-49EC-4BAC-BEBA-BBD822831398}" dt="2020-01-03T17:53:28.368" v="4144"/>
          <ac:spMkLst>
            <pc:docMk/>
            <pc:sldMk cId="1864698801" sldId="262"/>
            <ac:spMk id="2" creationId="{F976DE8B-D13B-48E8-9192-396FE15A9B3D}"/>
          </ac:spMkLst>
        </pc:spChg>
        <pc:spChg chg="mod">
          <ac:chgData name="Yang Zonghan" userId="02d2eaccc4506086" providerId="LiveId" clId="{DDF6C093-49EC-4BAC-BEBA-BBD822831398}" dt="2020-01-03T09:49:00.254" v="1939" actId="20577"/>
          <ac:spMkLst>
            <pc:docMk/>
            <pc:sldMk cId="1864698801" sldId="262"/>
            <ac:spMk id="3" creationId="{0A74973B-5B2D-4DBD-B625-8D417194E205}"/>
          </ac:spMkLst>
        </pc:spChg>
        <pc:picChg chg="add del mod">
          <ac:chgData name="Yang Zonghan" userId="02d2eaccc4506086" providerId="LiveId" clId="{DDF6C093-49EC-4BAC-BEBA-BBD822831398}" dt="2020-01-03T09:47:50.704" v="1897" actId="478"/>
          <ac:picMkLst>
            <pc:docMk/>
            <pc:sldMk cId="1864698801" sldId="262"/>
            <ac:picMk id="5" creationId="{885344FB-805C-43DA-88C8-DFEA00EB38A2}"/>
          </ac:picMkLst>
        </pc:picChg>
        <pc:picChg chg="add mod">
          <ac:chgData name="Yang Zonghan" userId="02d2eaccc4506086" providerId="LiveId" clId="{DDF6C093-49EC-4BAC-BEBA-BBD822831398}" dt="2020-01-03T09:49:05.003" v="1940" actId="1076"/>
          <ac:picMkLst>
            <pc:docMk/>
            <pc:sldMk cId="1864698801" sldId="262"/>
            <ac:picMk id="7" creationId="{B09729C8-52F3-4D4A-82C2-0AC3C4B32124}"/>
          </ac:picMkLst>
        </pc:picChg>
      </pc:sldChg>
      <pc:sldChg chg="addSp delSp modSp add">
        <pc:chgData name="Yang Zonghan" userId="02d2eaccc4506086" providerId="LiveId" clId="{DDF6C093-49EC-4BAC-BEBA-BBD822831398}" dt="2020-01-03T16:27:44.071" v="3550" actId="14100"/>
        <pc:sldMkLst>
          <pc:docMk/>
          <pc:sldMk cId="3254386110" sldId="263"/>
        </pc:sldMkLst>
        <pc:spChg chg="mod">
          <ac:chgData name="Yang Zonghan" userId="02d2eaccc4506086" providerId="LiveId" clId="{DDF6C093-49EC-4BAC-BEBA-BBD822831398}" dt="2020-01-03T09:50:14.626" v="1957" actId="20577"/>
          <ac:spMkLst>
            <pc:docMk/>
            <pc:sldMk cId="3254386110" sldId="263"/>
            <ac:spMk id="2" creationId="{31FB5A5B-B0B5-49ED-B599-601566B92292}"/>
          </ac:spMkLst>
        </pc:spChg>
        <pc:spChg chg="mod">
          <ac:chgData name="Yang Zonghan" userId="02d2eaccc4506086" providerId="LiveId" clId="{DDF6C093-49EC-4BAC-BEBA-BBD822831398}" dt="2020-01-03T16:27:44.071" v="3550" actId="14100"/>
          <ac:spMkLst>
            <pc:docMk/>
            <pc:sldMk cId="3254386110" sldId="263"/>
            <ac:spMk id="3" creationId="{DB31D762-B795-413D-809C-9D51E20595F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" creationId="{C0CB168A-6E35-4E80-B6F7-31C7CD88220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7" creationId="{D0FB4966-ED8E-4AF4-A83F-5ECA74D372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8" creationId="{4F5FA603-75D8-4BA5-BC75-0603C7CB062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9" creationId="{584869CA-50AC-409A-A755-1FEB87CF8E6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0" creationId="{A6C255DF-2AF5-47B0-959A-32F31C9FB03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1" creationId="{F0A503DE-3A07-4ED0-A609-28C597920896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2" creationId="{0CF8A312-C9B0-47DF-8C06-68BC3565E5C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3" creationId="{18B136D6-78F0-44F5-AC6F-E186580CDE1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4" creationId="{D44536CF-540A-42CE-8C06-D8FCC0B9AF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5" creationId="{F3E988F8-7EE1-41D4-B491-D9F82D636C8F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6" creationId="{E6F58351-A4BD-4E76-B79D-916FEB2EF1A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7" creationId="{56DCC4DF-833B-4D77-A8D5-5360E591D39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8" creationId="{5AAEF75D-8ECE-490D-B7E2-6D73800BD70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39" creationId="{AC962C6A-3338-4CBE-9C7C-7551222B817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1" creationId="{7A65C4CC-F2BA-43CD-9F4B-9294DF001DDD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2" creationId="{CC85823B-3190-4E9D-81F5-C412CD315F8A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4" creationId="{8A016C67-28A7-4ED4-8519-63BBBFEDF34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6" creationId="{A56417B7-2D01-4DD8-A6CB-7D405DD2CFD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8" creationId="{A4D7F1CF-EA78-4BF3-BDC0-86FC34C88C0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1" creationId="{7CA8E8BA-C83A-4355-A50B-50704B9BA29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3" creationId="{C3576AC3-68BA-44A2-A7EB-9B82E8BF8148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7" creationId="{630F7443-E5F3-4194-B164-EB9097DCB964}"/>
          </ac:spMkLst>
        </pc:sp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" creationId="{E259E528-C193-4D70-B876-5F026C8848A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" creationId="{F837C4C1-D52F-4FA9-93F0-B605EBC281C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19" creationId="{2E7D5FA2-6CD4-45B1-BF8C-C0F9E6917F9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0" creationId="{C2FB712A-5B79-4EB9-9010-030776746B9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1" creationId="{FA3EA9FE-5BFD-4362-BA90-E074BF2C459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2" creationId="{620032BD-0797-47B0-A373-A0703C94577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3" creationId="{D032C9EC-66E4-42A2-B0B9-4109452B5C1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4" creationId="{1E247394-4A31-4EB5-A13F-696F91B965F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5" creationId="{0EAF2D2F-E3AC-4E91-883A-61D7F245444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6" creationId="{2CF51B5B-6C35-4E0F-B70F-50D9DD19B97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7" creationId="{83841D85-63B5-484B-BE76-9610DF96B4D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8" creationId="{DC7C8F7E-B1B4-448D-82F0-087157B30CE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9" creationId="{1FD4B04D-ECB1-456C-86AA-FD3CC8A04ED5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0" creationId="{9BC6ACAB-D911-434E-9D0E-07775B479D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1" creationId="{0D192211-2D9B-47B2-BA3E-3E125E6B36C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2" creationId="{D2F50219-3250-4A06-A8D8-6B06CFC3A83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3" creationId="{8E8406A9-2DCB-4905-90AA-EF7491F82B1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4" creationId="{C54C3FF1-E72B-4E73-AA69-DADA48D700F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5" creationId="{00F1A082-DF59-4994-962D-CB6FB7DA711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6" creationId="{1BF83981-9183-448D-A4BB-A4B85D8028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7" creationId="{36CFEA79-3913-4644-96FF-016A56898E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8" creationId="{7490AA1B-D30F-4C0B-B69D-789369A46A18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0" creationId="{DA98C15E-F668-428D-A0D5-3E3E6B00EF76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1" creationId="{25C8CCA6-D598-4F3E-9647-7B75158D263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2" creationId="{9C2F49DF-AD05-44C9-8E10-56E2CC6FED8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3" creationId="{DAD6E944-B520-48E9-BB0E-7A9D2C8F89B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4" creationId="{A2278A87-EF89-4652-94F6-1F98EA98021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5" creationId="{47207DAB-EF0C-4863-961D-AFC2AB23A84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6" creationId="{BD688199-746F-47E0-B29A-9DC5EA8E713A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7" creationId="{1C2E97B3-85FE-4A77-99AF-DABEB39A338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8" creationId="{16ED2D9F-1EEE-4963-A414-5865DF2FFE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9" creationId="{3C5B76B5-035A-454C-9408-3766995C13B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0" creationId="{8873E87B-6C55-4051-BA54-835D44DCE1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3" creationId="{12DA5311-3ED8-4269-A019-C21D503F142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5" creationId="{3DF5A21E-8819-4B3F-A34B-3D5746E5130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7" creationId="{FD38ED2F-2F3B-452F-80A8-E969D9B3B7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9" creationId="{ED1A0706-4C12-4E4C-9423-EC2DA11ACEB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0" creationId="{3E9737AC-3436-430B-B06E-B1D6AF841D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2" creationId="{FC623476-2F23-4481-A002-BB62C851860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4" creationId="{BBB1DAA9-2B53-4EED-A1AE-0846A4EF320F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5" creationId="{CCB27566-77B9-47D3-A49C-B9814A0D68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6" creationId="{DB479DCC-2342-47D2-9CA1-8B358CF0D191}"/>
          </ac:cxnSpMkLst>
        </pc:cxnChg>
      </pc:sldChg>
      <pc:sldChg chg="addSp delSp modSp add ord">
        <pc:chgData name="Yang Zonghan" userId="02d2eaccc4506086" providerId="LiveId" clId="{DDF6C093-49EC-4BAC-BEBA-BBD822831398}" dt="2020-01-03T18:12:53.138" v="4698"/>
        <pc:sldMkLst>
          <pc:docMk/>
          <pc:sldMk cId="1072908354" sldId="264"/>
        </pc:sldMkLst>
        <pc:spChg chg="add del mod">
          <ac:chgData name="Yang Zonghan" userId="02d2eaccc4506086" providerId="LiveId" clId="{DDF6C093-49EC-4BAC-BEBA-BBD822831398}" dt="2020-01-03T09:52:59.965" v="2102" actId="478"/>
          <ac:spMkLst>
            <pc:docMk/>
            <pc:sldMk cId="1072908354" sldId="264"/>
            <ac:spMk id="2" creationId="{66D2649E-0750-43D1-A21A-12BE0BEA00D8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17:42:19.949" v="4054" actId="207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16:27:14.949" v="3502" actId="692"/>
          <ac:spMkLst>
            <pc:docMk/>
            <pc:sldMk cId="1072908354" sldId="264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18:11:54.118" v="4654" actId="207"/>
          <ac:spMkLst>
            <pc:docMk/>
            <pc:sldMk cId="1072908354" sldId="264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10:07:09.592" v="2671" actId="692"/>
          <ac:spMkLst>
            <pc:docMk/>
            <pc:sldMk cId="1072908354" sldId="264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2" creationId="{1C0365E4-BD05-4CA9-8FD4-D887B4CB4823}"/>
          </ac:spMkLst>
        </pc:spChg>
        <pc:spChg chg="add del mod">
          <ac:chgData name="Yang Zonghan" userId="02d2eaccc4506086" providerId="LiveId" clId="{DDF6C093-49EC-4BAC-BEBA-BBD822831398}" dt="2020-01-03T18:12:50.534" v="4697" actId="478"/>
          <ac:spMkLst>
            <pc:docMk/>
            <pc:sldMk cId="1072908354" sldId="264"/>
            <ac:spMk id="24" creationId="{FAFFBF44-3657-4504-8A03-AD6F1FCD97ED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9" creationId="{B059FCE3-5CF9-43C2-99CE-1E1E6146F4E3}"/>
          </ac:spMkLst>
        </pc:spChg>
        <pc:spChg chg="add">
          <ac:chgData name="Yang Zonghan" userId="02d2eaccc4506086" providerId="LiveId" clId="{DDF6C093-49EC-4BAC-BEBA-BBD822831398}" dt="2020-01-03T18:12:53.138" v="4698"/>
          <ac:spMkLst>
            <pc:docMk/>
            <pc:sldMk cId="1072908354" sldId="264"/>
            <ac:spMk id="77" creationId="{2EDDE5DF-6BD3-490D-ADAB-718194EAC52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129" creationId="{E6AEB096-66CD-4B78-A2FE-D292DB1C6563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29" creationId="{E6DFB4CE-E72F-4482-BF3D-E9FBD05DA59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1" creationId="{2BF59435-9542-4FF5-A1B9-81E86BE5343C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3" creationId="{38D58AF5-F08A-4566-98FF-82E5E9DB26C9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5" creationId="{4FD8976C-AAC3-4A2F-BA43-7B2DADFAE5D8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10:07:36.317" v="2676" actId="2085"/>
          <ac:spMkLst>
            <pc:docMk/>
            <pc:sldMk cId="1072908354" sldId="264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1" creationId="{618A586E-2EDF-4995-9268-109BB2E88BE3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4" creationId="{CBAD7D46-FF93-409F-9817-B471EC126FA4}"/>
          </ac:cxnSpMkLst>
        </pc:cxnChg>
        <pc:cxnChg chg="add mod">
          <ac:chgData name="Yang Zonghan" userId="02d2eaccc4506086" providerId="LiveId" clId="{DDF6C093-49EC-4BAC-BEBA-BBD822831398}" dt="2020-01-03T10:04:24.889" v="2517" actId="14100"/>
          <ac:cxnSpMkLst>
            <pc:docMk/>
            <pc:sldMk cId="1072908354" sldId="264"/>
            <ac:cxnSpMk id="67" creationId="{DEE737C1-2764-4A3B-88F1-17B25C28819F}"/>
          </ac:cxnSpMkLst>
        </pc:cxnChg>
        <pc:cxnChg chg="add mod">
          <ac:chgData name="Yang Zonghan" userId="02d2eaccc4506086" providerId="LiveId" clId="{DDF6C093-49EC-4BAC-BEBA-BBD822831398}" dt="2020-01-03T10:04:41.263" v="2520" actId="14100"/>
          <ac:cxnSpMkLst>
            <pc:docMk/>
            <pc:sldMk cId="1072908354" sldId="264"/>
            <ac:cxnSpMk id="68" creationId="{EEB17D72-D0CD-474B-AAC5-756461FD0A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7" creationId="{1BCAC51B-EE15-4510-8816-8EBD9A9F33A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0" creationId="{C8136235-20A0-4546-AEA2-0982F9D7764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10:03:22.125" v="2507" actId="1076"/>
          <ac:cxnSpMkLst>
            <pc:docMk/>
            <pc:sldMk cId="1072908354" sldId="264"/>
            <ac:cxnSpMk id="109" creationId="{5F8873B9-8792-46CF-9AFB-A6CE279A33F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20" creationId="{D128A26F-CB5F-41F7-9CBC-B71CA22EF50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08" creationId="{4C0E876F-BDBD-4179-922E-46FC436EB9FE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5" creationId="{AF364F72-621F-4761-933C-C6FD1FFF72D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26" creationId="{196BF9AB-B277-4A1A-86B0-5B44350E70A1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8" creationId="{AACE3AB3-A08A-45C6-B38D-0E3D75415344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2" creationId="{47E7BA5C-ED7B-4053-84D0-3C381164275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4" creationId="{98B6F314-C11C-4C22-90EC-7581A7693218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52" creationId="{B20A2D22-849D-4E05-9292-883CF3A58FFE}"/>
          </ac:cxnSpMkLst>
        </pc:cxnChg>
      </pc:sldChg>
      <pc:sldChg chg="modSp add">
        <pc:chgData name="Yang Zonghan" userId="02d2eaccc4506086" providerId="LiveId" clId="{DDF6C093-49EC-4BAC-BEBA-BBD822831398}" dt="2020-01-03T18:24:24.640" v="5050" actId="27636"/>
        <pc:sldMkLst>
          <pc:docMk/>
          <pc:sldMk cId="1659185582" sldId="265"/>
        </pc:sldMkLst>
        <pc:spChg chg="mod">
          <ac:chgData name="Yang Zonghan" userId="02d2eaccc4506086" providerId="LiveId" clId="{DDF6C093-49EC-4BAC-BEBA-BBD822831398}" dt="2020-01-03T10:08:07.173" v="2691" actId="20577"/>
          <ac:spMkLst>
            <pc:docMk/>
            <pc:sldMk cId="1659185582" sldId="265"/>
            <ac:spMk id="2" creationId="{6530164D-6FAD-4CCC-B225-5B8E24976F6D}"/>
          </ac:spMkLst>
        </pc:spChg>
        <pc:spChg chg="mod">
          <ac:chgData name="Yang Zonghan" userId="02d2eaccc4506086" providerId="LiveId" clId="{DDF6C093-49EC-4BAC-BEBA-BBD822831398}" dt="2020-01-03T18:24:24.640" v="5050" actId="27636"/>
          <ac:spMkLst>
            <pc:docMk/>
            <pc:sldMk cId="1659185582" sldId="265"/>
            <ac:spMk id="3" creationId="{A7ACD61B-6CF2-40AC-A90D-1E1A4F580090}"/>
          </ac:spMkLst>
        </pc:spChg>
      </pc:sldChg>
      <pc:sldChg chg="addSp delSp modSp add">
        <pc:chgData name="Yang Zonghan" userId="02d2eaccc4506086" providerId="LiveId" clId="{DDF6C093-49EC-4BAC-BEBA-BBD822831398}" dt="2020-01-03T18:31:15.133" v="5183" actId="20577"/>
        <pc:sldMkLst>
          <pc:docMk/>
          <pc:sldMk cId="3853558902" sldId="266"/>
        </pc:sldMkLst>
        <pc:spChg chg="mod">
          <ac:chgData name="Yang Zonghan" userId="02d2eaccc4506086" providerId="LiveId" clId="{DDF6C093-49EC-4BAC-BEBA-BBD822831398}" dt="2020-01-03T10:29:19.521" v="3132" actId="20577"/>
          <ac:spMkLst>
            <pc:docMk/>
            <pc:sldMk cId="3853558902" sldId="266"/>
            <ac:spMk id="2" creationId="{E325FF4C-8159-4E20-9A36-AA968DB62936}"/>
          </ac:spMkLst>
        </pc:spChg>
        <pc:spChg chg="mod">
          <ac:chgData name="Yang Zonghan" userId="02d2eaccc4506086" providerId="LiveId" clId="{DDF6C093-49EC-4BAC-BEBA-BBD822831398}" dt="2020-01-03T18:31:15.133" v="5183" actId="20577"/>
          <ac:spMkLst>
            <pc:docMk/>
            <pc:sldMk cId="3853558902" sldId="266"/>
            <ac:spMk id="3" creationId="{841FCF23-7C38-470B-BD5D-002B9BF67ED4}"/>
          </ac:spMkLst>
        </pc:spChg>
        <pc:picChg chg="add del mod">
          <ac:chgData name="Yang Zonghan" userId="02d2eaccc4506086" providerId="LiveId" clId="{DDF6C093-49EC-4BAC-BEBA-BBD822831398}" dt="2020-01-03T10:30:16.148" v="3198" actId="478"/>
          <ac:picMkLst>
            <pc:docMk/>
            <pc:sldMk cId="3853558902" sldId="266"/>
            <ac:picMk id="5" creationId="{0613BCF1-6CFD-471F-A1F1-9E30AA3A005E}"/>
          </ac:picMkLst>
        </pc:picChg>
        <pc:picChg chg="add del mod">
          <ac:chgData name="Yang Zonghan" userId="02d2eaccc4506086" providerId="LiveId" clId="{DDF6C093-49EC-4BAC-BEBA-BBD822831398}" dt="2020-01-03T10:30:19.622" v="3200" actId="478"/>
          <ac:picMkLst>
            <pc:docMk/>
            <pc:sldMk cId="3853558902" sldId="266"/>
            <ac:picMk id="7" creationId="{22F5AC32-8592-4E00-B21C-955A30C9B71D}"/>
          </ac:picMkLst>
        </pc:picChg>
        <pc:picChg chg="add del mod">
          <ac:chgData name="Yang Zonghan" userId="02d2eaccc4506086" providerId="LiveId" clId="{DDF6C093-49EC-4BAC-BEBA-BBD822831398}" dt="2020-01-03T17:04:52.920" v="3818" actId="478"/>
          <ac:picMkLst>
            <pc:docMk/>
            <pc:sldMk cId="3853558902" sldId="266"/>
            <ac:picMk id="9" creationId="{A387DAC0-35BC-44C4-B191-1B74B700B273}"/>
          </ac:picMkLst>
        </pc:picChg>
        <pc:picChg chg="add mod">
          <ac:chgData name="Yang Zonghan" userId="02d2eaccc4506086" providerId="LiveId" clId="{DDF6C093-49EC-4BAC-BEBA-BBD822831398}" dt="2020-01-03T18:08:10.454" v="4646" actId="1076"/>
          <ac:picMkLst>
            <pc:docMk/>
            <pc:sldMk cId="3853558902" sldId="266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F6C093-49EC-4BAC-BEBA-BBD822831398}" dt="2020-01-03T10:47:21.427" v="3479" actId="207"/>
        <pc:sldMkLst>
          <pc:docMk/>
          <pc:sldMk cId="785956181" sldId="267"/>
        </pc:sldMkLst>
        <pc:spChg chg="mod">
          <ac:chgData name="Yang Zonghan" userId="02d2eaccc4506086" providerId="LiveId" clId="{DDF6C093-49EC-4BAC-BEBA-BBD822831398}" dt="2020-01-03T10:35:02.454" v="3290" actId="20577"/>
          <ac:spMkLst>
            <pc:docMk/>
            <pc:sldMk cId="785956181" sldId="267"/>
            <ac:spMk id="2" creationId="{2A6A608F-0D9D-4592-9E00-B94474111A13}"/>
          </ac:spMkLst>
        </pc:spChg>
        <pc:spChg chg="add del mod">
          <ac:chgData name="Yang Zonghan" userId="02d2eaccc4506086" providerId="LiveId" clId="{DDF6C093-49EC-4BAC-BEBA-BBD822831398}" dt="2020-01-03T10:47:21.427" v="3479" actId="207"/>
          <ac:spMkLst>
            <pc:docMk/>
            <pc:sldMk cId="785956181" sldId="267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0:35:15.154" v="3292"/>
          <ac:spMkLst>
            <pc:docMk/>
            <pc:sldMk cId="785956181" sldId="267"/>
            <ac:spMk id="4" creationId="{63CADD8B-BBF1-423B-8315-72B3AB540ED4}"/>
          </ac:spMkLst>
        </pc:spChg>
      </pc:sldChg>
      <pc:sldChg chg="modSp add">
        <pc:chgData name="Yang Zonghan" userId="02d2eaccc4506086" providerId="LiveId" clId="{DDF6C093-49EC-4BAC-BEBA-BBD822831398}" dt="2020-01-03T18:42:03.183" v="5401" actId="20577"/>
        <pc:sldMkLst>
          <pc:docMk/>
          <pc:sldMk cId="3016241835" sldId="268"/>
        </pc:sldMkLst>
        <pc:spChg chg="mod">
          <ac:chgData name="Yang Zonghan" userId="02d2eaccc4506086" providerId="LiveId" clId="{DDF6C093-49EC-4BAC-BEBA-BBD822831398}" dt="2020-01-03T10:47:36.121" v="3492" actId="20577"/>
          <ac:spMkLst>
            <pc:docMk/>
            <pc:sldMk cId="3016241835" sldId="268"/>
            <ac:spMk id="2" creationId="{580BD8D8-D3FC-4110-AA4D-203800567084}"/>
          </ac:spMkLst>
        </pc:spChg>
        <pc:spChg chg="mod">
          <ac:chgData name="Yang Zonghan" userId="02d2eaccc4506086" providerId="LiveId" clId="{DDF6C093-49EC-4BAC-BEBA-BBD822831398}" dt="2020-01-03T18:42:03.183" v="5401" actId="20577"/>
          <ac:spMkLst>
            <pc:docMk/>
            <pc:sldMk cId="3016241835" sldId="268"/>
            <ac:spMk id="3" creationId="{2E9C4725-E407-4EF3-A3F8-E66F92B11B5C}"/>
          </ac:spMkLst>
        </pc:spChg>
      </pc:sldChg>
      <pc:sldChg chg="addSp delSp modSp add">
        <pc:chgData name="Yang Zonghan" userId="02d2eaccc4506086" providerId="LiveId" clId="{DDF6C093-49EC-4BAC-BEBA-BBD822831398}" dt="2020-01-03T18:50:59.441" v="5762" actId="207"/>
        <pc:sldMkLst>
          <pc:docMk/>
          <pc:sldMk cId="661229932" sldId="269"/>
        </pc:sldMkLst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2" creationId="{51A59A4E-DDC8-4AD6-837B-5DA07D8E7628}"/>
          </ac:spMkLst>
        </pc:spChg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3" creationId="{C4D7F934-C1C5-45BC-9F72-F19AB0C415E8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4" creationId="{5B415287-ABA4-4B6B-BD68-D9F8E51C5C13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5" creationId="{477736F6-C12A-4AE4-8070-9CCC76231ADA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6" creationId="{5E2A533A-3688-48F6-91C9-DB98FB18A496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7" creationId="{1732E86D-2D3A-4DA1-BE12-68A17AE34D7F}"/>
          </ac:spMkLst>
        </pc:spChg>
        <pc:spChg chg="add mod">
          <ac:chgData name="Yang Zonghan" userId="02d2eaccc4506086" providerId="LiveId" clId="{DDF6C093-49EC-4BAC-BEBA-BBD822831398}" dt="2020-01-03T18:40:13.232" v="5311" actId="403"/>
          <ac:spMkLst>
            <pc:docMk/>
            <pc:sldMk cId="661229932" sldId="269"/>
            <ac:spMk id="8" creationId="{E0497465-20BF-444B-8C5D-EC1D034410E9}"/>
          </ac:spMkLst>
        </pc:spChg>
        <pc:spChg chg="add del mod">
          <ac:chgData name="Yang Zonghan" userId="02d2eaccc4506086" providerId="LiveId" clId="{DDF6C093-49EC-4BAC-BEBA-BBD822831398}" dt="2020-01-03T18:39:12.731" v="5293"/>
          <ac:spMkLst>
            <pc:docMk/>
            <pc:sldMk cId="661229932" sldId="269"/>
            <ac:spMk id="9" creationId="{71FE6AF3-EE3F-44D2-ADF7-4219A715A16A}"/>
          </ac:spMkLst>
        </pc:spChg>
        <pc:spChg chg="add mod">
          <ac:chgData name="Yang Zonghan" userId="02d2eaccc4506086" providerId="LiveId" clId="{DDF6C093-49EC-4BAC-BEBA-BBD822831398}" dt="2020-01-03T18:50:59.441" v="5762" actId="207"/>
          <ac:spMkLst>
            <pc:docMk/>
            <pc:sldMk cId="661229932" sldId="269"/>
            <ac:spMk id="10" creationId="{0BA70AC1-DE70-43FA-9E0E-1AB38927C966}"/>
          </ac:spMkLst>
        </pc:spChg>
        <pc:spChg chg="add del">
          <ac:chgData name="Yang Zonghan" userId="02d2eaccc4506086" providerId="LiveId" clId="{DDF6C093-49EC-4BAC-BEBA-BBD822831398}" dt="2020-01-03T18:42:22.043" v="5420"/>
          <ac:spMkLst>
            <pc:docMk/>
            <pc:sldMk cId="661229932" sldId="269"/>
            <ac:spMk id="13" creationId="{5288DC0A-F146-4E70-BCDE-7291E57CCB4C}"/>
          </ac:spMkLst>
        </pc:spChg>
        <pc:picChg chg="add mod modCrop">
          <ac:chgData name="Yang Zonghan" userId="02d2eaccc4506086" providerId="LiveId" clId="{DDF6C093-49EC-4BAC-BEBA-BBD822831398}" dt="2020-01-03T18:48:17.769" v="5746" actId="1076"/>
          <ac:picMkLst>
            <pc:docMk/>
            <pc:sldMk cId="661229932" sldId="269"/>
            <ac:picMk id="12" creationId="{7216BEAA-FC0D-4594-83FC-7756986FF0CF}"/>
          </ac:picMkLst>
        </pc:picChg>
      </pc:sldChg>
      <pc:sldChg chg="add del">
        <pc:chgData name="Yang Zonghan" userId="02d2eaccc4506086" providerId="LiveId" clId="{DDF6C093-49EC-4BAC-BEBA-BBD822831398}" dt="2020-01-03T16:29:54.170" v="3635" actId="2696"/>
        <pc:sldMkLst>
          <pc:docMk/>
          <pc:sldMk cId="2356623995" sldId="270"/>
        </pc:sldMkLst>
      </pc:sldChg>
      <pc:sldChg chg="addSp delSp modSp add">
        <pc:chgData name="Yang Zonghan" userId="02d2eaccc4506086" providerId="LiveId" clId="{DDF6C093-49EC-4BAC-BEBA-BBD822831398}" dt="2020-01-03T16:32:00.477" v="3798" actId="20577"/>
        <pc:sldMkLst>
          <pc:docMk/>
          <pc:sldMk cId="428434720" sldId="271"/>
        </pc:sldMkLst>
        <pc:spChg chg="mod">
          <ac:chgData name="Yang Zonghan" userId="02d2eaccc4506086" providerId="LiveId" clId="{DDF6C093-49EC-4BAC-BEBA-BBD822831398}" dt="2020-01-03T16:29:57.424" v="3639" actId="20577"/>
          <ac:spMkLst>
            <pc:docMk/>
            <pc:sldMk cId="428434720" sldId="271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6:32:00.477" v="3798" actId="20577"/>
          <ac:spMkLst>
            <pc:docMk/>
            <pc:sldMk cId="428434720" sldId="271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6:30:07.646" v="3641"/>
          <ac:spMkLst>
            <pc:docMk/>
            <pc:sldMk cId="428434720" sldId="271"/>
            <ac:spMk id="4" creationId="{9D27C618-6A34-4B5B-9666-0B296F3F3341}"/>
          </ac:spMkLst>
        </pc:spChg>
        <pc:spChg chg="add del">
          <ac:chgData name="Yang Zonghan" userId="02d2eaccc4506086" providerId="LiveId" clId="{DDF6C093-49EC-4BAC-BEBA-BBD822831398}" dt="2020-01-03T16:30:49.373" v="3671"/>
          <ac:spMkLst>
            <pc:docMk/>
            <pc:sldMk cId="428434720" sldId="271"/>
            <ac:spMk id="5" creationId="{D9318DB1-20D9-49F7-BEA4-D2DB0010A8D2}"/>
          </ac:spMkLst>
        </pc:spChg>
        <pc:spChg chg="add del">
          <ac:chgData name="Yang Zonghan" userId="02d2eaccc4506086" providerId="LiveId" clId="{DDF6C093-49EC-4BAC-BEBA-BBD822831398}" dt="2020-01-03T16:30:52.632" v="3673"/>
          <ac:spMkLst>
            <pc:docMk/>
            <pc:sldMk cId="428434720" sldId="271"/>
            <ac:spMk id="6" creationId="{EEF2570D-69A6-433F-8F7D-281A92AF454A}"/>
          </ac:spMkLst>
        </pc:spChg>
      </pc:sldChg>
      <pc:sldChg chg="addSp delSp modSp add">
        <pc:chgData name="Yang Zonghan" userId="02d2eaccc4506086" providerId="LiveId" clId="{DDF6C093-49EC-4BAC-BEBA-BBD822831398}" dt="2020-01-03T18:52:50.966" v="5766" actId="1076"/>
        <pc:sldMkLst>
          <pc:docMk/>
          <pc:sldMk cId="1535037586" sldId="272"/>
        </pc:sldMkLst>
        <pc:spChg chg="mod">
          <ac:chgData name="Yang Zonghan" userId="02d2eaccc4506086" providerId="LiveId" clId="{DDF6C093-49EC-4BAC-BEBA-BBD822831398}" dt="2020-01-03T17:47:52.646" v="4067" actId="1076"/>
          <ac:spMkLst>
            <pc:docMk/>
            <pc:sldMk cId="1535037586" sldId="272"/>
            <ac:spMk id="2" creationId="{E5E13386-36E6-49AE-8DBD-3F92E9A2FEA4}"/>
          </ac:spMkLst>
        </pc:spChg>
        <pc:spChg chg="del">
          <ac:chgData name="Yang Zonghan" userId="02d2eaccc4506086" providerId="LiveId" clId="{DDF6C093-49EC-4BAC-BEBA-BBD822831398}" dt="2020-01-03T17:32:51.349" v="3897" actId="478"/>
          <ac:spMkLst>
            <pc:docMk/>
            <pc:sldMk cId="1535037586" sldId="272"/>
            <ac:spMk id="3" creationId="{9A5B42CB-2670-41B0-91EF-FE934B834720}"/>
          </ac:spMkLst>
        </pc:spChg>
        <pc:spChg chg="add del mod">
          <ac:chgData name="Yang Zonghan" userId="02d2eaccc4506086" providerId="LiveId" clId="{DDF6C093-49EC-4BAC-BEBA-BBD822831398}" dt="2020-01-03T17:24:46.347" v="3851" actId="478"/>
          <ac:spMkLst>
            <pc:docMk/>
            <pc:sldMk cId="1535037586" sldId="272"/>
            <ac:spMk id="4" creationId="{02295ADF-3B32-41FA-93CE-8156297FAB98}"/>
          </ac:spMkLst>
        </pc:spChg>
        <pc:spChg chg="add mod">
          <ac:chgData name="Yang Zonghan" userId="02d2eaccc4506086" providerId="LiveId" clId="{DDF6C093-49EC-4BAC-BEBA-BBD822831398}" dt="2020-01-03T17:38:54.063" v="4000" actId="1076"/>
          <ac:spMkLst>
            <pc:docMk/>
            <pc:sldMk cId="1535037586" sldId="272"/>
            <ac:spMk id="5" creationId="{BAE09C4B-630C-4D47-B750-5A5FB031F6D3}"/>
          </ac:spMkLst>
        </pc:spChg>
        <pc:spChg chg="add mod">
          <ac:chgData name="Yang Zonghan" userId="02d2eaccc4506086" providerId="LiveId" clId="{DDF6C093-49EC-4BAC-BEBA-BBD822831398}" dt="2020-01-03T17:33:01.767" v="3899" actId="164"/>
          <ac:spMkLst>
            <pc:docMk/>
            <pc:sldMk cId="1535037586" sldId="272"/>
            <ac:spMk id="6" creationId="{507C76C0-0789-4DEA-B331-AB18185602A8}"/>
          </ac:spMkLst>
        </pc:spChg>
        <pc:spChg chg="add mod">
          <ac:chgData name="Yang Zonghan" userId="02d2eaccc4506086" providerId="LiveId" clId="{DDF6C093-49EC-4BAC-BEBA-BBD822831398}" dt="2020-01-03T17:38:56.687" v="4001" actId="1076"/>
          <ac:spMkLst>
            <pc:docMk/>
            <pc:sldMk cId="1535037586" sldId="272"/>
            <ac:spMk id="7" creationId="{DC8BAD88-6BDD-4B7E-802A-8C7615E59741}"/>
          </ac:spMkLst>
        </pc:spChg>
        <pc:spChg chg="mod">
          <ac:chgData name="Yang Zonghan" userId="02d2eaccc4506086" providerId="LiveId" clId="{DDF6C093-49EC-4BAC-BEBA-BBD822831398}" dt="2020-01-03T17:34:15.074" v="3940" actId="14100"/>
          <ac:spMkLst>
            <pc:docMk/>
            <pc:sldMk cId="1535037586" sldId="272"/>
            <ac:spMk id="12" creationId="{E0F7084F-4E77-40D7-8CAF-E5A3C9B108FE}"/>
          </ac:spMkLst>
        </pc:spChg>
        <pc:spChg chg="add mod">
          <ac:chgData name="Yang Zonghan" userId="02d2eaccc4506086" providerId="LiveId" clId="{DDF6C093-49EC-4BAC-BEBA-BBD822831398}" dt="2020-01-03T17:41:28.677" v="4016" actId="1076"/>
          <ac:spMkLst>
            <pc:docMk/>
            <pc:sldMk cId="1535037586" sldId="272"/>
            <ac:spMk id="70" creationId="{81CDB1EA-7D53-471E-808C-40CD9186FD0A}"/>
          </ac:spMkLst>
        </pc:spChg>
        <pc:spChg chg="add mod">
          <ac:chgData name="Yang Zonghan" userId="02d2eaccc4506086" providerId="LiveId" clId="{DDF6C093-49EC-4BAC-BEBA-BBD822831398}" dt="2020-01-03T17:51:08.410" v="4111" actId="122"/>
          <ac:spMkLst>
            <pc:docMk/>
            <pc:sldMk cId="1535037586" sldId="272"/>
            <ac:spMk id="80" creationId="{5F3D7A93-2D40-4039-AD5F-A080683FABFA}"/>
          </ac:spMkLst>
        </pc:spChg>
        <pc:spChg chg="add mod">
          <ac:chgData name="Yang Zonghan" userId="02d2eaccc4506086" providerId="LiveId" clId="{DDF6C093-49EC-4BAC-BEBA-BBD822831398}" dt="2020-01-03T17:51:25.862" v="4135" actId="1076"/>
          <ac:spMkLst>
            <pc:docMk/>
            <pc:sldMk cId="1535037586" sldId="272"/>
            <ac:spMk id="81" creationId="{8D7C79EF-D36A-45F9-8B23-0C2E1540CE42}"/>
          </ac:spMkLst>
        </pc:spChg>
        <pc:grpChg chg="add mod">
          <ac:chgData name="Yang Zonghan" userId="02d2eaccc4506086" providerId="LiveId" clId="{DDF6C093-49EC-4BAC-BEBA-BBD822831398}" dt="2020-01-03T17:34:59.055" v="3953" actId="207"/>
          <ac:grpSpMkLst>
            <pc:docMk/>
            <pc:sldMk cId="1535037586" sldId="272"/>
            <ac:grpSpMk id="8" creationId="{E1C7496B-AB81-449B-92B4-166B74466CC3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9" creationId="{A7F363A9-8C1F-49FF-AB6E-02127D9CA0FA}"/>
          </ac:grpSpMkLst>
        </pc:grpChg>
        <pc:grpChg chg="add del mod">
          <ac:chgData name="Yang Zonghan" userId="02d2eaccc4506086" providerId="LiveId" clId="{DDF6C093-49EC-4BAC-BEBA-BBD822831398}" dt="2020-01-03T17:34:23.578" v="3942" actId="478"/>
          <ac:grpSpMkLst>
            <pc:docMk/>
            <pc:sldMk cId="1535037586" sldId="272"/>
            <ac:grpSpMk id="13" creationId="{73EB14DC-0534-4F85-BA2A-1E9DD193D6B7}"/>
          </ac:grpSpMkLst>
        </pc:grpChg>
        <pc:grpChg chg="add del mod">
          <ac:chgData name="Yang Zonghan" userId="02d2eaccc4506086" providerId="LiveId" clId="{DDF6C093-49EC-4BAC-BEBA-BBD822831398}" dt="2020-01-03T17:34:24.217" v="3943" actId="478"/>
          <ac:grpSpMkLst>
            <pc:docMk/>
            <pc:sldMk cId="1535037586" sldId="272"/>
            <ac:grpSpMk id="17" creationId="{B2311E4B-604B-4B04-9E52-B1F7B19F1F7E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1" creationId="{2B225794-1911-456B-8462-D0F4763F29AA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5" creationId="{8F1B78C3-5D83-4B3D-B908-E69C57A8688F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9" creationId="{21AEAB1E-947C-463C-A922-47CD1AF60344}"/>
          </ac:grpSpMkLst>
        </pc:grpChg>
        <pc:cxnChg chg="add del mod">
          <ac:chgData name="Yang Zonghan" userId="02d2eaccc4506086" providerId="LiveId" clId="{DDF6C093-49EC-4BAC-BEBA-BBD822831398}" dt="2020-01-03T17:34:43.388" v="3951" actId="11529"/>
          <ac:cxnSpMkLst>
            <pc:docMk/>
            <pc:sldMk cId="1535037586" sldId="272"/>
            <ac:cxnSpMk id="34" creationId="{166FBE10-D854-4F33-B321-603DA3C5E1D6}"/>
          </ac:cxnSpMkLst>
        </pc:cxnChg>
        <pc:cxnChg chg="add del mod">
          <ac:chgData name="Yang Zonghan" userId="02d2eaccc4506086" providerId="LiveId" clId="{DDF6C093-49EC-4BAC-BEBA-BBD822831398}" dt="2020-01-03T17:35:43.335" v="3958" actId="11529"/>
          <ac:cxnSpMkLst>
            <pc:docMk/>
            <pc:sldMk cId="1535037586" sldId="272"/>
            <ac:cxnSpMk id="36" creationId="{5F0B4E80-457E-45AA-921B-D8A95D8360F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8" creationId="{77E78E83-5200-4269-A44C-42A5C88666E6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9" creationId="{35E9BE8C-B657-49B1-B604-513C72628434}"/>
          </ac:cxnSpMkLst>
        </pc:cxnChg>
        <pc:cxnChg chg="add del">
          <ac:chgData name="Yang Zonghan" userId="02d2eaccc4506086" providerId="LiveId" clId="{DDF6C093-49EC-4BAC-BEBA-BBD822831398}" dt="2020-01-03T17:36:11.958" v="3967"/>
          <ac:cxnSpMkLst>
            <pc:docMk/>
            <pc:sldMk cId="1535037586" sldId="272"/>
            <ac:cxnSpMk id="40" creationId="{D788A743-8EB0-4575-85EC-FF5EB8529FD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1" creationId="{CC541CE0-4DC7-4FB5-95A9-815A7E6E02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2" creationId="{A3742EC9-A6E9-4C67-9EE9-732270A224C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3" creationId="{0CAB1752-C9B3-4345-A63E-BC2DEB268D2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4" creationId="{94651CF6-22BF-4413-873B-EA75C4E155A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5" creationId="{BE91C085-AC3E-4BE0-9605-C2396B59B90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6" creationId="{480AF7AF-9204-45A8-A233-F4B409C1C9EC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8" creationId="{507EA728-3CD9-4516-BF3C-D17B68A08D8D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1" creationId="{C6EAD5D4-8F27-4D6C-9D27-7D749F315E1F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2" creationId="{3424D89E-2C33-441D-8025-EC0EFA5131F4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3" creationId="{08407B9C-1EFB-40A2-BB0C-DCA66D5F5E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4" creationId="{5AF6DF53-B0EB-414D-A4F8-1A22F243C30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5" creationId="{DF025B24-D401-406A-8ABC-4B923E4A30B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6" creationId="{EDB4D179-16F6-4E9B-ABA9-6BC2AD109C3B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7" creationId="{D6C5BB08-4652-4F50-8145-247C419B24F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8" creationId="{C5950455-1ED9-4517-9625-BCBE15FE238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9" creationId="{63F181E1-E92D-4DA7-BC21-E268543ACF7D}"/>
          </ac:cxnSpMkLst>
        </pc:cxnChg>
        <pc:cxnChg chg="add del mod">
          <ac:chgData name="Yang Zonghan" userId="02d2eaccc4506086" providerId="LiveId" clId="{DDF6C093-49EC-4BAC-BEBA-BBD822831398}" dt="2020-01-03T17:39:04.109" v="4002" actId="478"/>
          <ac:cxnSpMkLst>
            <pc:docMk/>
            <pc:sldMk cId="1535037586" sldId="272"/>
            <ac:cxnSpMk id="60" creationId="{2D085E17-DF38-422A-8FC2-25FBFBDA0FAA}"/>
          </ac:cxnSpMkLst>
        </pc:cxnChg>
        <pc:cxnChg chg="add mod">
          <ac:chgData name="Yang Zonghan" userId="02d2eaccc4506086" providerId="LiveId" clId="{DDF6C093-49EC-4BAC-BEBA-BBD822831398}" dt="2020-01-03T18:52:50.966" v="5766" actId="1076"/>
          <ac:cxnSpMkLst>
            <pc:docMk/>
            <pc:sldMk cId="1535037586" sldId="272"/>
            <ac:cxnSpMk id="71" creationId="{5137013E-7994-4619-A5AA-148404A6D734}"/>
          </ac:cxnSpMkLst>
        </pc:cxnChg>
        <pc:cxnChg chg="add del mod">
          <ac:chgData name="Yang Zonghan" userId="02d2eaccc4506086" providerId="LiveId" clId="{DDF6C093-49EC-4BAC-BEBA-BBD822831398}" dt="2020-01-03T17:47:35.384" v="4063" actId="478"/>
          <ac:cxnSpMkLst>
            <pc:docMk/>
            <pc:sldMk cId="1535037586" sldId="272"/>
            <ac:cxnSpMk id="74" creationId="{A6793913-CB6F-416D-8F02-F13C92CBD5F8}"/>
          </ac:cxnSpMkLst>
        </pc:cxnChg>
        <pc:cxnChg chg="add mod">
          <ac:chgData name="Yang Zonghan" userId="02d2eaccc4506086" providerId="LiveId" clId="{DDF6C093-49EC-4BAC-BEBA-BBD822831398}" dt="2020-01-03T17:47:32.982" v="4062" actId="14100"/>
          <ac:cxnSpMkLst>
            <pc:docMk/>
            <pc:sldMk cId="1535037586" sldId="272"/>
            <ac:cxnSpMk id="75" creationId="{6A0596D2-9021-467D-A261-A98DDC65D3A8}"/>
          </ac:cxnSpMkLst>
        </pc:cxnChg>
        <pc:cxnChg chg="add mod">
          <ac:chgData name="Yang Zonghan" userId="02d2eaccc4506086" providerId="LiveId" clId="{DDF6C093-49EC-4BAC-BEBA-BBD822831398}" dt="2020-01-03T17:41:44.405" v="4022" actId="1076"/>
          <ac:cxnSpMkLst>
            <pc:docMk/>
            <pc:sldMk cId="1535037586" sldId="272"/>
            <ac:cxnSpMk id="76" creationId="{8819510C-B71A-4D87-8891-CC6F4FC65209}"/>
          </ac:cxnSpMkLst>
        </pc:cxnChg>
        <pc:cxnChg chg="add mod">
          <ac:chgData name="Yang Zonghan" userId="02d2eaccc4506086" providerId="LiveId" clId="{DDF6C093-49EC-4BAC-BEBA-BBD822831398}" dt="2020-01-03T17:47:42.081" v="4065" actId="1076"/>
          <ac:cxnSpMkLst>
            <pc:docMk/>
            <pc:sldMk cId="1535037586" sldId="272"/>
            <ac:cxnSpMk id="79" creationId="{0B91300B-3247-47A5-8334-9EFA9A41AC33}"/>
          </ac:cxnSpMkLst>
        </pc:cxnChg>
      </pc:sldChg>
      <pc:sldChg chg="addSp delSp modSp add ord">
        <pc:chgData name="Yang Zonghan" userId="02d2eaccc4506086" providerId="LiveId" clId="{DDF6C093-49EC-4BAC-BEBA-BBD822831398}" dt="2020-01-03T18:30:44.643" v="5178" actId="404"/>
        <pc:sldMkLst>
          <pc:docMk/>
          <pc:sldMk cId="2025300377" sldId="273"/>
        </pc:sldMkLst>
        <pc:spChg chg="mod">
          <ac:chgData name="Yang Zonghan" userId="02d2eaccc4506086" providerId="LiveId" clId="{DDF6C093-49EC-4BAC-BEBA-BBD822831398}" dt="2020-01-03T17:54:07.156" v="4175" actId="20577"/>
          <ac:spMkLst>
            <pc:docMk/>
            <pc:sldMk cId="2025300377" sldId="273"/>
            <ac:spMk id="2" creationId="{22D7E4E1-9E74-4476-875F-685BCA16A20E}"/>
          </ac:spMkLst>
        </pc:spChg>
        <pc:spChg chg="mod">
          <ac:chgData name="Yang Zonghan" userId="02d2eaccc4506086" providerId="LiveId" clId="{DDF6C093-49EC-4BAC-BEBA-BBD822831398}" dt="2020-01-03T18:30:44.643" v="5178" actId="404"/>
          <ac:spMkLst>
            <pc:docMk/>
            <pc:sldMk cId="2025300377" sldId="273"/>
            <ac:spMk id="3" creationId="{FBBF59D0-5A4F-49F7-8717-27D34FE80C05}"/>
          </ac:spMkLst>
        </pc:spChg>
        <pc:spChg chg="add del">
          <ac:chgData name="Yang Zonghan" userId="02d2eaccc4506086" providerId="LiveId" clId="{DDF6C093-49EC-4BAC-BEBA-BBD822831398}" dt="2020-01-03T17:58:19.165" v="4237"/>
          <ac:spMkLst>
            <pc:docMk/>
            <pc:sldMk cId="2025300377" sldId="273"/>
            <ac:spMk id="4" creationId="{110D93C3-B7B8-4199-A0D1-7B7254BA2368}"/>
          </ac:spMkLst>
        </pc:spChg>
      </pc:sldChg>
      <pc:sldChg chg="addSp delSp modSp add">
        <pc:chgData name="Yang Zonghan" userId="02d2eaccc4506086" providerId="LiveId" clId="{DDF6C093-49EC-4BAC-BEBA-BBD822831398}" dt="2020-01-03T18:20:15.532" v="5007" actId="114"/>
        <pc:sldMkLst>
          <pc:docMk/>
          <pc:sldMk cId="874324506" sldId="274"/>
        </pc:sldMkLst>
        <pc:spChg chg="mod">
          <ac:chgData name="Yang Zonghan" userId="02d2eaccc4506086" providerId="LiveId" clId="{DDF6C093-49EC-4BAC-BEBA-BBD822831398}" dt="2020-01-03T18:14:32.912" v="4710" actId="20577"/>
          <ac:spMkLst>
            <pc:docMk/>
            <pc:sldMk cId="874324506" sldId="274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8:20:15.532" v="5007" actId="114"/>
          <ac:spMkLst>
            <pc:docMk/>
            <pc:sldMk cId="874324506" sldId="274"/>
            <ac:spMk id="3" creationId="{A0300F69-90E9-4F3C-81C6-FC60BC9703A5}"/>
          </ac:spMkLst>
        </pc:spChg>
        <pc:picChg chg="add del mod">
          <ac:chgData name="Yang Zonghan" userId="02d2eaccc4506086" providerId="LiveId" clId="{DDF6C093-49EC-4BAC-BEBA-BBD822831398}" dt="2020-01-03T18:18:29.323" v="4900" actId="478"/>
          <ac:picMkLst>
            <pc:docMk/>
            <pc:sldMk cId="874324506" sldId="274"/>
            <ac:picMk id="5" creationId="{4180355C-D449-4035-B6D7-8852D2C1D8D7}"/>
          </ac:picMkLst>
        </pc:picChg>
        <pc:picChg chg="add mod">
          <ac:chgData name="Yang Zonghan" userId="02d2eaccc4506086" providerId="LiveId" clId="{DDF6C093-49EC-4BAC-BEBA-BBD822831398}" dt="2020-01-03T18:20:08.216" v="5006" actId="1076"/>
          <ac:picMkLst>
            <pc:docMk/>
            <pc:sldMk cId="874324506" sldId="274"/>
            <ac:picMk id="7" creationId="{17D567B1-F177-440E-AD09-88069ECF374D}"/>
          </ac:picMkLst>
        </pc:picChg>
      </pc:sldChg>
      <pc:sldChg chg="addSp delSp modSp add">
        <pc:chgData name="Yang Zonghan" userId="02d2eaccc4506086" providerId="LiveId" clId="{DDF6C093-49EC-4BAC-BEBA-BBD822831398}" dt="2020-01-03T18:53:30.669" v="5770" actId="948"/>
        <pc:sldMkLst>
          <pc:docMk/>
          <pc:sldMk cId="1499583885" sldId="275"/>
        </pc:sldMkLst>
        <pc:spChg chg="mod">
          <ac:chgData name="Yang Zonghan" userId="02d2eaccc4506086" providerId="LiveId" clId="{DDF6C093-49EC-4BAC-BEBA-BBD822831398}" dt="2020-01-03T18:28:17.855" v="5173" actId="20577"/>
          <ac:spMkLst>
            <pc:docMk/>
            <pc:sldMk cId="1499583885" sldId="275"/>
            <ac:spMk id="2" creationId="{7A8AD858-F601-49E8-96C6-4D3CBFF2B1EC}"/>
          </ac:spMkLst>
        </pc:spChg>
        <pc:spChg chg="mod">
          <ac:chgData name="Yang Zonghan" userId="02d2eaccc4506086" providerId="LiveId" clId="{DDF6C093-49EC-4BAC-BEBA-BBD822831398}" dt="2020-01-03T18:53:30.669" v="5770" actId="948"/>
          <ac:spMkLst>
            <pc:docMk/>
            <pc:sldMk cId="1499583885" sldId="275"/>
            <ac:spMk id="3" creationId="{DA9DA14A-AB55-40E2-9A7B-4F8BB177AB81}"/>
          </ac:spMkLst>
        </pc:spChg>
        <pc:spChg chg="add del">
          <ac:chgData name="Yang Zonghan" userId="02d2eaccc4506086" providerId="LiveId" clId="{DDF6C093-49EC-4BAC-BEBA-BBD822831398}" dt="2020-01-03T18:32:37.890" v="5189"/>
          <ac:spMkLst>
            <pc:docMk/>
            <pc:sldMk cId="1499583885" sldId="275"/>
            <ac:spMk id="4" creationId="{782AB00A-1C26-46B0-BE9B-127471DE06C8}"/>
          </ac:spMkLst>
        </pc:spChg>
      </pc:sldChg>
      <pc:sldChg chg="addSp delSp modSp add ord">
        <pc:chgData name="Yang Zonghan" userId="02d2eaccc4506086" providerId="LiveId" clId="{DDF6C093-49EC-4BAC-BEBA-BBD822831398}" dt="2020-01-03T19:01:11.305" v="5809"/>
        <pc:sldMkLst>
          <pc:docMk/>
          <pc:sldMk cId="1430965766" sldId="276"/>
        </pc:sldMkLst>
        <pc:spChg chg="mod">
          <ac:chgData name="Yang Zonghan" userId="02d2eaccc4506086" providerId="LiveId" clId="{DDF6C093-49EC-4BAC-BEBA-BBD822831398}" dt="2020-01-03T18:48:52.501" v="5757" actId="20577"/>
          <ac:spMkLst>
            <pc:docMk/>
            <pc:sldMk cId="1430965766" sldId="276"/>
            <ac:spMk id="2" creationId="{178CBCED-9C68-40EF-AFCE-9B73289E0429}"/>
          </ac:spMkLst>
        </pc:spChg>
        <pc:spChg chg="del">
          <ac:chgData name="Yang Zonghan" userId="02d2eaccc4506086" providerId="LiveId" clId="{DDF6C093-49EC-4BAC-BEBA-BBD822831398}" dt="2020-01-03T18:52:15.235" v="5763"/>
          <ac:spMkLst>
            <pc:docMk/>
            <pc:sldMk cId="1430965766" sldId="276"/>
            <ac:spMk id="3" creationId="{7BFA907E-A25E-4674-956D-84F4F0C9EF7A}"/>
          </ac:spMkLst>
        </pc:spChg>
        <pc:spChg chg="add del mod">
          <ac:chgData name="Yang Zonghan" userId="02d2eaccc4506086" providerId="LiveId" clId="{DDF6C093-49EC-4BAC-BEBA-BBD822831398}" dt="2020-01-03T19:01:06.945" v="5805" actId="478"/>
          <ac:spMkLst>
            <pc:docMk/>
            <pc:sldMk cId="1430965766" sldId="276"/>
            <ac:spMk id="9" creationId="{3E7FC09A-F414-478E-AFC7-C1CEB764FBE6}"/>
          </ac:spMkLst>
        </pc:spChg>
        <pc:spChg chg="add del mod">
          <ac:chgData name="Yang Zonghan" userId="02d2eaccc4506086" providerId="LiveId" clId="{DDF6C093-49EC-4BAC-BEBA-BBD822831398}" dt="2020-01-03T19:01:11.305" v="5809"/>
          <ac:spMkLst>
            <pc:docMk/>
            <pc:sldMk cId="1430965766" sldId="276"/>
            <ac:spMk id="11" creationId="{A82C50EF-9DCC-445D-9AEB-87387212EB9A}"/>
          </ac:spMkLst>
        </pc:spChg>
        <pc:picChg chg="add del mod">
          <ac:chgData name="Yang Zonghan" userId="02d2eaccc4506086" providerId="LiveId" clId="{DDF6C093-49EC-4BAC-BEBA-BBD822831398}" dt="2020-01-03T19:01:10.596" v="5808" actId="478"/>
          <ac:picMkLst>
            <pc:docMk/>
            <pc:sldMk cId="1430965766" sldId="276"/>
            <ac:picMk id="5" creationId="{4E87A44F-FBC5-4D6F-AA66-DCFC29ACBB9F}"/>
          </ac:picMkLst>
        </pc:picChg>
        <pc:picChg chg="add del mod">
          <ac:chgData name="Yang Zonghan" userId="02d2eaccc4506086" providerId="LiveId" clId="{DDF6C093-49EC-4BAC-BEBA-BBD822831398}" dt="2020-01-03T19:01:10.073" v="5807" actId="478"/>
          <ac:picMkLst>
            <pc:docMk/>
            <pc:sldMk cId="1430965766" sldId="276"/>
            <ac:picMk id="7" creationId="{3B93AFC9-D029-4641-8D7E-30F138B34F44}"/>
          </ac:picMkLst>
        </pc:picChg>
        <pc:picChg chg="add mod">
          <ac:chgData name="Yang Zonghan" userId="02d2eaccc4506086" providerId="LiveId" clId="{DDF6C093-49EC-4BAC-BEBA-BBD822831398}" dt="2020-01-03T19:01:11.305" v="5809"/>
          <ac:picMkLst>
            <pc:docMk/>
            <pc:sldMk cId="1430965766" sldId="276"/>
            <ac:picMk id="13" creationId="{8C2B8073-5A12-4C86-A3CE-7760E83C02BE}"/>
          </ac:picMkLst>
        </pc:picChg>
      </pc:sldChg>
      <pc:sldChg chg="add">
        <pc:chgData name="Yang Zonghan" userId="02d2eaccc4506086" providerId="LiveId" clId="{DDF6C093-49EC-4BAC-BEBA-BBD822831398}" dt="2020-01-03T18:52:34.552" v="5765"/>
        <pc:sldMkLst>
          <pc:docMk/>
          <pc:sldMk cId="191399260" sldId="277"/>
        </pc:sldMkLst>
      </pc:sldChg>
    </pc:docChg>
  </pc:docChgLst>
  <pc:docChgLst>
    <pc:chgData name="Yang Zonghan" userId="02d2eaccc4506086" providerId="LiveId" clId="{DD3F9741-BFC9-448B-B80E-2646DC010363}"/>
    <pc:docChg chg="undo custSel addSld modSld sldOrd">
      <pc:chgData name="Yang Zonghan" userId="02d2eaccc4506086" providerId="LiveId" clId="{DD3F9741-BFC9-448B-B80E-2646DC010363}" dt="2020-01-03T20:26:04.538" v="737" actId="478"/>
      <pc:docMkLst>
        <pc:docMk/>
      </pc:docMkLst>
      <pc:sldChg chg="modAnim">
        <pc:chgData name="Yang Zonghan" userId="02d2eaccc4506086" providerId="LiveId" clId="{DD3F9741-BFC9-448B-B80E-2646DC010363}" dt="2020-01-03T19:18:19.988" v="69"/>
        <pc:sldMkLst>
          <pc:docMk/>
          <pc:sldMk cId="3370328468" sldId="260"/>
        </pc:sldMkLst>
      </pc:sldChg>
      <pc:sldChg chg="modSp modAnim">
        <pc:chgData name="Yang Zonghan" userId="02d2eaccc4506086" providerId="LiveId" clId="{DD3F9741-BFC9-448B-B80E-2646DC010363}" dt="2020-01-03T19:20:03.574" v="152"/>
        <pc:sldMkLst>
          <pc:docMk/>
          <pc:sldMk cId="3673776405" sldId="261"/>
        </pc:sldMkLst>
        <pc:spChg chg="mod">
          <ac:chgData name="Yang Zonghan" userId="02d2eaccc4506086" providerId="LiveId" clId="{DD3F9741-BFC9-448B-B80E-2646DC010363}" dt="2020-01-03T19:19:54.024" v="149" actId="27636"/>
          <ac:spMkLst>
            <pc:docMk/>
            <pc:sldMk cId="3673776405" sldId="261"/>
            <ac:spMk id="3" creationId="{BF43BE53-FE54-4013-92FA-079E7C4243D5}"/>
          </ac:spMkLst>
        </pc:spChg>
      </pc:sldChg>
      <pc:sldChg chg="addSp modSp modAnim">
        <pc:chgData name="Yang Zonghan" userId="02d2eaccc4506086" providerId="LiveId" clId="{DD3F9741-BFC9-448B-B80E-2646DC010363}" dt="2020-01-03T20:24:11.274" v="729" actId="14100"/>
        <pc:sldMkLst>
          <pc:docMk/>
          <pc:sldMk cId="1864698801" sldId="262"/>
        </pc:sldMkLst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4" creationId="{631144BF-0688-4282-AE6A-3DFB5FA3B69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6" creationId="{D925F9C6-1093-4927-A92C-7429B7FA920E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8" creationId="{A1C1185D-C88E-49EA-8718-E4847BD27A74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9" creationId="{721C1ADF-920E-43DB-92E1-FBE707F5E3D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0" creationId="{916CCC61-A6AC-4082-B546-E0EFCC16B8F5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1" creationId="{99F3CE93-568B-4AD5-887C-18A42DD48D20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2" creationId="{A2712AE8-7B8B-49A6-8B45-643E831E563D}"/>
          </ac:spMkLst>
        </pc:spChg>
        <pc:grpChg chg="add mod">
          <ac:chgData name="Yang Zonghan" userId="02d2eaccc4506086" providerId="LiveId" clId="{DD3F9741-BFC9-448B-B80E-2646DC010363}" dt="2020-01-03T20:24:11.274" v="729" actId="14100"/>
          <ac:grpSpMkLst>
            <pc:docMk/>
            <pc:sldMk cId="1864698801" sldId="262"/>
            <ac:grpSpMk id="5" creationId="{097AB5B3-FAEB-4FD3-9437-D0B8E12CB439}"/>
          </ac:grpSpMkLst>
        </pc:grpChg>
        <pc:picChg chg="mod">
          <ac:chgData name="Yang Zonghan" userId="02d2eaccc4506086" providerId="LiveId" clId="{DD3F9741-BFC9-448B-B80E-2646DC010363}" dt="2020-01-03T19:41:51.918" v="646" actId="164"/>
          <ac:picMkLst>
            <pc:docMk/>
            <pc:sldMk cId="1864698801" sldId="262"/>
            <ac:picMk id="7" creationId="{B09729C8-52F3-4D4A-82C2-0AC3C4B32124}"/>
          </ac:picMkLst>
        </pc:picChg>
      </pc:sldChg>
      <pc:sldChg chg="modSp modAnim">
        <pc:chgData name="Yang Zonghan" userId="02d2eaccc4506086" providerId="LiveId" clId="{DD3F9741-BFC9-448B-B80E-2646DC010363}" dt="2020-01-03T19:25:17.760" v="243"/>
        <pc:sldMkLst>
          <pc:docMk/>
          <pc:sldMk cId="3254386110" sldId="263"/>
        </pc:sldMkLst>
        <pc:spChg chg="mod">
          <ac:chgData name="Yang Zonghan" userId="02d2eaccc4506086" providerId="LiveId" clId="{DD3F9741-BFC9-448B-B80E-2646DC010363}" dt="2020-01-03T19:25:04.104" v="238" actId="27636"/>
          <ac:spMkLst>
            <pc:docMk/>
            <pc:sldMk cId="3254386110" sldId="263"/>
            <ac:spMk id="3" creationId="{DB31D762-B795-413D-809C-9D51E20595F5}"/>
          </ac:spMkLst>
        </pc:spChg>
      </pc:sldChg>
      <pc:sldChg chg="modSp">
        <pc:chgData name="Yang Zonghan" userId="02d2eaccc4506086" providerId="LiveId" clId="{DD3F9741-BFC9-448B-B80E-2646DC010363}" dt="2020-01-03T19:32:21.866" v="444" actId="207"/>
        <pc:sldMkLst>
          <pc:docMk/>
          <pc:sldMk cId="1072908354" sldId="264"/>
        </pc:sldMkLst>
        <pc:spChg chg="mod">
          <ac:chgData name="Yang Zonghan" userId="02d2eaccc4506086" providerId="LiveId" clId="{DD3F9741-BFC9-448B-B80E-2646DC010363}" dt="2020-01-03T19:23:45.247" v="223" actId="1582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3F9741-BFC9-448B-B80E-2646DC010363}" dt="2020-01-03T19:23:27.364" v="221" actId="208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3F9741-BFC9-448B-B80E-2646DC010363}" dt="2020-01-03T19:23:20.612" v="220" actId="208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3F9741-BFC9-448B-B80E-2646DC010363}" dt="2020-01-03T19:32:21.866" v="444" actId="207"/>
          <ac:spMkLst>
            <pc:docMk/>
            <pc:sldMk cId="1072908354" sldId="264"/>
            <ac:spMk id="14" creationId="{6A5B67B7-8230-4742-A25B-09E625BDF1E7}"/>
          </ac:spMkLst>
        </pc:spChg>
      </pc:sldChg>
      <pc:sldChg chg="modAnim">
        <pc:chgData name="Yang Zonghan" userId="02d2eaccc4506086" providerId="LiveId" clId="{DD3F9741-BFC9-448B-B80E-2646DC010363}" dt="2020-01-03T19:25:38.133" v="248"/>
        <pc:sldMkLst>
          <pc:docMk/>
          <pc:sldMk cId="1659185582" sldId="265"/>
        </pc:sldMkLst>
      </pc:sldChg>
      <pc:sldChg chg="modSp modAnim">
        <pc:chgData name="Yang Zonghan" userId="02d2eaccc4506086" providerId="LiveId" clId="{DD3F9741-BFC9-448B-B80E-2646DC010363}" dt="2020-01-03T19:44:39.120" v="664"/>
        <pc:sldMkLst>
          <pc:docMk/>
          <pc:sldMk cId="3853558902" sldId="266"/>
        </pc:sldMkLst>
        <pc:spChg chg="mod">
          <ac:chgData name="Yang Zonghan" userId="02d2eaccc4506086" providerId="LiveId" clId="{DD3F9741-BFC9-448B-B80E-2646DC010363}" dt="2020-01-03T19:17:30.432" v="66" actId="20577"/>
          <ac:spMkLst>
            <pc:docMk/>
            <pc:sldMk cId="3853558902" sldId="266"/>
            <ac:spMk id="3" creationId="{841FCF23-7C38-470B-BD5D-002B9BF67ED4}"/>
          </ac:spMkLst>
        </pc:spChg>
      </pc:sldChg>
      <pc:sldChg chg="modSp">
        <pc:chgData name="Yang Zonghan" userId="02d2eaccc4506086" providerId="LiveId" clId="{DD3F9741-BFC9-448B-B80E-2646DC010363}" dt="2020-01-03T19:37:24.452" v="601" actId="404"/>
        <pc:sldMkLst>
          <pc:docMk/>
          <pc:sldMk cId="785956181" sldId="267"/>
        </pc:sldMkLst>
        <pc:spChg chg="mod">
          <ac:chgData name="Yang Zonghan" userId="02d2eaccc4506086" providerId="LiveId" clId="{DD3F9741-BFC9-448B-B80E-2646DC010363}" dt="2020-01-03T19:37:24.452" v="601" actId="404"/>
          <ac:spMkLst>
            <pc:docMk/>
            <pc:sldMk cId="785956181" sldId="267"/>
            <ac:spMk id="3" creationId="{A0300F69-90E9-4F3C-81C6-FC60BC9703A5}"/>
          </ac:spMkLst>
        </pc:spChg>
      </pc:sldChg>
      <pc:sldChg chg="addSp delSp modSp ord">
        <pc:chgData name="Yang Zonghan" userId="02d2eaccc4506086" providerId="LiveId" clId="{DD3F9741-BFC9-448B-B80E-2646DC010363}" dt="2020-01-03T20:00:50.379" v="727" actId="1076"/>
        <pc:sldMkLst>
          <pc:docMk/>
          <pc:sldMk cId="3016241835" sldId="268"/>
        </pc:sldMkLst>
        <pc:spChg chg="mod">
          <ac:chgData name="Yang Zonghan" userId="02d2eaccc4506086" providerId="LiveId" clId="{DD3F9741-BFC9-448B-B80E-2646DC010363}" dt="2020-01-03T19:53:38.761" v="692"/>
          <ac:spMkLst>
            <pc:docMk/>
            <pc:sldMk cId="3016241835" sldId="268"/>
            <ac:spMk id="2" creationId="{580BD8D8-D3FC-4110-AA4D-203800567084}"/>
          </ac:spMkLst>
        </pc:spChg>
        <pc:picChg chg="add del">
          <ac:chgData name="Yang Zonghan" userId="02d2eaccc4506086" providerId="LiveId" clId="{DD3F9741-BFC9-448B-B80E-2646DC010363}" dt="2020-01-03T19:34:19.859" v="468"/>
          <ac:picMkLst>
            <pc:docMk/>
            <pc:sldMk cId="3016241835" sldId="268"/>
            <ac:picMk id="4" creationId="{34026815-89C3-441E-A740-29ABE8F66959}"/>
          </ac:picMkLst>
        </pc:picChg>
        <pc:picChg chg="add del mod">
          <ac:chgData name="Yang Zonghan" userId="02d2eaccc4506086" providerId="LiveId" clId="{DD3F9741-BFC9-448B-B80E-2646DC010363}" dt="2020-01-03T19:57:08.395" v="703" actId="478"/>
          <ac:picMkLst>
            <pc:docMk/>
            <pc:sldMk cId="3016241835" sldId="268"/>
            <ac:picMk id="6" creationId="{86438FE3-D7D1-4FA8-B26C-A0DA2F0F7AC5}"/>
          </ac:picMkLst>
        </pc:picChg>
        <pc:picChg chg="add del mod">
          <ac:chgData name="Yang Zonghan" userId="02d2eaccc4506086" providerId="LiveId" clId="{DD3F9741-BFC9-448B-B80E-2646DC010363}" dt="2020-01-03T19:59:18.802" v="711" actId="478"/>
          <ac:picMkLst>
            <pc:docMk/>
            <pc:sldMk cId="3016241835" sldId="268"/>
            <ac:picMk id="8" creationId="{A4C667EA-989E-4AEB-B4D1-93F76FD38E47}"/>
          </ac:picMkLst>
        </pc:picChg>
        <pc:picChg chg="add del mod">
          <ac:chgData name="Yang Zonghan" userId="02d2eaccc4506086" providerId="LiveId" clId="{DD3F9741-BFC9-448B-B80E-2646DC010363}" dt="2020-01-03T19:59:20.377" v="713"/>
          <ac:picMkLst>
            <pc:docMk/>
            <pc:sldMk cId="3016241835" sldId="268"/>
            <ac:picMk id="10" creationId="{9C9E460B-8B73-40D9-BFC9-F88C4A9C5046}"/>
          </ac:picMkLst>
        </pc:picChg>
        <pc:picChg chg="add del mod">
          <ac:chgData name="Yang Zonghan" userId="02d2eaccc4506086" providerId="LiveId" clId="{DD3F9741-BFC9-448B-B80E-2646DC010363}" dt="2020-01-03T19:59:36.698" v="718"/>
          <ac:picMkLst>
            <pc:docMk/>
            <pc:sldMk cId="3016241835" sldId="268"/>
            <ac:picMk id="11" creationId="{AEBDF0CC-8E8F-4B83-88A8-89E8D277E905}"/>
          </ac:picMkLst>
        </pc:picChg>
        <pc:picChg chg="add mod">
          <ac:chgData name="Yang Zonghan" userId="02d2eaccc4506086" providerId="LiveId" clId="{DD3F9741-BFC9-448B-B80E-2646DC010363}" dt="2020-01-03T20:00:50.379" v="727" actId="1076"/>
          <ac:picMkLst>
            <pc:docMk/>
            <pc:sldMk cId="3016241835" sldId="268"/>
            <ac:picMk id="12" creationId="{08692568-A005-4D51-B240-909E18576666}"/>
          </ac:picMkLst>
        </pc:picChg>
      </pc:sldChg>
      <pc:sldChg chg="addSp delSp modSp">
        <pc:chgData name="Yang Zonghan" userId="02d2eaccc4506086" providerId="LiveId" clId="{DD3F9741-BFC9-448B-B80E-2646DC010363}" dt="2020-01-03T19:53:26.189" v="690" actId="1076"/>
        <pc:sldMkLst>
          <pc:docMk/>
          <pc:sldMk cId="661229932" sldId="269"/>
        </pc:sldMkLst>
        <pc:spChg chg="add del mod">
          <ac:chgData name="Yang Zonghan" userId="02d2eaccc4506086" providerId="LiveId" clId="{DD3F9741-BFC9-448B-B80E-2646DC010363}" dt="2020-01-03T19:48:43.492" v="681"/>
          <ac:spMkLst>
            <pc:docMk/>
            <pc:sldMk cId="661229932" sldId="269"/>
            <ac:spMk id="2" creationId="{4A906A39-5E95-4677-AC74-FB3581AEBA87}"/>
          </ac:spMkLst>
        </pc:spChg>
        <pc:spChg chg="add del mod">
          <ac:chgData name="Yang Zonghan" userId="02d2eaccc4506086" providerId="LiveId" clId="{DD3F9741-BFC9-448B-B80E-2646DC010363}" dt="2020-01-03T19:51:03.138" v="684" actId="478"/>
          <ac:spMkLst>
            <pc:docMk/>
            <pc:sldMk cId="661229932" sldId="269"/>
            <ac:spMk id="7" creationId="{453F26AD-3A6E-4FDE-89B7-A1BD12F9359A}"/>
          </ac:spMkLst>
        </pc:spChg>
        <pc:spChg chg="mod">
          <ac:chgData name="Yang Zonghan" userId="02d2eaccc4506086" providerId="LiveId" clId="{DD3F9741-BFC9-448B-B80E-2646DC010363}" dt="2020-01-03T19:47:09.870" v="680" actId="207"/>
          <ac:spMkLst>
            <pc:docMk/>
            <pc:sldMk cId="661229932" sldId="269"/>
            <ac:spMk id="10" creationId="{0BA70AC1-DE70-43FA-9E0E-1AB38927C966}"/>
          </ac:spMkLst>
        </pc:spChg>
        <pc:picChg chg="add del mod modCrop">
          <ac:chgData name="Yang Zonghan" userId="02d2eaccc4506086" providerId="LiveId" clId="{DD3F9741-BFC9-448B-B80E-2646DC010363}" dt="2020-01-03T19:48:52.210" v="683" actId="478"/>
          <ac:picMkLst>
            <pc:docMk/>
            <pc:sldMk cId="661229932" sldId="269"/>
            <ac:picMk id="4" creationId="{A1BA63D6-D9C2-40C7-81E2-98336EAD620D}"/>
          </ac:picMkLst>
        </pc:picChg>
        <pc:picChg chg="add del mod modCrop">
          <ac:chgData name="Yang Zonghan" userId="02d2eaccc4506086" providerId="LiveId" clId="{DD3F9741-BFC9-448B-B80E-2646DC010363}" dt="2020-01-03T19:34:04.598" v="463"/>
          <ac:picMkLst>
            <pc:docMk/>
            <pc:sldMk cId="661229932" sldId="269"/>
            <ac:picMk id="6" creationId="{E9029D3D-37AA-44E5-B0D7-270910861C5A}"/>
          </ac:picMkLst>
        </pc:picChg>
        <pc:picChg chg="add mod">
          <ac:chgData name="Yang Zonghan" userId="02d2eaccc4506086" providerId="LiveId" clId="{DD3F9741-BFC9-448B-B80E-2646DC010363}" dt="2020-01-03T19:53:26.189" v="690" actId="1076"/>
          <ac:picMkLst>
            <pc:docMk/>
            <pc:sldMk cId="661229932" sldId="269"/>
            <ac:picMk id="11" creationId="{A7FB08EB-A8B0-42AA-9E38-3EF6B95EF16A}"/>
          </ac:picMkLst>
        </pc:picChg>
        <pc:picChg chg="del">
          <ac:chgData name="Yang Zonghan" userId="02d2eaccc4506086" providerId="LiveId" clId="{DD3F9741-BFC9-448B-B80E-2646DC010363}" dt="2020-01-03T19:33:23.367" v="445"/>
          <ac:picMkLst>
            <pc:docMk/>
            <pc:sldMk cId="661229932" sldId="269"/>
            <ac:picMk id="12" creationId="{7216BEAA-FC0D-4594-83FC-7756986FF0CF}"/>
          </ac:picMkLst>
        </pc:picChg>
      </pc:sldChg>
      <pc:sldChg chg="delSp modSp">
        <pc:chgData name="Yang Zonghan" userId="02d2eaccc4506086" providerId="LiveId" clId="{DD3F9741-BFC9-448B-B80E-2646DC010363}" dt="2020-01-03T20:26:04.538" v="737" actId="478"/>
        <pc:sldMkLst>
          <pc:docMk/>
          <pc:sldMk cId="1535037586" sldId="272"/>
        </pc:sldMkLst>
        <pc:cxnChg chg="del">
          <ac:chgData name="Yang Zonghan" userId="02d2eaccc4506086" providerId="LiveId" clId="{DD3F9741-BFC9-448B-B80E-2646DC010363}" dt="2020-01-03T20:25:47.164" v="730" actId="478"/>
          <ac:cxnSpMkLst>
            <pc:docMk/>
            <pc:sldMk cId="1535037586" sldId="272"/>
            <ac:cxnSpMk id="52" creationId="{3424D89E-2C33-441D-8025-EC0EFA5131F4}"/>
          </ac:cxnSpMkLst>
        </pc:cxnChg>
        <pc:cxnChg chg="mod">
          <ac:chgData name="Yang Zonghan" userId="02d2eaccc4506086" providerId="LiveId" clId="{DD3F9741-BFC9-448B-B80E-2646DC010363}" dt="2020-01-03T20:25:50.301" v="731" actId="1076"/>
          <ac:cxnSpMkLst>
            <pc:docMk/>
            <pc:sldMk cId="1535037586" sldId="272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20:25:51.833" v="732" actId="478"/>
          <ac:cxnSpMkLst>
            <pc:docMk/>
            <pc:sldMk cId="1535037586" sldId="272"/>
            <ac:cxnSpMk id="54" creationId="{5AF6DF53-B0EB-414D-A4F8-1A22F243C303}"/>
          </ac:cxnSpMkLst>
        </pc:cxnChg>
        <pc:cxnChg chg="mod">
          <ac:chgData name="Yang Zonghan" userId="02d2eaccc4506086" providerId="LiveId" clId="{DD3F9741-BFC9-448B-B80E-2646DC010363}" dt="2020-01-03T20:25:56.430" v="733" actId="1076"/>
          <ac:cxnSpMkLst>
            <pc:docMk/>
            <pc:sldMk cId="1535037586" sldId="272"/>
            <ac:cxnSpMk id="55" creationId="{DF025B24-D401-406A-8ABC-4B923E4A30B2}"/>
          </ac:cxnSpMkLst>
        </pc:cxnChg>
        <pc:cxnChg chg="mod">
          <ac:chgData name="Yang Zonghan" userId="02d2eaccc4506086" providerId="LiveId" clId="{DD3F9741-BFC9-448B-B80E-2646DC010363}" dt="2020-01-03T20:26:00.877" v="735" actId="1076"/>
          <ac:cxnSpMkLst>
            <pc:docMk/>
            <pc:sldMk cId="1535037586" sldId="272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20:25:58.416" v="734" actId="478"/>
          <ac:cxnSpMkLst>
            <pc:docMk/>
            <pc:sldMk cId="1535037586" sldId="272"/>
            <ac:cxnSpMk id="57" creationId="{D6C5BB08-4652-4F50-8145-247C419B24F9}"/>
          </ac:cxnSpMkLst>
        </pc:cxnChg>
        <pc:cxnChg chg="mod">
          <ac:chgData name="Yang Zonghan" userId="02d2eaccc4506086" providerId="LiveId" clId="{DD3F9741-BFC9-448B-B80E-2646DC010363}" dt="2020-01-03T20:26:03.352" v="736" actId="1076"/>
          <ac:cxnSpMkLst>
            <pc:docMk/>
            <pc:sldMk cId="1535037586" sldId="272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20:26:04.538" v="737" actId="478"/>
          <ac:cxnSpMkLst>
            <pc:docMk/>
            <pc:sldMk cId="1535037586" sldId="272"/>
            <ac:cxnSpMk id="59" creationId="{63F181E1-E92D-4DA7-BC21-E268543ACF7D}"/>
          </ac:cxnSpMkLst>
        </pc:cxnChg>
      </pc:sldChg>
      <pc:sldChg chg="modAnim">
        <pc:chgData name="Yang Zonghan" userId="02d2eaccc4506086" providerId="LiveId" clId="{DD3F9741-BFC9-448B-B80E-2646DC010363}" dt="2020-01-03T19:42:39.888" v="653"/>
        <pc:sldMkLst>
          <pc:docMk/>
          <pc:sldMk cId="2025300377" sldId="273"/>
        </pc:sldMkLst>
      </pc:sldChg>
      <pc:sldChg chg="modSp modAnim">
        <pc:chgData name="Yang Zonghan" userId="02d2eaccc4506086" providerId="LiveId" clId="{DD3F9741-BFC9-448B-B80E-2646DC010363}" dt="2020-01-03T19:38:05.165" v="611"/>
        <pc:sldMkLst>
          <pc:docMk/>
          <pc:sldMk cId="1499583885" sldId="275"/>
        </pc:sldMkLst>
        <pc:spChg chg="mod">
          <ac:chgData name="Yang Zonghan" userId="02d2eaccc4506086" providerId="LiveId" clId="{DD3F9741-BFC9-448B-B80E-2646DC010363}" dt="2020-01-03T19:17:55.442" v="68" actId="948"/>
          <ac:spMkLst>
            <pc:docMk/>
            <pc:sldMk cId="1499583885" sldId="275"/>
            <ac:spMk id="3" creationId="{DA9DA14A-AB55-40E2-9A7B-4F8BB177AB81}"/>
          </ac:spMkLst>
        </pc:spChg>
      </pc:sldChg>
      <pc:sldChg chg="addSp delSp modSp ord">
        <pc:chgData name="Yang Zonghan" userId="02d2eaccc4506086" providerId="LiveId" clId="{DD3F9741-BFC9-448B-B80E-2646DC010363}" dt="2020-01-03T19:40:35.289" v="632" actId="1076"/>
        <pc:sldMkLst>
          <pc:docMk/>
          <pc:sldMk cId="191399260" sldId="277"/>
        </pc:sldMkLst>
        <pc:spChg chg="add del mod">
          <ac:chgData name="Yang Zonghan" userId="02d2eaccc4506086" providerId="LiveId" clId="{DD3F9741-BFC9-448B-B80E-2646DC010363}" dt="2020-01-03T19:34:05.393" v="464"/>
          <ac:spMkLst>
            <pc:docMk/>
            <pc:sldMk cId="191399260" sldId="277"/>
            <ac:spMk id="3" creationId="{408173E7-68CC-4FD0-AB95-7CFAA96E897A}"/>
          </ac:spMkLst>
        </pc:spChg>
        <pc:spChg chg="add del mod">
          <ac:chgData name="Yang Zonghan" userId="02d2eaccc4506086" providerId="LiveId" clId="{DD3F9741-BFC9-448B-B80E-2646DC010363}" dt="2020-01-03T19:34:22.824" v="470"/>
          <ac:spMkLst>
            <pc:docMk/>
            <pc:sldMk cId="191399260" sldId="277"/>
            <ac:spMk id="6" creationId="{5CC6BDD7-1970-4C81-8356-574264304390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9" creationId="{011F73F6-610F-41CD-B33D-79CD50F2E60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0" creationId="{884D54A9-40B4-48A6-8CE6-941975EC1BE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1" creationId="{C6B2CEE5-73F0-4BA1-AFB7-C484E78E7196}"/>
          </ac:spMkLst>
        </pc:spChg>
        <pc:spChg chg="add mod">
          <ac:chgData name="Yang Zonghan" userId="02d2eaccc4506086" providerId="LiveId" clId="{DD3F9741-BFC9-448B-B80E-2646DC010363}" dt="2020-01-03T19:40:35.289" v="632" actId="1076"/>
          <ac:spMkLst>
            <pc:docMk/>
            <pc:sldMk cId="191399260" sldId="277"/>
            <ac:spMk id="12" creationId="{494B3566-A9C2-4751-8B1A-908FA7531817}"/>
          </ac:spMkLst>
        </pc:spChg>
        <pc:picChg chg="add del">
          <ac:chgData name="Yang Zonghan" userId="02d2eaccc4506086" providerId="LiveId" clId="{DD3F9741-BFC9-448B-B80E-2646DC010363}" dt="2020-01-03T19:34:21.931" v="469" actId="478"/>
          <ac:picMkLst>
            <pc:docMk/>
            <pc:sldMk cId="191399260" sldId="277"/>
            <ac:picMk id="5" creationId="{4E87A44F-FBC5-4D6F-AA66-DCFC29ACBB9F}"/>
          </ac:picMkLst>
        </pc:picChg>
        <pc:picChg chg="add mod">
          <ac:chgData name="Yang Zonghan" userId="02d2eaccc4506086" providerId="LiveId" clId="{DD3F9741-BFC9-448B-B80E-2646DC010363}" dt="2020-01-03T19:40:24.596" v="631" actId="255"/>
          <ac:picMkLst>
            <pc:docMk/>
            <pc:sldMk cId="191399260" sldId="277"/>
            <ac:picMk id="7" creationId="{58A839B2-F0D3-4935-97BB-C988801E9043}"/>
          </ac:picMkLst>
        </pc:picChg>
        <pc:picChg chg="add del">
          <ac:chgData name="Yang Zonghan" userId="02d2eaccc4506086" providerId="LiveId" clId="{DD3F9741-BFC9-448B-B80E-2646DC010363}" dt="2020-01-03T19:34:58.966" v="475" actId="478"/>
          <ac:picMkLst>
            <pc:docMk/>
            <pc:sldMk cId="191399260" sldId="277"/>
            <ac:picMk id="8" creationId="{3CACFA3E-FEE4-4980-89AE-1113FEC93540}"/>
          </ac:picMkLst>
        </pc:picChg>
      </pc:sldChg>
      <pc:sldChg chg="addSp delSp modSp add">
        <pc:chgData name="Yang Zonghan" userId="02d2eaccc4506086" providerId="LiveId" clId="{DD3F9741-BFC9-448B-B80E-2646DC010363}" dt="2020-01-03T19:45:30.045" v="679" actId="1076"/>
        <pc:sldMkLst>
          <pc:docMk/>
          <pc:sldMk cId="610071424" sldId="278"/>
        </pc:sldMkLst>
        <pc:spChg chg="mod">
          <ac:chgData name="Yang Zonghan" userId="02d2eaccc4506086" providerId="LiveId" clId="{DD3F9741-BFC9-448B-B80E-2646DC010363}" dt="2020-01-03T19:45:22.355" v="677" actId="20577"/>
          <ac:spMkLst>
            <pc:docMk/>
            <pc:sldMk cId="610071424" sldId="278"/>
            <ac:spMk id="3" creationId="{841FCF23-7C38-470B-BD5D-002B9BF67ED4}"/>
          </ac:spMkLst>
        </pc:spChg>
        <pc:picChg chg="add mod">
          <ac:chgData name="Yang Zonghan" userId="02d2eaccc4506086" providerId="LiveId" clId="{DD3F9741-BFC9-448B-B80E-2646DC010363}" dt="2020-01-03T19:45:30.045" v="679" actId="1076"/>
          <ac:picMkLst>
            <pc:docMk/>
            <pc:sldMk cId="610071424" sldId="278"/>
            <ac:picMk id="5" creationId="{4806BB42-9334-4710-A2D5-B6C6E48F9A3E}"/>
          </ac:picMkLst>
        </pc:picChg>
        <pc:picChg chg="del">
          <ac:chgData name="Yang Zonghan" userId="02d2eaccc4506086" providerId="LiveId" clId="{DD3F9741-BFC9-448B-B80E-2646DC010363}" dt="2020-01-03T19:15:35.129" v="35" actId="478"/>
          <ac:picMkLst>
            <pc:docMk/>
            <pc:sldMk cId="610071424" sldId="278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3F9741-BFC9-448B-B80E-2646DC010363}" dt="2020-01-03T19:44:02.270" v="655" actId="1076"/>
        <pc:sldMkLst>
          <pc:docMk/>
          <pc:sldMk cId="990398557" sldId="279"/>
        </pc:sldMkLst>
        <pc:spChg chg="mod">
          <ac:chgData name="Yang Zonghan" userId="02d2eaccc4506086" providerId="LiveId" clId="{DD3F9741-BFC9-448B-B80E-2646DC010363}" dt="2020-01-03T19:39:16.698" v="619"/>
          <ac:spMkLst>
            <pc:docMk/>
            <pc:sldMk cId="990398557" sldId="279"/>
            <ac:spMk id="2" creationId="{E5E13386-36E6-49AE-8DBD-3F92E9A2FEA4}"/>
          </ac:spMkLst>
        </pc:spChg>
        <pc:spChg chg="add mod">
          <ac:chgData name="Yang Zonghan" userId="02d2eaccc4506086" providerId="LiveId" clId="{DD3F9741-BFC9-448B-B80E-2646DC010363}" dt="2020-01-03T19:38:54.993" v="616" actId="2711"/>
          <ac:spMkLst>
            <pc:docMk/>
            <pc:sldMk cId="990398557" sldId="279"/>
            <ac:spMk id="13" creationId="{3B404324-9691-4C63-903A-186CD5FB1765}"/>
          </ac:spMkLst>
        </pc:spChg>
        <pc:spChg chg="add mod">
          <ac:chgData name="Yang Zonghan" userId="02d2eaccc4506086" providerId="LiveId" clId="{DD3F9741-BFC9-448B-B80E-2646DC010363}" dt="2020-01-03T19:31:23.570" v="433" actId="1076"/>
          <ac:spMkLst>
            <pc:docMk/>
            <pc:sldMk cId="990398557" sldId="279"/>
            <ac:spMk id="20" creationId="{DB4F3881-A8F1-46AE-A7B3-B6B6DB3A948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0" creationId="{E708DE90-2A56-45DD-B6BC-6D639A0381B0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1" creationId="{91C5CEC7-3A66-4A28-B18D-31FEB31BA445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2" creationId="{60813199-AD21-439D-A473-DECE3FA313D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3" creationId="{7750BCE5-57D1-4F95-8E57-579111D5973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4" creationId="{0C1BA952-A686-4003-9845-54157C94151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5" creationId="{D00336E3-28EC-4047-8445-3441BC9DBC87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6" creationId="{22C46B7A-A0D5-455B-A087-B9E23A71B22E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7" creationId="{4AF60692-DB01-4550-A1C4-820A906E2B4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8" creationId="{701B3359-BE3D-4B56-A78C-A10ECE7A1A9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9" creationId="{FA9604D9-BC6F-4EF7-8A86-75A95DA0A0FB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70" creationId="{81CDB1EA-7D53-471E-808C-40CD9186FD0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2" creationId="{0167A117-AEB6-4398-9C25-54B4059A131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3" creationId="{524BD5B9-969D-4E61-B1ED-AD16DB55559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4" creationId="{9D3365E8-7C6B-465E-8949-E8D0DF97BF25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0" creationId="{5F3D7A93-2D40-4039-AD5F-A080683FABFA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1" creationId="{8D7C79EF-D36A-45F9-8B23-0C2E1540CE4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00" creationId="{E3E82F07-50BC-4E6A-A6B0-0CB565035D48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2" creationId="{BD19CD66-FFC0-490B-AE1B-B8AFE5E89CE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3" creationId="{6E402F04-8452-47CF-B0C6-26405C4F966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5" creationId="{5C79A587-3B2B-4C59-98A2-7481F98F88F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7" creationId="{2EFCF262-0ACB-4A7C-A660-4C9CF78536E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9" creationId="{4DA25A72-3140-4525-87E2-FD2E7F27852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2" creationId="{C8FA3FDF-88B4-4528-83E7-2D35B930013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4" creationId="{45E85B1E-E6D0-4635-BFB8-8CBE1EAA4C9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8" creationId="{30E8E480-9FE1-42F6-8D7F-48EE7C22B72D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9" creationId="{AB310C68-C342-4038-A1B7-D7AABFBD68E2}"/>
          </ac:spMkLst>
        </pc:spChg>
        <pc:spChg chg="add mod">
          <ac:chgData name="Yang Zonghan" userId="02d2eaccc4506086" providerId="LiveId" clId="{DD3F9741-BFC9-448B-B80E-2646DC010363}" dt="2020-01-03T19:38:43.684" v="614" actId="2711"/>
          <ac:spMkLst>
            <pc:docMk/>
            <pc:sldMk cId="990398557" sldId="279"/>
            <ac:spMk id="133" creationId="{E87FD504-1374-4AB0-82A1-6F32653C08E1}"/>
          </ac:spMkLst>
        </pc:s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8" creationId="{E1C7496B-AB81-449B-92B4-166B74466CC3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9" creationId="{A7F363A9-8C1F-49FF-AB6E-02127D9CA0F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1" creationId="{2B225794-1911-456B-8462-D0F4763F29A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5" creationId="{8F1B78C3-5D83-4B3D-B908-E69C57A8688F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9" creationId="{21AEAB1E-947C-463C-A922-47CD1AF60344}"/>
          </ac:grpSpMkLst>
        </pc:grpChg>
        <pc:picChg chg="add mod">
          <ac:chgData name="Yang Zonghan" userId="02d2eaccc4506086" providerId="LiveId" clId="{DD3F9741-BFC9-448B-B80E-2646DC010363}" dt="2020-01-03T19:44:02.270" v="655" actId="1076"/>
          <ac:picMkLst>
            <pc:docMk/>
            <pc:sldMk cId="990398557" sldId="279"/>
            <ac:picMk id="4" creationId="{EFA3989A-699A-4FDD-BCFD-18BF58BE9794}"/>
          </ac:picMkLst>
        </pc:pic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8" creationId="{77E78E83-5200-4269-A44C-42A5C88666E6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9" creationId="{35E9BE8C-B657-49B1-B604-513C726284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1" creationId="{CC541CE0-4DC7-4FB5-95A9-815A7E6E02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2" creationId="{A3742EC9-A6E9-4C67-9EE9-732270A224C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3" creationId="{0CAB1752-C9B3-4345-A63E-BC2DEB268D21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4" creationId="{94651CF6-22BF-4413-873B-EA75C4E155A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5" creationId="{BE91C085-AC3E-4BE0-9605-C2396B59B90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6" creationId="{480AF7AF-9204-45A8-A233-F4B409C1C9EC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8" creationId="{507EA728-3CD9-4516-BF3C-D17B68A08D8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49" creationId="{2E793BD4-2906-44AF-B1C8-5BED521B7FA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50" creationId="{543CA729-EC82-4376-869E-F94DE8037E1A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1" creationId="{C6EAD5D4-8F27-4D6C-9D27-7D749F315E1F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2" creationId="{3424D89E-2C33-441D-8025-EC0EFA5131F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4" creationId="{5AF6DF53-B0EB-414D-A4F8-1A22F243C30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5" creationId="{DF025B24-D401-406A-8ABC-4B923E4A30B2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7" creationId="{D6C5BB08-4652-4F50-8145-247C419B24F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9" creationId="{63F181E1-E92D-4DA7-BC21-E268543ACF7D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1" creationId="{5137013E-7994-4619-A5AA-148404A6D7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5" creationId="{6A0596D2-9021-467D-A261-A98DDC65D3A8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6" creationId="{8819510C-B71A-4D87-8891-CC6F4FC6520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7" creationId="{735AB1FD-2240-42E8-976A-0C4B70E773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8" creationId="{13E9383D-A03D-4C86-A78D-30BF2381F82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9" creationId="{0B91300B-3247-47A5-8334-9EFA9A41AC3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2" creationId="{12F85031-9F94-4167-892C-6812FC41C52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3" creationId="{63922B6A-B1F7-4270-85C1-38BA1975AC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4" creationId="{3B37F90B-173F-4075-90D4-445D16587F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5" creationId="{B1242AE6-1B83-4104-8322-9D33221742A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6" creationId="{5F33165D-5092-4D1B-87F0-721B9B9CAE1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7" creationId="{499803B6-B0C3-4717-A222-11F089A91E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8" creationId="{6229F65E-1EF9-466A-B0B0-F7523FAF1B4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9" creationId="{8DEC395D-3440-46C7-A3E2-D84D113331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0" creationId="{482EBAA3-F067-4557-86B2-CE7357627CD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1" creationId="{95D96067-0D66-4110-B5DB-D1C5EB755EC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2" creationId="{0C4B1357-F937-4840-8F89-3340562C0E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3" creationId="{FEC76FB3-6419-4E30-8275-4ED9B0F373D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4" creationId="{4B77441F-5048-4706-A383-8A398878583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5" creationId="{B33113F9-D5CA-4D9C-982C-3A5259606BC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6" creationId="{421C7050-7A01-46AD-B476-B6FB7F732B48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7" creationId="{8ABA7F24-4FAB-413E-80EB-34DB23B90A9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8" creationId="{CF74BA73-D4B0-44DA-A4ED-E5FE32C8AC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9" creationId="{67A4C0DD-F3D2-466B-B87F-84B2AD62D3F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1" creationId="{5211D248-4CB1-40A6-9521-3B4E635B5A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2" creationId="{A2BDF005-C97C-4745-811A-967A93694E9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3" creationId="{6A70B81D-B8CD-49FA-8E7A-C83EAA2962C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4" creationId="{2F0A72B1-FD13-40F7-BDAD-5E8E1397620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5" creationId="{BCBC8F91-F7E6-4769-ACCA-997B41AE8F6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6" creationId="{BBBA7406-A935-4911-B029-7802CB63F90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7" creationId="{5F42A744-DD01-436B-B40F-A08DF662845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8" creationId="{82BA9187-3F4E-4BC3-9876-F11E6E3E9555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9" creationId="{F636406A-CAD5-458D-A250-8CFE132E7C2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0" creationId="{22D7FC7F-AB63-4060-B4B0-DAF34161A0D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1" creationId="{479C8461-217F-4739-8CA5-B74C57A16DB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4" creationId="{8D2FB80E-C603-4295-B826-8659677A479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6" creationId="{65DBCF2C-CD27-4875-8C84-35CA4CB7C03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8" creationId="{7A4E5160-6797-41CC-8B94-DC0BDA39648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0" creationId="{9E2F46C7-5D3A-462D-A28D-7F27470C983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1" creationId="{2373E6D7-AD15-499E-A206-EAB26DBA6E7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3" creationId="{9C96103B-0CB8-4250-AB71-6A3E9BBCE8A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5" creationId="{9405A3A8-52D0-42E1-BF6E-8132403BC47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6" creationId="{CCF26E4E-0CB7-4498-8645-7F418C8588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7" creationId="{E9416A0B-724D-4089-ABAD-D2D951855BC9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0" creationId="{6F57D06D-9DFA-4CC7-9BC1-7D24ECDC9611}"/>
          </ac:cxnSpMkLst>
        </pc:cxnChg>
        <pc:cxnChg chg="add del mod">
          <ac:chgData name="Yang Zonghan" userId="02d2eaccc4506086" providerId="LiveId" clId="{DD3F9741-BFC9-448B-B80E-2646DC010363}" dt="2020-01-03T19:28:17.747" v="376" actId="478"/>
          <ac:cxnSpMkLst>
            <pc:docMk/>
            <pc:sldMk cId="990398557" sldId="279"/>
            <ac:cxnSpMk id="131" creationId="{3DF94AC3-904C-4FFE-A29B-BFA07F5E81AB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2" creationId="{62715537-027E-420E-8869-786949D538BA}"/>
          </ac:cxnSpMkLst>
        </pc:cxnChg>
      </pc:sldChg>
      <pc:sldChg chg="add">
        <pc:chgData name="Yang Zonghan" userId="02d2eaccc4506086" providerId="LiveId" clId="{DD3F9741-BFC9-448B-B80E-2646DC010363}" dt="2020-01-03T19:34:17.916" v="467"/>
        <pc:sldMkLst>
          <pc:docMk/>
          <pc:sldMk cId="173622722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1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6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C832-DA33-4732-9D50-79EBCC988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 – RISCV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A7AE-E636-44BF-8785-AAAEC2C5A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杨宗翰 </a:t>
            </a:r>
            <a:r>
              <a:rPr lang="en-US" altLang="zh-CN" dirty="0"/>
              <a:t>2020.1.4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0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5A5B-B0B5-49ED-B599-601566B9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D762-B795-413D-809C-9D51E205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438"/>
          </a:xfrm>
        </p:spPr>
        <p:txBody>
          <a:bodyPr>
            <a:normAutofit/>
          </a:bodyPr>
          <a:lstStyle/>
          <a:p>
            <a:r>
              <a:rPr lang="en-US" altLang="zh-CN" dirty="0"/>
              <a:t>Caches are slow</a:t>
            </a:r>
          </a:p>
          <a:p>
            <a:pPr lvl="1"/>
            <a:r>
              <a:rPr lang="en-US" altLang="zh-CN" sz="1800" dirty="0"/>
              <a:t>Tag comparation plus RAM addressing is slow</a:t>
            </a:r>
          </a:p>
          <a:p>
            <a:pPr lvl="1"/>
            <a:r>
              <a:rPr lang="en-US" altLang="zh-CN" sz="1800" dirty="0"/>
              <a:t>Caches are giant, so the path latency is large.</a:t>
            </a:r>
          </a:p>
          <a:p>
            <a:pPr lvl="1"/>
            <a:r>
              <a:rPr lang="en-US" altLang="zh-CN" sz="1800" dirty="0"/>
              <a:t>If implement cache with combinational circuits, there will be 2 levels of slow combinational circuits.</a:t>
            </a:r>
            <a:endParaRPr lang="en-US" altLang="zh-CN" dirty="0"/>
          </a:p>
          <a:p>
            <a:r>
              <a:rPr lang="en-US" altLang="zh-CN" dirty="0"/>
              <a:t>ID is slow</a:t>
            </a:r>
          </a:p>
          <a:p>
            <a:pPr lvl="1"/>
            <a:r>
              <a:rPr lang="en-US" altLang="zh-CN" dirty="0"/>
              <a:t>ID needs 2 levels of combinational circuits and 2 levels of big cases.</a:t>
            </a:r>
          </a:p>
          <a:p>
            <a:pPr lvl="1"/>
            <a:r>
              <a:rPr lang="en-US" altLang="zh-CN" dirty="0"/>
              <a:t>Data requirements are slow!</a:t>
            </a:r>
          </a:p>
          <a:p>
            <a:pPr lvl="2"/>
            <a:r>
              <a:rPr lang="en-US" altLang="zh-CN" dirty="0"/>
              <a:t>Generally, it will need 2 combinational circuits action at the same time.</a:t>
            </a:r>
          </a:p>
          <a:p>
            <a:r>
              <a:rPr lang="en-US" altLang="zh-CN" dirty="0"/>
              <a:t>Memory controller is slow</a:t>
            </a:r>
          </a:p>
          <a:p>
            <a:pPr lvl="1"/>
            <a:r>
              <a:rPr lang="en-US" altLang="zh-CN" sz="2000" dirty="0"/>
              <a:t>Very complex sequential circuit</a:t>
            </a:r>
          </a:p>
          <a:p>
            <a:r>
              <a:rPr lang="en-US" altLang="zh-CN" dirty="0"/>
              <a:t>EX can be slow – if use a big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3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164D-6FAD-4CCC-B225-5B8E249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D61B-6CF2-40AC-A90D-1E1A4F58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65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EX branch</a:t>
            </a:r>
          </a:p>
          <a:p>
            <a:pPr lvl="1"/>
            <a:r>
              <a:rPr lang="en-US" altLang="zh-CN" dirty="0"/>
              <a:t>Improve ID performance</a:t>
            </a:r>
          </a:p>
          <a:p>
            <a:pPr lvl="1"/>
            <a:r>
              <a:rPr lang="en-US" altLang="zh-CN" dirty="0"/>
              <a:t>With predictor it’s not slow; without predictor JAL can jump at ID.</a:t>
            </a:r>
          </a:p>
          <a:p>
            <a:r>
              <a:rPr lang="en-US" altLang="zh-CN" dirty="0"/>
              <a:t>Sequential cache refresh</a:t>
            </a:r>
          </a:p>
          <a:p>
            <a:pPr lvl="1"/>
            <a:r>
              <a:rPr lang="en-US" altLang="zh-CN" dirty="0"/>
              <a:t>Late one cycle improves much on performance</a:t>
            </a:r>
          </a:p>
          <a:p>
            <a:r>
              <a:rPr lang="en-US" altLang="zh-CN" dirty="0"/>
              <a:t>Sequential predictor refresh</a:t>
            </a:r>
          </a:p>
          <a:p>
            <a:r>
              <a:rPr lang="en-US" altLang="zh-CN" dirty="0"/>
              <a:t>Size – latency balanced cache/predictor size</a:t>
            </a:r>
          </a:p>
          <a:p>
            <a:r>
              <a:rPr lang="en-US" altLang="zh-CN" dirty="0"/>
              <a:t>Clear memory controller design</a:t>
            </a:r>
          </a:p>
          <a:p>
            <a:r>
              <a:rPr lang="en-US" altLang="zh-CN" dirty="0"/>
              <a:t>Modularization design of EX</a:t>
            </a:r>
          </a:p>
          <a:p>
            <a:pPr lvl="1"/>
            <a:r>
              <a:rPr lang="en-US" altLang="zh-CN" dirty="0"/>
              <a:t>Use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Module design of EX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C7496B-AB81-449B-92B4-166B74466CC3}"/>
              </a:ext>
            </a:extLst>
          </p:cNvPr>
          <p:cNvGrpSpPr/>
          <p:nvPr/>
        </p:nvGrpSpPr>
        <p:grpSpPr>
          <a:xfrm>
            <a:off x="715279" y="2523212"/>
            <a:ext cx="3704321" cy="2192558"/>
            <a:chOff x="838200" y="2749874"/>
            <a:chExt cx="3704321" cy="2192558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BAE09C4B-630C-4D47-B750-5A5FB031F6D3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07C76C0-0789-4DEA-B331-AB18185602A8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8BAD88-6BDD-4B7E-802A-8C7615E59741}"/>
                </a:ext>
              </a:extLst>
            </p:cNvPr>
            <p:cNvSpPr txBox="1"/>
            <p:nvPr/>
          </p:nvSpPr>
          <p:spPr>
            <a:xfrm>
              <a:off x="1394959" y="3133261"/>
              <a:ext cx="2590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Titan ALU</a:t>
              </a:r>
              <a:endParaRPr lang="zh-CN" altLang="en-US" sz="4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E78E83-5200-4269-A44C-42A5C88666E6}"/>
              </a:ext>
            </a:extLst>
          </p:cNvPr>
          <p:cNvCxnSpPr/>
          <p:nvPr/>
        </p:nvCxnSpPr>
        <p:spPr>
          <a:xfrm flipV="1">
            <a:off x="515935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E9BE8C-B657-49B1-B604-513C72628434}"/>
              </a:ext>
            </a:extLst>
          </p:cNvPr>
          <p:cNvCxnSpPr/>
          <p:nvPr/>
        </p:nvCxnSpPr>
        <p:spPr>
          <a:xfrm flipV="1">
            <a:off x="611268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541CE0-4DC7-4FB5-95A9-815A7E6E0275}"/>
              </a:ext>
            </a:extLst>
          </p:cNvPr>
          <p:cNvCxnSpPr/>
          <p:nvPr/>
        </p:nvCxnSpPr>
        <p:spPr>
          <a:xfrm flipV="1">
            <a:off x="6920296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742EC9-A6E9-4C67-9EE9-732270A224C3}"/>
              </a:ext>
            </a:extLst>
          </p:cNvPr>
          <p:cNvCxnSpPr/>
          <p:nvPr/>
        </p:nvCxnSpPr>
        <p:spPr>
          <a:xfrm flipV="1">
            <a:off x="7873631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AB1752-C9B3-4345-A63E-BC2DEB268D21}"/>
              </a:ext>
            </a:extLst>
          </p:cNvPr>
          <p:cNvCxnSpPr/>
          <p:nvPr/>
        </p:nvCxnSpPr>
        <p:spPr>
          <a:xfrm flipV="1">
            <a:off x="867567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651CF6-22BF-4413-873B-EA75C4E155A9}"/>
              </a:ext>
            </a:extLst>
          </p:cNvPr>
          <p:cNvCxnSpPr/>
          <p:nvPr/>
        </p:nvCxnSpPr>
        <p:spPr>
          <a:xfrm flipV="1">
            <a:off x="962901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91C085-AC3E-4BE0-9605-C2396B59B905}"/>
              </a:ext>
            </a:extLst>
          </p:cNvPr>
          <p:cNvCxnSpPr/>
          <p:nvPr/>
        </p:nvCxnSpPr>
        <p:spPr>
          <a:xfrm flipV="1">
            <a:off x="10383225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80AF7AF-9204-45A8-A233-F4B409C1C9EC}"/>
              </a:ext>
            </a:extLst>
          </p:cNvPr>
          <p:cNvCxnSpPr/>
          <p:nvPr/>
        </p:nvCxnSpPr>
        <p:spPr>
          <a:xfrm flipV="1">
            <a:off x="11336560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EA728-3CD9-4516-BF3C-D17B68A08D8D}"/>
              </a:ext>
            </a:extLst>
          </p:cNvPr>
          <p:cNvCxnSpPr>
            <a:cxnSpLocks/>
          </p:cNvCxnSpPr>
          <p:nvPr/>
        </p:nvCxnSpPr>
        <p:spPr>
          <a:xfrm>
            <a:off x="5159353" y="5318731"/>
            <a:ext cx="6194447" cy="8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6EAD5D4-8F27-4D6C-9D27-7D749F315E1F}"/>
              </a:ext>
            </a:extLst>
          </p:cNvPr>
          <p:cNvCxnSpPr>
            <a:cxnSpLocks/>
          </p:cNvCxnSpPr>
          <p:nvPr/>
        </p:nvCxnSpPr>
        <p:spPr>
          <a:xfrm flipV="1">
            <a:off x="8248329" y="5327445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07B9C-1EFB-40A2-BB0C-DCA66D5F5E75}"/>
              </a:ext>
            </a:extLst>
          </p:cNvPr>
          <p:cNvCxnSpPr>
            <a:cxnSpLocks/>
          </p:cNvCxnSpPr>
          <p:nvPr/>
        </p:nvCxnSpPr>
        <p:spPr>
          <a:xfrm flipV="1">
            <a:off x="5670828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025B24-D401-406A-8ABC-4B923E4A30B2}"/>
              </a:ext>
            </a:extLst>
          </p:cNvPr>
          <p:cNvCxnSpPr>
            <a:cxnSpLocks/>
          </p:cNvCxnSpPr>
          <p:nvPr/>
        </p:nvCxnSpPr>
        <p:spPr>
          <a:xfrm flipV="1">
            <a:off x="7414073" y="2906599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B4D179-16F6-4E9B-ABA9-6BC2AD109C3B}"/>
              </a:ext>
            </a:extLst>
          </p:cNvPr>
          <p:cNvCxnSpPr>
            <a:cxnSpLocks/>
          </p:cNvCxnSpPr>
          <p:nvPr/>
        </p:nvCxnSpPr>
        <p:spPr>
          <a:xfrm flipV="1">
            <a:off x="9124620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950455-1ED9-4517-9625-BCBE15FE2385}"/>
              </a:ext>
            </a:extLst>
          </p:cNvPr>
          <p:cNvCxnSpPr>
            <a:cxnSpLocks/>
          </p:cNvCxnSpPr>
          <p:nvPr/>
        </p:nvCxnSpPr>
        <p:spPr>
          <a:xfrm flipV="1">
            <a:off x="10861664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F363A9-8C1F-49FF-AB6E-02127D9CA0FA}"/>
              </a:ext>
            </a:extLst>
          </p:cNvPr>
          <p:cNvGrpSpPr/>
          <p:nvPr/>
        </p:nvGrpSpPr>
        <p:grpSpPr>
          <a:xfrm>
            <a:off x="4840088" y="3431243"/>
            <a:ext cx="1680851" cy="1253684"/>
            <a:chOff x="838200" y="2749874"/>
            <a:chExt cx="3704321" cy="2192558"/>
          </a:xfrm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19469355-F11E-4363-99B0-E3BA47EC488B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47D9430-3593-4E86-9E8D-AE834066D2F1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F7084F-4E77-40D7-8CAF-E5A3C9B108FE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25794-1911-456B-8462-D0F4763F29AA}"/>
              </a:ext>
            </a:extLst>
          </p:cNvPr>
          <p:cNvGrpSpPr/>
          <p:nvPr/>
        </p:nvGrpSpPr>
        <p:grpSpPr>
          <a:xfrm>
            <a:off x="6567478" y="3431243"/>
            <a:ext cx="1680851" cy="1253684"/>
            <a:chOff x="838200" y="2749874"/>
            <a:chExt cx="3704321" cy="2192558"/>
          </a:xfrm>
        </p:grpSpPr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D6BDA2EC-4437-4551-A487-A9EA84E90884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41EA902B-5A75-4462-BC3A-3FEE0F0B8E06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4ABDDC-8297-41F9-A2D4-B89DD24EE8D4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1B78C3-5D83-4B3D-B908-E69C57A8688F}"/>
              </a:ext>
            </a:extLst>
          </p:cNvPr>
          <p:cNvGrpSpPr/>
          <p:nvPr/>
        </p:nvGrpSpPr>
        <p:grpSpPr>
          <a:xfrm>
            <a:off x="8294868" y="3439957"/>
            <a:ext cx="1680851" cy="1253684"/>
            <a:chOff x="838200" y="2749874"/>
            <a:chExt cx="3704321" cy="2192558"/>
          </a:xfrm>
        </p:grpSpPr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939B0C35-0407-4DFC-9606-FC612128A96D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68C8BCE-9C82-4382-960D-FC623D55CA1A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717D67-AC6D-4533-8394-33E0A79085FF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AEAB1E-947C-463C-A922-47CD1AF60344}"/>
              </a:ext>
            </a:extLst>
          </p:cNvPr>
          <p:cNvGrpSpPr/>
          <p:nvPr/>
        </p:nvGrpSpPr>
        <p:grpSpPr>
          <a:xfrm>
            <a:off x="10023339" y="3431243"/>
            <a:ext cx="1680851" cy="1253684"/>
            <a:chOff x="838200" y="2749874"/>
            <a:chExt cx="3704321" cy="2192558"/>
          </a:xfrm>
        </p:grpSpPr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6F16FFB2-A2E8-4389-9F49-F5061B7F5D0E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0ABBC7D-A4DB-4971-929C-D6C1E357CA8D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0A1166-97C5-49E4-85C2-5AECED9405F8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1CDB1EA-7D53-471E-808C-40CD9186FD0A}"/>
              </a:ext>
            </a:extLst>
          </p:cNvPr>
          <p:cNvSpPr/>
          <p:nvPr/>
        </p:nvSpPr>
        <p:spPr>
          <a:xfrm>
            <a:off x="5159353" y="2499188"/>
            <a:ext cx="6194447" cy="407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Ubuntu Mono" panose="020B0509030602030204" pitchFamily="49" charset="0"/>
              </a:rPr>
              <a:t>MUX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37013E-7994-4619-A5AA-148404A6D734}"/>
              </a:ext>
            </a:extLst>
          </p:cNvPr>
          <p:cNvCxnSpPr>
            <a:cxnSpLocks/>
          </p:cNvCxnSpPr>
          <p:nvPr/>
        </p:nvCxnSpPr>
        <p:spPr>
          <a:xfrm flipV="1">
            <a:off x="8248329" y="2074075"/>
            <a:ext cx="0" cy="4251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0596D2-9021-467D-A261-A98DDC65D3A8}"/>
              </a:ext>
            </a:extLst>
          </p:cNvPr>
          <p:cNvCxnSpPr>
            <a:cxnSpLocks/>
          </p:cNvCxnSpPr>
          <p:nvPr/>
        </p:nvCxnSpPr>
        <p:spPr>
          <a:xfrm flipV="1">
            <a:off x="3575100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19510C-B71A-4D87-8891-CC6F4FC65209}"/>
              </a:ext>
            </a:extLst>
          </p:cNvPr>
          <p:cNvCxnSpPr>
            <a:cxnSpLocks/>
          </p:cNvCxnSpPr>
          <p:nvPr/>
        </p:nvCxnSpPr>
        <p:spPr>
          <a:xfrm flipV="1">
            <a:off x="2567257" y="2114359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91300B-3247-47A5-8334-9EFA9A41AC33}"/>
              </a:ext>
            </a:extLst>
          </p:cNvPr>
          <p:cNvCxnSpPr>
            <a:cxnSpLocks/>
          </p:cNvCxnSpPr>
          <p:nvPr/>
        </p:nvCxnSpPr>
        <p:spPr>
          <a:xfrm flipV="1">
            <a:off x="1645071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F3D7A93-2D40-4039-AD5F-A080683FABFA}"/>
              </a:ext>
            </a:extLst>
          </p:cNvPr>
          <p:cNvSpPr txBox="1"/>
          <p:nvPr/>
        </p:nvSpPr>
        <p:spPr>
          <a:xfrm>
            <a:off x="1546067" y="6007007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Much more latency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C79EF-D36A-45F9-8B23-0C2E1540CE42}"/>
              </a:ext>
            </a:extLst>
          </p:cNvPr>
          <p:cNvSpPr txBox="1"/>
          <p:nvPr/>
        </p:nvSpPr>
        <p:spPr>
          <a:xfrm>
            <a:off x="7235386" y="5939754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Lower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Modularization design 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3989A-699A-4FDD-BCFD-18BF58BE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72" y="2265353"/>
            <a:ext cx="5915456" cy="319745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404324-9691-4C63-903A-186CD5FB1765}"/>
              </a:ext>
            </a:extLst>
          </p:cNvPr>
          <p:cNvSpPr/>
          <p:nvPr/>
        </p:nvSpPr>
        <p:spPr>
          <a:xfrm>
            <a:off x="838200" y="2082473"/>
            <a:ext cx="3645801" cy="178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Ubuntu" panose="020B0504030602030204" pitchFamily="34" charset="0"/>
              </a:rPr>
              <a:t>Alei’s</a:t>
            </a:r>
            <a:r>
              <a:rPr lang="en-US" altLang="zh-CN" sz="3600" dirty="0">
                <a:latin typeface="Ubuntu" panose="020B0504030602030204" pitchFamily="34" charset="0"/>
              </a:rPr>
              <a:t> Magic</a:t>
            </a:r>
            <a:endParaRPr lang="zh-CN" altLang="en-US" sz="3600" dirty="0">
              <a:latin typeface="Ubuntu" panose="020B050403060203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F57D06D-9DFA-4CC7-9BC1-7D24ECDC9611}"/>
              </a:ext>
            </a:extLst>
          </p:cNvPr>
          <p:cNvCxnSpPr>
            <a:cxnSpLocks/>
          </p:cNvCxnSpPr>
          <p:nvPr/>
        </p:nvCxnSpPr>
        <p:spPr>
          <a:xfrm flipV="1">
            <a:off x="1663260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2715537-027E-420E-8869-786949D538BA}"/>
              </a:ext>
            </a:extLst>
          </p:cNvPr>
          <p:cNvCxnSpPr>
            <a:cxnSpLocks/>
          </p:cNvCxnSpPr>
          <p:nvPr/>
        </p:nvCxnSpPr>
        <p:spPr>
          <a:xfrm>
            <a:off x="3580551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4F3881-A8F1-46AE-A7B3-B6B6DB3A948B}"/>
              </a:ext>
            </a:extLst>
          </p:cNvPr>
          <p:cNvSpPr txBox="1"/>
          <p:nvPr/>
        </p:nvSpPr>
        <p:spPr>
          <a:xfrm>
            <a:off x="1053755" y="5190925"/>
            <a:ext cx="12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bulgarian.c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87FD504-1374-4AB0-82A1-6F32653C08E1}"/>
              </a:ext>
            </a:extLst>
          </p:cNvPr>
          <p:cNvSpPr txBox="1"/>
          <p:nvPr/>
        </p:nvSpPr>
        <p:spPr>
          <a:xfrm>
            <a:off x="2661100" y="4821593"/>
            <a:ext cx="200362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Ubuntu Mono" panose="020B0509030602030204" pitchFamily="49" charset="0"/>
              </a:rPr>
              <a:t>Let's start!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5 5 1 6 193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step 1: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4 4 5 192 5 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9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4E1-9E74-4476-875F-685BCA1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other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9D0-5A4F-49F7-8717-27D34FE8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918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1KiB Direct Mapped Instruction Cache</a:t>
            </a:r>
          </a:p>
          <a:p>
            <a:pPr lvl="1"/>
            <a:r>
              <a:rPr lang="en-US" altLang="zh-CN" dirty="0"/>
              <a:t>128B Direct Mapped </a:t>
            </a:r>
            <a:r>
              <a:rPr lang="en-US" altLang="zh-CN" i="1" dirty="0"/>
              <a:t>Stack</a:t>
            </a:r>
            <a:r>
              <a:rPr lang="en-US" altLang="zh-CN" dirty="0"/>
              <a:t> Cache</a:t>
            </a:r>
          </a:p>
          <a:p>
            <a:pPr lvl="1"/>
            <a:r>
              <a:rPr lang="en-US" altLang="zh-CN" dirty="0"/>
              <a:t>Why Direct Map? </a:t>
            </a:r>
          </a:p>
          <a:p>
            <a:pPr lvl="2"/>
            <a:r>
              <a:rPr lang="en-US" altLang="zh-CN" dirty="0"/>
              <a:t>2:1 Cache rule</a:t>
            </a:r>
          </a:p>
          <a:p>
            <a:pPr lvl="2"/>
            <a:r>
              <a:rPr lang="en-US" altLang="zh-CN" dirty="0"/>
              <a:t>Lower latency.</a:t>
            </a:r>
          </a:p>
          <a:p>
            <a:pPr lvl="2"/>
            <a:r>
              <a:rPr lang="en-US" altLang="zh-CN" dirty="0"/>
              <a:t>I implemented 2-way associative cache, it works worse.</a:t>
            </a:r>
          </a:p>
          <a:p>
            <a:r>
              <a:rPr lang="en-US" altLang="zh-CN" dirty="0"/>
              <a:t>4 cycle instruction fetch (prefetch)</a:t>
            </a:r>
          </a:p>
          <a:p>
            <a:r>
              <a:rPr lang="en-US" altLang="zh-CN" dirty="0"/>
              <a:t>Branch Prediction: 128 lines of BTB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3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Achieved 210MHz.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stress test @200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Stress test is a test that provided by </a:t>
                </a:r>
                <a:r>
                  <a:rPr lang="zh-CN" altLang="en-US" dirty="0"/>
                  <a:t>于峥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About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instructions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gcd.c</a:t>
                </a:r>
                <a:r>
                  <a:rPr lang="en-US" altLang="zh-CN" dirty="0"/>
                  <a:t> @</a:t>
                </a:r>
                <a:r>
                  <a:rPr lang="en-US" altLang="zh-CN" dirty="0" err="1"/>
                  <a:t>iVerilog</a:t>
                </a:r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3903</m:t>
                    </m:r>
                  </m:oMath>
                </a14:m>
                <a:r>
                  <a:rPr lang="en-US" altLang="zh-CN" dirty="0"/>
                  <a:t>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  <a:blipFill>
                <a:blip r:embed="rId2"/>
                <a:stretch>
                  <a:fillRect l="-1682" t="-140" r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3007E43-A4FE-40C6-BF5A-7B65F19D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7" y="1027906"/>
            <a:ext cx="4278325" cy="5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piljs.c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6875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21.33</m:t>
                        </m:r>
                      </m:den>
                    </m:f>
                  </m:oMath>
                </a14:m>
                <a:r>
                  <a:rPr lang="en-US" altLang="zh-CN" dirty="0"/>
                  <a:t> 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  <a:blipFill>
                <a:blip r:embed="rId2"/>
                <a:stretch>
                  <a:fillRect l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06BB42-9334-4710-A2D5-B6C6E48F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56" y="2874854"/>
            <a:ext cx="5947088" cy="35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7" name="图片占位符 11">
            <a:extLst>
              <a:ext uri="{FF2B5EF4-FFF2-40B4-BE49-F238E27FC236}">
                <a16:creationId xmlns:a16="http://schemas.microsoft.com/office/drawing/2014/main" id="{58A839B2-F0D3-4935-97BB-C988801E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" r="51" b="1391"/>
          <a:stretch/>
        </p:blipFill>
        <p:spPr>
          <a:xfrm>
            <a:off x="3972050" y="1330826"/>
            <a:ext cx="4136667" cy="4448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1F73F6-610F-41CD-B33D-79CD50F2E60B}"/>
              </a:ext>
            </a:extLst>
          </p:cNvPr>
          <p:cNvSpPr txBox="1"/>
          <p:nvPr/>
        </p:nvSpPr>
        <p:spPr>
          <a:xfrm>
            <a:off x="4052250" y="4642296"/>
            <a:ext cx="6930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gcd.c</a:t>
            </a:r>
            <a:endParaRPr lang="zh-CN" altLang="en-US" sz="1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4D54A9-40B4-48A6-8CE6-941975EC1BEB}"/>
              </a:ext>
            </a:extLst>
          </p:cNvPr>
          <p:cNvSpPr txBox="1"/>
          <p:nvPr/>
        </p:nvSpPr>
        <p:spPr>
          <a:xfrm>
            <a:off x="6472659" y="4964433"/>
            <a:ext cx="865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qsort.c</a:t>
            </a:r>
            <a:endParaRPr lang="zh-CN" altLang="en-US" sz="1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B2CEE5-73F0-4BA1-AFB7-C484E78E7196}"/>
              </a:ext>
            </a:extLst>
          </p:cNvPr>
          <p:cNvSpPr txBox="1"/>
          <p:nvPr/>
        </p:nvSpPr>
        <p:spPr>
          <a:xfrm>
            <a:off x="4985808" y="4992589"/>
            <a:ext cx="12749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bulgarian.c</a:t>
            </a:r>
            <a:endParaRPr lang="zh-CN" altLang="en-US" sz="1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4B3566-A9C2-4751-8B1A-908FA7531817}"/>
              </a:ext>
            </a:extLst>
          </p:cNvPr>
          <p:cNvSpPr txBox="1"/>
          <p:nvPr/>
        </p:nvSpPr>
        <p:spPr>
          <a:xfrm>
            <a:off x="6956311" y="5394162"/>
            <a:ext cx="1245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testsleep.c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9139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D858-F601-49E8-96C6-4D3CBFF2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problems met during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DA14A-AB55-40E2-9A7B-4F8BB177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33" y="1825625"/>
            <a:ext cx="1125312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Just some jokes about me.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Implemented BGE with &gt;.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both stalled and jumped, IF/ID and ID/EX clears wrongly.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I created a test to infer this problem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The first version failed on FPGA, because MEM latched so much that I can't fix.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I tried to find a way to fetch in 4 cycles, I failed with 7, 8,  or even 10 cycles.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Ubuntu Mono" panose="020B0509030602030204" pitchFamily="49" charset="0"/>
              </a:rPr>
              <a:t>assign </a:t>
            </a:r>
            <a:r>
              <a:rPr lang="en-US" altLang="zh-CN" dirty="0" err="1">
                <a:latin typeface="Ubuntu Mono" panose="020B0509030602030204" pitchFamily="49" charset="0"/>
              </a:rPr>
              <a:t>rst</a:t>
            </a:r>
            <a:r>
              <a:rPr lang="en-US" altLang="zh-CN" dirty="0">
                <a:latin typeface="Ubuntu Mono" panose="020B0509030602030204" pitchFamily="49" charset="0"/>
              </a:rPr>
              <a:t> = </a:t>
            </a:r>
            <a:r>
              <a:rPr lang="en-US" altLang="zh-CN" dirty="0" err="1">
                <a:latin typeface="Ubuntu Mono" panose="020B0509030602030204" pitchFamily="49" charset="0"/>
              </a:rPr>
              <a:t>rst_in</a:t>
            </a:r>
            <a:r>
              <a:rPr lang="en-US" altLang="zh-CN" dirty="0">
                <a:latin typeface="Ubuntu Mono" panose="020B0509030602030204" pitchFamily="49" charset="0"/>
              </a:rPr>
              <a:t> | (~</a:t>
            </a:r>
            <a:r>
              <a:rPr lang="en-US" altLang="zh-CN" dirty="0" err="1">
                <a:latin typeface="Ubuntu Mono" panose="020B0509030602030204" pitchFamily="49" charset="0"/>
              </a:rPr>
              <a:t>rdy_in</a:t>
            </a:r>
            <a:r>
              <a:rPr lang="en-US" altLang="zh-CN" dirty="0">
                <a:latin typeface="Ubuntu Mono" panose="020B0509030602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Ubuntu Mono" panose="020B0509030602030204" pitchFamily="49" charset="0"/>
              </a:rPr>
              <a:t>ram_data_o</a:t>
            </a:r>
            <a:r>
              <a:rPr lang="en-US" altLang="zh-CN" sz="1600" dirty="0">
                <a:latin typeface="Ubuntu Mono" panose="020B0509030602030204" pitchFamily="49" charset="0"/>
              </a:rPr>
              <a:t> &lt;= {24'h0,sdata[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 + 1],</a:t>
            </a:r>
            <a:r>
              <a:rPr lang="en-US" altLang="zh-CN" sz="1600" dirty="0" err="1">
                <a:latin typeface="Ubuntu Mono" panose="020B0509030602030204" pitchFamily="49" charset="0"/>
              </a:rPr>
              <a:t>sdata</a:t>
            </a:r>
            <a:r>
              <a:rPr lang="en-US" altLang="zh-CN" sz="1600" dirty="0">
                <a:latin typeface="Ubuntu Mono" panose="020B0509030602030204" pitchFamily="49" charset="0"/>
              </a:rPr>
              <a:t>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]]};</a:t>
            </a:r>
            <a:endParaRPr lang="zh-CN" alt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riscv_top.v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Misbehave of </a:t>
            </a:r>
            <a:r>
              <a:rPr lang="en-US" altLang="zh-CN" sz="2400" dirty="0" err="1"/>
              <a:t>riscv_top.v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0: </a:t>
            </a:r>
          </a:p>
          <a:p>
            <a:pPr lvl="1"/>
            <a:r>
              <a:rPr lang="en-US" altLang="zh-CN" sz="2000" dirty="0"/>
              <a:t>MCTL send a request in order to access RAM or I/O.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1:</a:t>
            </a:r>
          </a:p>
          <a:p>
            <a:pPr lvl="1"/>
            <a:r>
              <a:rPr lang="en-US" altLang="zh-CN" sz="2000" dirty="0"/>
              <a:t> TOP access RAM or HCI by the higher 2 bits of address.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2: </a:t>
            </a:r>
          </a:p>
          <a:p>
            <a:pPr lvl="1"/>
            <a:r>
              <a:rPr lang="en-US" altLang="zh-CN" sz="2000" dirty="0"/>
              <a:t>TOP return the data by the type </a:t>
            </a:r>
            <a:r>
              <a:rPr lang="en-US" altLang="zh-CN" sz="2000" b="1" dirty="0"/>
              <a:t>REQUESTED IN CYCLE 1(should be 0)</a:t>
            </a:r>
          </a:p>
          <a:p>
            <a:r>
              <a:rPr lang="en-US" altLang="zh-CN" sz="2400" dirty="0"/>
              <a:t>Cause: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assign 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    = (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cpumc_a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[RAM_ADDR_WIDTH:RAM_ADDR_WIDTH-1] == 2'b11) ? 1'b1 : 1'b0;</a:t>
            </a:r>
          </a:p>
          <a:p>
            <a:r>
              <a:rPr lang="en-US" altLang="zh-CN" sz="2400" dirty="0"/>
              <a:t>Solution</a:t>
            </a:r>
          </a:p>
          <a:p>
            <a:pPr lvl="1"/>
            <a:r>
              <a:rPr lang="en-US" altLang="zh-CN" sz="2000" dirty="0"/>
              <a:t>Use sequential circuits to refresh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2000" dirty="0">
                <a:latin typeface="Ubuntu Mono" panose="020B0509030602030204" pitchFamily="49" charset="0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My CPU is a standard 5 stage pipeline CPU.</a:t>
            </a:r>
          </a:p>
          <a:p>
            <a:r>
              <a:rPr lang="en-US" altLang="zh-CN" dirty="0"/>
              <a:t>So what is my point of this presentation?</a:t>
            </a:r>
          </a:p>
          <a:p>
            <a:endParaRPr lang="en-US" altLang="zh-CN" dirty="0"/>
          </a:p>
          <a:p>
            <a:r>
              <a:rPr lang="en-US" altLang="zh-CN" dirty="0"/>
              <a:t>My understand of circuits, and</a:t>
            </a:r>
          </a:p>
          <a:p>
            <a:r>
              <a:rPr lang="en-US" altLang="zh-CN" dirty="0"/>
              <a:t>How to achieve high frequency on FPGA?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And the problems I found.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pi.c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 ANSWER</a:t>
            </a:r>
          </a:p>
          <a:p>
            <a:r>
              <a:rPr lang="en-US" altLang="zh-CN" dirty="0"/>
              <a:t>31415926535897932384626433832795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288…</a:t>
            </a:r>
          </a:p>
          <a:p>
            <a:endParaRPr lang="en-US" altLang="zh-CN" dirty="0"/>
          </a:p>
          <a:p>
            <a:r>
              <a:rPr lang="en-US" altLang="zh-CN" dirty="0"/>
              <a:t>The original program uses </a:t>
            </a:r>
            <a:r>
              <a:rPr lang="en-US" altLang="zh-CN" dirty="0">
                <a:latin typeface="Ubuntu Mono" panose="020B0509030602030204" pitchFamily="49" charset="0"/>
              </a:rPr>
              <a:t>%04d.</a:t>
            </a:r>
          </a:p>
          <a:p>
            <a:r>
              <a:rPr lang="en-US" altLang="zh-CN" dirty="0"/>
              <a:t>But our source uses </a:t>
            </a:r>
            <a:r>
              <a:rPr lang="en-US" altLang="zh-CN" dirty="0" err="1">
                <a:latin typeface="Ubuntu Mono" panose="020B0509030602030204" pitchFamily="49" charset="0"/>
              </a:rPr>
              <a:t>outl</a:t>
            </a:r>
            <a:r>
              <a:rPr lang="en-US" altLang="zh-CN" dirty="0">
                <a:latin typeface="Ubuntu Mono" panose="020B0509030602030204" pitchFamily="49" charset="0"/>
              </a:rPr>
              <a:t>().</a:t>
            </a:r>
          </a:p>
          <a:p>
            <a:r>
              <a:rPr lang="en-US" altLang="zh-CN" dirty="0"/>
              <a:t>That is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3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UART 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/>
              <a:t>Buffer size is too small.</a:t>
            </a:r>
          </a:p>
          <a:p>
            <a:r>
              <a:rPr lang="en-US" altLang="zh-CN" dirty="0"/>
              <a:t>I didn’t read the code but as it’s commented in C source, the improvement was not introduced in UART codes.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Question: Is SLEEP the </a:t>
            </a:r>
            <a:r>
              <a:rPr lang="en-US" altLang="zh-CN" i="1" dirty="0"/>
              <a:t>best</a:t>
            </a:r>
            <a:r>
              <a:rPr lang="en-US" altLang="zh-CN" dirty="0"/>
              <a:t> way to prevent HW drawback?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D567B1-F177-440E-AD09-88069ECF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55" y="3569163"/>
            <a:ext cx="5725689" cy="1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7A44F-FBC5-4D6F-AA66-DCFC29AC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5" y="1690688"/>
            <a:ext cx="3579909" cy="4351338"/>
          </a:xfrm>
        </p:spPr>
      </p:pic>
    </p:spTree>
    <p:extLst>
      <p:ext uri="{BB962C8B-B14F-4D97-AF65-F5344CB8AC3E}">
        <p14:creationId xmlns:p14="http://schemas.microsoft.com/office/powerpoint/2010/main" val="173622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D8D8-D3FC-4110-AA4D-2038005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C4725-E407-4EF3-A3F8-E66F92B1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questions is welcomed!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692568-A005-4D51-B240-909E1857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03" y="3082628"/>
            <a:ext cx="1532394" cy="1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0497465-20BF-444B-8C5D-EC1D0344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 you!</a:t>
            </a:r>
            <a:endParaRPr lang="zh-CN" altLang="en-US" sz="4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A70AC1-DE70-43FA-9E0E-1AB38927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54571" cy="4256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2000" dirty="0"/>
              <a:t>杨宗翰 </a:t>
            </a:r>
            <a:r>
              <a:rPr lang="en-US" altLang="zh-CN" sz="2000" dirty="0"/>
              <a:t>2020.1.4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And thank you: (in no particular order)</a:t>
            </a:r>
          </a:p>
          <a:p>
            <a:pPr algn="just"/>
            <a:r>
              <a:rPr lang="zh-CN" altLang="en-US" sz="2000" dirty="0"/>
              <a:t>李照宇</a:t>
            </a:r>
            <a:endParaRPr lang="en-US" altLang="zh-CN" sz="2000" dirty="0"/>
          </a:p>
          <a:p>
            <a:pPr algn="just"/>
            <a:r>
              <a:rPr lang="zh-CN" altLang="en-US" sz="2000" dirty="0"/>
              <a:t>张志成</a:t>
            </a:r>
          </a:p>
          <a:p>
            <a:pPr algn="just"/>
            <a:r>
              <a:rPr lang="zh-CN" altLang="en-US" sz="2000" dirty="0"/>
              <a:t>于峥</a:t>
            </a:r>
          </a:p>
          <a:p>
            <a:pPr algn="just"/>
            <a:r>
              <a:rPr lang="zh-CN" altLang="en-US" sz="2000" dirty="0"/>
              <a:t>庄永昊</a:t>
            </a:r>
          </a:p>
          <a:p>
            <a:pPr algn="just"/>
            <a:r>
              <a:rPr lang="zh-CN" altLang="en-US" sz="2000" dirty="0"/>
              <a:t>陈伟哲</a:t>
            </a:r>
          </a:p>
          <a:p>
            <a:pPr algn="just"/>
            <a:r>
              <a:rPr lang="zh-CN" altLang="en-US" sz="2000" dirty="0"/>
              <a:t>姚远</a:t>
            </a:r>
          </a:p>
          <a:p>
            <a:pPr algn="just"/>
            <a:r>
              <a:rPr lang="zh-CN" altLang="en-US" sz="2000" dirty="0"/>
              <a:t>雷思磊（</a:t>
            </a:r>
            <a:r>
              <a:rPr lang="en-US" altLang="zh-CN" sz="2000" dirty="0"/>
              <a:t>Author of ‘</a:t>
            </a:r>
            <a:r>
              <a:rPr lang="zh-CN" altLang="en-US" sz="2000" dirty="0"/>
              <a:t>自己动手</a:t>
            </a:r>
            <a:r>
              <a:rPr lang="zh-CN" altLang="en-US" sz="2000" i="1" strike="sngStrike" dirty="0">
                <a:solidFill>
                  <a:schemeClr val="bg1">
                    <a:lumMod val="75000"/>
                  </a:schemeClr>
                </a:solidFill>
              </a:rPr>
              <a:t>抄</a:t>
            </a:r>
            <a:r>
              <a:rPr lang="zh-CN" altLang="en-US" sz="2000" dirty="0"/>
              <a:t>写 </a:t>
            </a:r>
            <a:r>
              <a:rPr lang="en-US" altLang="zh-CN" sz="2000" dirty="0"/>
              <a:t>CPU’</a:t>
            </a:r>
            <a:r>
              <a:rPr lang="zh-CN" altLang="en-US" sz="2000" dirty="0"/>
              <a:t>）</a:t>
            </a:r>
          </a:p>
          <a:p>
            <a:pPr algn="just"/>
            <a:r>
              <a:rPr lang="en-US" altLang="zh-CN" sz="2000" dirty="0"/>
              <a:t>And everyone who discussed with me and inspired me</a:t>
            </a:r>
          </a:p>
          <a:p>
            <a:pPr algn="just"/>
            <a:r>
              <a:rPr lang="en-US" altLang="zh-CN" sz="2000" dirty="0"/>
              <a:t>… but the space is too small to mention.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FB08EB-A8B0-42AA-9E38-3EF6B95E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36" y="1784209"/>
            <a:ext cx="6084776" cy="32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C2B8073-5A12-4C86-A3CE-7760E83C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69" y="1825625"/>
            <a:ext cx="3451061" cy="4351338"/>
          </a:xfrm>
        </p:spPr>
      </p:pic>
    </p:spTree>
    <p:extLst>
      <p:ext uri="{BB962C8B-B14F-4D97-AF65-F5344CB8AC3E}">
        <p14:creationId xmlns:p14="http://schemas.microsoft.com/office/powerpoint/2010/main" val="14309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Combinational Circuit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A582E-C044-42AC-A259-B330CFAF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534602"/>
            <a:ext cx="3943350" cy="60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BA8CCD-8ACD-4916-86F2-60F4357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4212907"/>
            <a:ext cx="4619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6"/>
          </a:xfrm>
        </p:spPr>
        <p:txBody>
          <a:bodyPr/>
          <a:lstStyle/>
          <a:p>
            <a:r>
              <a:rPr lang="en-US" altLang="zh-CN" dirty="0"/>
              <a:t>Action at the specific signal.</a:t>
            </a:r>
          </a:p>
          <a:p>
            <a:r>
              <a:rPr lang="en-US" altLang="zh-CN" dirty="0"/>
              <a:t>All results of all cases calculated parallelly.</a:t>
            </a:r>
          </a:p>
          <a:p>
            <a:r>
              <a:rPr lang="en-US" altLang="zh-CN" dirty="0"/>
              <a:t>All data used ‘as is’ at the instant of signal occurs. </a:t>
            </a:r>
          </a:p>
          <a:p>
            <a:r>
              <a:rPr lang="en-US" altLang="zh-CN" dirty="0"/>
              <a:t>It will choose answers by cases. </a:t>
            </a:r>
          </a:p>
          <a:p>
            <a:r>
              <a:rPr lang="en-US" altLang="zh-CN" dirty="0"/>
              <a:t>Latency is calculated as maximum case sequences latency or the maximum calculation latency.</a:t>
            </a:r>
          </a:p>
          <a:p>
            <a:r>
              <a:rPr lang="en-US" altLang="zh-CN" dirty="0"/>
              <a:t>Critical path: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3703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04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Action at the input changes.</a:t>
            </a:r>
          </a:p>
          <a:p>
            <a:r>
              <a:rPr lang="en-US" altLang="zh-CN" dirty="0"/>
              <a:t>For a register that we change, it</a:t>
            </a:r>
          </a:p>
          <a:p>
            <a:pPr lvl="1"/>
            <a:r>
              <a:rPr lang="en-US" altLang="zh-CN" dirty="0"/>
              <a:t>Drop data in it</a:t>
            </a:r>
          </a:p>
          <a:p>
            <a:pPr lvl="1"/>
            <a:r>
              <a:rPr lang="en-US" altLang="zh-CN" dirty="0"/>
              <a:t>Receive new assignment</a:t>
            </a:r>
          </a:p>
          <a:p>
            <a:r>
              <a:rPr lang="en-US" altLang="zh-CN" dirty="0"/>
              <a:t>So every register we change in the combinational circuits:</a:t>
            </a:r>
          </a:p>
          <a:p>
            <a:pPr lvl="1"/>
            <a:r>
              <a:rPr lang="en-US" altLang="zh-CN" dirty="0"/>
              <a:t>CAN’T be a condition</a:t>
            </a:r>
          </a:p>
          <a:p>
            <a:pPr lvl="1"/>
            <a:r>
              <a:rPr lang="en-US" altLang="zh-CN" dirty="0"/>
              <a:t>DOSEN’T change in some possible paths</a:t>
            </a:r>
          </a:p>
          <a:p>
            <a:pPr marL="0" indent="0">
              <a:buNone/>
            </a:pPr>
            <a:r>
              <a:rPr lang="en-US" altLang="zh-CN" dirty="0"/>
              <a:t>   or it will lead to a latch.</a:t>
            </a:r>
          </a:p>
          <a:p>
            <a:r>
              <a:rPr lang="en-US" altLang="zh-CN" dirty="0"/>
              <a:t>Latency is calculated as the maximum calculation sequences latency.</a:t>
            </a:r>
          </a:p>
          <a:p>
            <a:r>
              <a:rPr lang="en-US" altLang="zh-CN" dirty="0"/>
              <a:t>Critical path: ID – REGFILE – ID, IF – CACHE – IF </a:t>
            </a:r>
          </a:p>
        </p:txBody>
      </p:sp>
    </p:spTree>
    <p:extLst>
      <p:ext uri="{BB962C8B-B14F-4D97-AF65-F5344CB8AC3E}">
        <p14:creationId xmlns:p14="http://schemas.microsoft.com/office/powerpoint/2010/main" val="3673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8B-D13B-48E8-9192-396FE15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achieve a good frequency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4973B-5B2D-4DBD-B625-8D417194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frequency = Low latency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good design is required!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7AB5B3-FAEB-4FD3-9437-D0B8E12CB439}"/>
              </a:ext>
            </a:extLst>
          </p:cNvPr>
          <p:cNvGrpSpPr/>
          <p:nvPr/>
        </p:nvGrpSpPr>
        <p:grpSpPr>
          <a:xfrm>
            <a:off x="4259334" y="2300748"/>
            <a:ext cx="3497240" cy="2921846"/>
            <a:chOff x="4285716" y="2209190"/>
            <a:chExt cx="3444475" cy="31049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9729C8-52F3-4D4A-82C2-0AC3C4B3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809" y="2209190"/>
              <a:ext cx="3268382" cy="310496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1144BF-0688-4282-AE6A-3DFB5FA3B69B}"/>
                </a:ext>
              </a:extLst>
            </p:cNvPr>
            <p:cNvSpPr txBox="1"/>
            <p:nvPr/>
          </p:nvSpPr>
          <p:spPr>
            <a:xfrm>
              <a:off x="4592050" y="284617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25F9C6-1093-4927-A92C-7429B7FA920E}"/>
                </a:ext>
              </a:extLst>
            </p:cNvPr>
            <p:cNvSpPr txBox="1"/>
            <p:nvPr/>
          </p:nvSpPr>
          <p:spPr>
            <a:xfrm>
              <a:off x="4729106" y="225459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MEM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C1185D-C88E-49EA-8718-E4847BD27A74}"/>
                </a:ext>
              </a:extLst>
            </p:cNvPr>
            <p:cNvSpPr txBox="1"/>
            <p:nvPr/>
          </p:nvSpPr>
          <p:spPr>
            <a:xfrm>
              <a:off x="4666589" y="35055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Cache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C1ADF-920E-43DB-92E1-FBE707F5E3DB}"/>
                </a:ext>
              </a:extLst>
            </p:cNvPr>
            <p:cNvSpPr txBox="1"/>
            <p:nvPr/>
          </p:nvSpPr>
          <p:spPr>
            <a:xfrm>
              <a:off x="5480284" y="234340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6CCC61-A6AC-4082-B546-E0EFCC16B8F5}"/>
                </a:ext>
              </a:extLst>
            </p:cNvPr>
            <p:cNvSpPr txBox="1"/>
            <p:nvPr/>
          </p:nvSpPr>
          <p:spPr>
            <a:xfrm>
              <a:off x="4285716" y="252807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3CE93-568B-4AD5-887C-18A42DD48D20}"/>
                </a:ext>
              </a:extLst>
            </p:cNvPr>
            <p:cNvSpPr txBox="1"/>
            <p:nvPr/>
          </p:nvSpPr>
          <p:spPr>
            <a:xfrm>
              <a:off x="5661563" y="254638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712AE8-7B8B-49A6-8B45-643E831E563D}"/>
                </a:ext>
              </a:extLst>
            </p:cNvPr>
            <p:cNvSpPr txBox="1"/>
            <p:nvPr/>
          </p:nvSpPr>
          <p:spPr>
            <a:xfrm>
              <a:off x="5323157" y="293732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6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2501633" y="3904211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REGFILE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MEMCTRL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PC_REG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F364F72-621F-4761-933C-C6FD1FFF72DA}"/>
              </a:ext>
            </a:extLst>
          </p:cNvPr>
          <p:cNvCxnSpPr>
            <a:cxnSpLocks/>
          </p:cNvCxnSpPr>
          <p:nvPr/>
        </p:nvCxnSpPr>
        <p:spPr>
          <a:xfrm>
            <a:off x="819472" y="716013"/>
            <a:ext cx="131702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AACE3AB3-A08A-45C6-B38D-0E3D75415344}"/>
              </a:ext>
            </a:extLst>
          </p:cNvPr>
          <p:cNvCxnSpPr>
            <a:cxnSpLocks/>
          </p:cNvCxnSpPr>
          <p:nvPr/>
        </p:nvCxnSpPr>
        <p:spPr>
          <a:xfrm>
            <a:off x="819472" y="944150"/>
            <a:ext cx="13170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DFB4CE-E72F-4482-BF3D-E9FBD05DA596}"/>
              </a:ext>
            </a:extLst>
          </p:cNvPr>
          <p:cNvSpPr txBox="1"/>
          <p:nvPr/>
        </p:nvSpPr>
        <p:spPr>
          <a:xfrm>
            <a:off x="2271995" y="531347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Ubuntu Mono" panose="020B0509030602030204" pitchFamily="49" charset="0"/>
              </a:rPr>
              <a:t>Data Forwarding</a:t>
            </a:r>
            <a:endParaRPr lang="zh-CN" altLang="en-US" sz="1400" dirty="0">
              <a:solidFill>
                <a:srgbClr val="7030A0"/>
              </a:solidFill>
              <a:latin typeface="Ubuntu Mono" panose="020B0509030602030204" pitchFamily="49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BF59435-9542-4FF5-A1B9-81E86BE5343C}"/>
              </a:ext>
            </a:extLst>
          </p:cNvPr>
          <p:cNvSpPr txBox="1"/>
          <p:nvPr/>
        </p:nvSpPr>
        <p:spPr>
          <a:xfrm>
            <a:off x="2271995" y="761292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Branch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7E7BA5C-ED7B-4053-84D0-3C381164275B}"/>
              </a:ext>
            </a:extLst>
          </p:cNvPr>
          <p:cNvCxnSpPr>
            <a:cxnSpLocks/>
          </p:cNvCxnSpPr>
          <p:nvPr/>
        </p:nvCxnSpPr>
        <p:spPr>
          <a:xfrm>
            <a:off x="819472" y="1169003"/>
            <a:ext cx="131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8D58AF5-F08A-4566-98FF-82E5E9DB26C9}"/>
              </a:ext>
            </a:extLst>
          </p:cNvPr>
          <p:cNvSpPr txBox="1"/>
          <p:nvPr/>
        </p:nvSpPr>
        <p:spPr>
          <a:xfrm>
            <a:off x="2271995" y="98614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Ubuntu Mono" panose="020B0509030602030204" pitchFamily="49" charset="0"/>
              </a:rPr>
              <a:t>Data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98B6F314-C11C-4C22-90EC-7581A7693218}"/>
              </a:ext>
            </a:extLst>
          </p:cNvPr>
          <p:cNvCxnSpPr>
            <a:cxnSpLocks/>
          </p:cNvCxnSpPr>
          <p:nvPr/>
        </p:nvCxnSpPr>
        <p:spPr>
          <a:xfrm>
            <a:off x="819472" y="1398948"/>
            <a:ext cx="1317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FD8976C-AAC3-4A2F-BA43-7B2DADFAE5D8}"/>
              </a:ext>
            </a:extLst>
          </p:cNvPr>
          <p:cNvSpPr txBox="1"/>
          <p:nvPr/>
        </p:nvSpPr>
        <p:spPr>
          <a:xfrm>
            <a:off x="2271995" y="1216090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Stall Enable</a:t>
            </a:r>
            <a:endParaRPr lang="zh-CN" altLang="en-US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483ED37-30CF-4C59-9AC9-1743BDDD184B}"/>
              </a:ext>
            </a:extLst>
          </p:cNvPr>
          <p:cNvCxnSpPr>
            <a:cxnSpLocks/>
          </p:cNvCxnSpPr>
          <p:nvPr/>
        </p:nvCxnSpPr>
        <p:spPr>
          <a:xfrm>
            <a:off x="819472" y="1626701"/>
            <a:ext cx="13170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CCC7138-5284-4F84-9B41-70F11B45552E}"/>
              </a:ext>
            </a:extLst>
          </p:cNvPr>
          <p:cNvSpPr txBox="1"/>
          <p:nvPr/>
        </p:nvSpPr>
        <p:spPr>
          <a:xfrm>
            <a:off x="2271995" y="1443843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Stall Request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91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27B8C1-0712-4373-AB55-8A5F9DC1BE1E}"/>
              </a:ext>
            </a:extLst>
          </p:cNvPr>
          <p:cNvCxnSpPr>
            <a:cxnSpLocks/>
          </p:cNvCxnSpPr>
          <p:nvPr/>
        </p:nvCxnSpPr>
        <p:spPr>
          <a:xfrm>
            <a:off x="819472" y="1852973"/>
            <a:ext cx="131702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AEB096-66CD-4B78-A2FE-D292DB1C6563}"/>
              </a:ext>
            </a:extLst>
          </p:cNvPr>
          <p:cNvSpPr txBox="1"/>
          <p:nvPr/>
        </p:nvSpPr>
        <p:spPr>
          <a:xfrm>
            <a:off x="2271995" y="167011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Branch Prediction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3B7BFA23-EEF1-4F85-B53D-77A8652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704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0" y="-1"/>
            <a:ext cx="5657917" cy="202736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REGFILE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MEMCTRL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PC_REG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85756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E737C1-2764-4A3B-88F1-17B25C28819F}"/>
              </a:ext>
            </a:extLst>
          </p:cNvPr>
          <p:cNvCxnSpPr>
            <a:cxnSpLocks/>
          </p:cNvCxnSpPr>
          <p:nvPr/>
        </p:nvCxnSpPr>
        <p:spPr>
          <a:xfrm>
            <a:off x="2421632" y="2045535"/>
            <a:ext cx="0" cy="1282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EB17D72-D0CD-474B-AAC5-756461FD0A1E}"/>
              </a:ext>
            </a:extLst>
          </p:cNvPr>
          <p:cNvCxnSpPr>
            <a:cxnSpLocks/>
          </p:cNvCxnSpPr>
          <p:nvPr/>
        </p:nvCxnSpPr>
        <p:spPr>
          <a:xfrm flipV="1">
            <a:off x="2863777" y="2027360"/>
            <a:ext cx="0" cy="13005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标题 1">
            <a:extLst>
              <a:ext uri="{FF2B5EF4-FFF2-40B4-BE49-F238E27FC236}">
                <a16:creationId xmlns:a16="http://schemas.microsoft.com/office/drawing/2014/main" id="{2EDDE5DF-6BD3-490D-ADAB-718194E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7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936</Words>
  <Application>Microsoft Office PowerPoint</Application>
  <PresentationFormat>宽屏</PresentationFormat>
  <Paragraphs>206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Cambria Math</vt:lpstr>
      <vt:lpstr>Ubuntu</vt:lpstr>
      <vt:lpstr>Ubuntu Mono</vt:lpstr>
      <vt:lpstr>Office Theme</vt:lpstr>
      <vt:lpstr>Presentation – RISCV CPU</vt:lpstr>
      <vt:lpstr>Introduction</vt:lpstr>
      <vt:lpstr>Some jokes</vt:lpstr>
      <vt:lpstr>Circuits</vt:lpstr>
      <vt:lpstr>Sequential Circuit</vt:lpstr>
      <vt:lpstr>Combinational Circuit</vt:lpstr>
      <vt:lpstr>How to achieve a good frequency？</vt:lpstr>
      <vt:lpstr>Where are bottlenecks？</vt:lpstr>
      <vt:lpstr>Where are bottlenecks？</vt:lpstr>
      <vt:lpstr>Bottlenecks</vt:lpstr>
      <vt:lpstr>Some solutions</vt:lpstr>
      <vt:lpstr>Module design of EX</vt:lpstr>
      <vt:lpstr>Modularization design of EVERYTHING!</vt:lpstr>
      <vt:lpstr>My other features</vt:lpstr>
      <vt:lpstr>My result</vt:lpstr>
      <vt:lpstr>My result</vt:lpstr>
      <vt:lpstr>Some jokes</vt:lpstr>
      <vt:lpstr>My problems met during implementation</vt:lpstr>
      <vt:lpstr>Problems in riscv_top.v</vt:lpstr>
      <vt:lpstr>Problems in pi.c</vt:lpstr>
      <vt:lpstr>Problems in UART buffer</vt:lpstr>
      <vt:lpstr>Some jokes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Zonghan Yang</dc:creator>
  <cp:lastModifiedBy>Yang Zonghan</cp:lastModifiedBy>
  <cp:revision>19</cp:revision>
  <dcterms:created xsi:type="dcterms:W3CDTF">2020-01-02T14:54:36Z</dcterms:created>
  <dcterms:modified xsi:type="dcterms:W3CDTF">2020-01-03T20:26:05Z</dcterms:modified>
</cp:coreProperties>
</file>