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19"/>
    <p:restoredTop sz="94721"/>
  </p:normalViewPr>
  <p:slideViewPr>
    <p:cSldViewPr snapToGrid="0">
      <p:cViewPr varScale="1">
        <p:scale>
          <a:sx n="140" d="100"/>
          <a:sy n="14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AAEE-3128-0189-4B75-21B475BC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BBCC5-3CE4-6B40-05C2-150EE721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340-E8B0-10DA-4F51-341F4603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82CE-44D0-46C1-22E1-9132BDD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E2EF-16B2-53BB-9213-137EDD12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BE8-8092-E5B4-187E-520730F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D7DA-534F-BB92-68DD-7A5C2C83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799E-7FAC-5600-3940-4A026C3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2644-787E-AE2C-DE16-A39FFC7C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FFC9-3524-C21D-2DC0-F406183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51FB-D3AE-2DB1-451D-4ED37FE9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41396-6848-08AF-F93E-95F48ECC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B038-1B35-CB3A-F24E-B3AB929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EADA-86FE-F33B-0C6E-006AA72C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2437-91DB-74B9-7E2E-725D107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EA1-A565-18D5-9AB9-E813988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F260-3FFC-6A2F-2D25-A42D650C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91F-C637-4E3D-E37E-091C60E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08D4-6079-852A-FB49-2D5356C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66D8-4A37-1167-D608-EC2E1BE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10D-A84A-A276-8841-9AE911E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742D-F60A-AED7-C53A-D3DBADC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9978-32FC-DA8D-4C5D-D1E2ACDA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0F-582A-361D-E4B2-87FD3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4DAC-22CC-2E2F-CE3F-E1E2989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ABA-53EB-EEEB-FE56-1941EBB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1BAA-F74F-96FD-0F55-13E88885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065A-E820-CA59-25BA-1C97B486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091C-E9B4-1DC0-1E33-9A4A17F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646F-0873-DABF-53B8-612315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D3E5-13A6-B85E-A68F-C4C60C4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BB32-F5E8-B040-DAB3-A4953D0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2843-0172-AEE2-0635-506146BE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C076-020C-03A9-B1C0-BA63777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E883-F14C-B9A9-FEDB-090EDB5A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4A68-8E4E-AFFD-7481-2E4A1A04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6873-30E1-A166-3C54-4E9B8A6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8F46-A991-725C-A260-F320EAD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F1081-FF3E-B510-5D82-B44B693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97C5-893A-1446-709F-203274D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5E221-ED04-62FF-53B0-F2A67EBF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91E-C1F9-3A16-AE42-0163C334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6AE-E151-76C7-D87B-4F6B494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99AC-9F37-C2C9-B949-3D1C988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1A44-EB3E-579A-4B51-5A7B41C0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5C32-575E-C965-A4F4-44489137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A84D-7729-0F53-5114-F01083D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0B30-5CD2-1AC7-800A-78F9B70D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3531-4BFC-61BD-4EEE-1144381E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2E2D-6FA7-D55A-C9A8-5E2CCF0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AB89-047D-9F06-C496-2A1BD9C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395E-AEDB-579E-5A69-B86A1C7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BD7-AF1D-BCFC-6BD3-0657E22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12CA5-0FD9-1C31-3D12-D3660E40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FDD5-D95A-4F17-9A8E-20461AC7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084-A442-9DC9-4CC0-8BF762E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D853-A723-7F2C-2B9F-C806B8B9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FA24-6A49-4724-55F2-CC20A74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30C7-0920-2092-FB63-8F097BC9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7D-1F99-046A-18F5-A3CF3109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22CB-9605-6FA2-86EA-80709699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58DB-E811-C149-82B0-665592BD4B62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CA94-FDB0-4F32-817C-24D64FA0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1261-7CA8-AA72-9D04-F5F734CC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3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4303-7CB7-64C9-9160-99D89FF79AB8}"/>
              </a:ext>
            </a:extLst>
          </p:cNvPr>
          <p:cNvSpPr/>
          <p:nvPr/>
        </p:nvSpPr>
        <p:spPr>
          <a:xfrm>
            <a:off x="566928" y="676656"/>
            <a:ext cx="2093976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UART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5FB7B-2E70-4BD4-EABC-BB0F6D1C2E65}"/>
              </a:ext>
            </a:extLst>
          </p:cNvPr>
          <p:cNvSpPr/>
          <p:nvPr/>
        </p:nvSpPr>
        <p:spPr>
          <a:xfrm>
            <a:off x="3678672" y="676656"/>
            <a:ext cx="219456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CP2104</a:t>
            </a:r>
          </a:p>
          <a:p>
            <a:pPr algn="ctr"/>
            <a:r>
              <a:rPr lang="de-DE" dirty="0"/>
              <a:t>(USB-TO-UART BRIDGE)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CBCF-D2F4-64BB-4B7F-6BF50280C52D}"/>
              </a:ext>
            </a:extLst>
          </p:cNvPr>
          <p:cNvSpPr/>
          <p:nvPr/>
        </p:nvSpPr>
        <p:spPr>
          <a:xfrm>
            <a:off x="3678672" y="2427111"/>
            <a:ext cx="2194560" cy="182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Espressif</a:t>
            </a:r>
            <a:endParaRPr lang="de-DE" dirty="0"/>
          </a:p>
          <a:p>
            <a:pPr algn="ctr"/>
            <a:r>
              <a:rPr lang="de-DE" dirty="0"/>
              <a:t>ESP32-S3-WROOM-1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C96F-28C4-6F96-1F46-15C04505045E}"/>
              </a:ext>
            </a:extLst>
          </p:cNvPr>
          <p:cNvSpPr/>
          <p:nvPr/>
        </p:nvSpPr>
        <p:spPr>
          <a:xfrm>
            <a:off x="1298448" y="2427112"/>
            <a:ext cx="1591056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OTG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D5BE9-1D1D-78BB-9591-803F86116618}"/>
              </a:ext>
            </a:extLst>
          </p:cNvPr>
          <p:cNvSpPr/>
          <p:nvPr/>
        </p:nvSpPr>
        <p:spPr>
          <a:xfrm>
            <a:off x="5125506" y="5054466"/>
            <a:ext cx="2194560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B5005-2499-D45D-50ED-320705CDF058}"/>
              </a:ext>
            </a:extLst>
          </p:cNvPr>
          <p:cNvSpPr/>
          <p:nvPr/>
        </p:nvSpPr>
        <p:spPr>
          <a:xfrm>
            <a:off x="6662400" y="2427110"/>
            <a:ext cx="1895061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UDA1334A</a:t>
            </a:r>
            <a:endParaRPr lang="de-DE" dirty="0"/>
          </a:p>
          <a:p>
            <a:pPr algn="ctr"/>
            <a:r>
              <a:rPr lang="de-DE" dirty="0"/>
              <a:t>(DAC)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53FE-6E61-ACAD-69B1-9BE4139AD3B6}"/>
              </a:ext>
            </a:extLst>
          </p:cNvPr>
          <p:cNvSpPr/>
          <p:nvPr/>
        </p:nvSpPr>
        <p:spPr>
          <a:xfrm>
            <a:off x="6662400" y="676656"/>
            <a:ext cx="18720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PAM8403 </a:t>
            </a:r>
            <a:endParaRPr lang="de-DE" dirty="0"/>
          </a:p>
          <a:p>
            <a:pPr algn="ctr"/>
            <a:r>
              <a:rPr lang="de-DE" dirty="0"/>
              <a:t>(AMP)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AE78B-DA9D-FDB7-2D91-6E9B9AEF8DE3}"/>
              </a:ext>
            </a:extLst>
          </p:cNvPr>
          <p:cNvSpPr/>
          <p:nvPr/>
        </p:nvSpPr>
        <p:spPr>
          <a:xfrm>
            <a:off x="9631680" y="676656"/>
            <a:ext cx="21336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1C50F-8C16-4CC5-3A14-427DD0818A19}"/>
              </a:ext>
            </a:extLst>
          </p:cNvPr>
          <p:cNvSpPr/>
          <p:nvPr/>
        </p:nvSpPr>
        <p:spPr>
          <a:xfrm>
            <a:off x="9631680" y="2427110"/>
            <a:ext cx="2133600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EC25-5B0C-2AFE-F429-23F64DD87EE8}"/>
              </a:ext>
            </a:extLst>
          </p:cNvPr>
          <p:cNvSpPr/>
          <p:nvPr/>
        </p:nvSpPr>
        <p:spPr>
          <a:xfrm>
            <a:off x="2617843" y="5054466"/>
            <a:ext cx="2093976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SSD1306</a:t>
            </a:r>
          </a:p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(OLED Display)</a:t>
            </a:r>
            <a:endParaRPr lang="en-GB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7A02F-CA81-D221-A84D-263AF79EDDA0}"/>
              </a:ext>
            </a:extLst>
          </p:cNvPr>
          <p:cNvSpPr/>
          <p:nvPr/>
        </p:nvSpPr>
        <p:spPr>
          <a:xfrm>
            <a:off x="566928" y="3213935"/>
            <a:ext cx="2322576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MCP73831/2</a:t>
            </a:r>
          </a:p>
          <a:p>
            <a:pPr algn="ctr"/>
            <a:r>
              <a:rPr lang="de-DE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</a:rPr>
              <a:t>Charge Management Controller</a:t>
            </a:r>
            <a:r>
              <a:rPr lang="de-DE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0D081-E363-65A6-5CAD-5DDEE9E1052D}"/>
              </a:ext>
            </a:extLst>
          </p:cNvPr>
          <p:cNvCxnSpPr>
            <a:cxnSpLocks/>
          </p:cNvCxnSpPr>
          <p:nvPr/>
        </p:nvCxnSpPr>
        <p:spPr>
          <a:xfrm>
            <a:off x="4583818" y="1486113"/>
            <a:ext cx="0" cy="94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2A4E0-0CD0-25C2-DA71-B686123AA20E}"/>
              </a:ext>
            </a:extLst>
          </p:cNvPr>
          <p:cNvCxnSpPr>
            <a:cxnSpLocks/>
          </p:cNvCxnSpPr>
          <p:nvPr/>
        </p:nvCxnSpPr>
        <p:spPr>
          <a:xfrm>
            <a:off x="5873232" y="255381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299C3-4DF4-F3D4-0F62-55E989E25FAF}"/>
              </a:ext>
            </a:extLst>
          </p:cNvPr>
          <p:cNvCxnSpPr>
            <a:cxnSpLocks/>
          </p:cNvCxnSpPr>
          <p:nvPr/>
        </p:nvCxnSpPr>
        <p:spPr>
          <a:xfrm>
            <a:off x="5873232" y="304996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48117-BDA8-7F92-E80F-D78FA515172A}"/>
              </a:ext>
            </a:extLst>
          </p:cNvPr>
          <p:cNvCxnSpPr>
            <a:cxnSpLocks/>
          </p:cNvCxnSpPr>
          <p:nvPr/>
        </p:nvCxnSpPr>
        <p:spPr>
          <a:xfrm>
            <a:off x="5866008" y="333997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27882-AF1D-4C5B-BFF6-8AC07AF4D932}"/>
              </a:ext>
            </a:extLst>
          </p:cNvPr>
          <p:cNvCxnSpPr>
            <a:cxnSpLocks/>
          </p:cNvCxnSpPr>
          <p:nvPr/>
        </p:nvCxnSpPr>
        <p:spPr>
          <a:xfrm flipH="1">
            <a:off x="5866008" y="2798286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4258D8-2D0A-385D-314E-7AED058CD030}"/>
              </a:ext>
            </a:extLst>
          </p:cNvPr>
          <p:cNvSpPr txBox="1"/>
          <p:nvPr/>
        </p:nvSpPr>
        <p:spPr>
          <a:xfrm>
            <a:off x="5957227" y="2323039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WS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SD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BE324-0378-1D27-244C-628ADA2E9F19}"/>
              </a:ext>
            </a:extLst>
          </p:cNvPr>
          <p:cNvSpPr txBox="1"/>
          <p:nvPr/>
        </p:nvSpPr>
        <p:spPr>
          <a:xfrm>
            <a:off x="8518288" y="2584648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7B2A-6582-82B6-7E8D-9ED0ABF951BD}"/>
              </a:ext>
            </a:extLst>
          </p:cNvPr>
          <p:cNvCxnSpPr>
            <a:cxnSpLocks/>
          </p:cNvCxnSpPr>
          <p:nvPr/>
        </p:nvCxnSpPr>
        <p:spPr>
          <a:xfrm>
            <a:off x="8557461" y="2798286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99AFA7-5F11-F3B2-B69E-A54753424B38}"/>
              </a:ext>
            </a:extLst>
          </p:cNvPr>
          <p:cNvCxnSpPr>
            <a:cxnSpLocks/>
          </p:cNvCxnSpPr>
          <p:nvPr/>
        </p:nvCxnSpPr>
        <p:spPr>
          <a:xfrm>
            <a:off x="8550237" y="3088296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4D04EC-4DC6-131D-CD1F-5B94C0123DB2}"/>
              </a:ext>
            </a:extLst>
          </p:cNvPr>
          <p:cNvSpPr txBox="1"/>
          <p:nvPr/>
        </p:nvSpPr>
        <p:spPr>
          <a:xfrm>
            <a:off x="6452326" y="1811147"/>
            <a:ext cx="114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ACD6DE-8EB3-D485-F1EF-44CF2B5E31E8}"/>
              </a:ext>
            </a:extLst>
          </p:cNvPr>
          <p:cNvCxnSpPr>
            <a:cxnSpLocks/>
          </p:cNvCxnSpPr>
          <p:nvPr/>
        </p:nvCxnSpPr>
        <p:spPr>
          <a:xfrm flipV="1">
            <a:off x="7450667" y="1481328"/>
            <a:ext cx="0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553056-0694-986B-066B-5E79D2CC99E0}"/>
              </a:ext>
            </a:extLst>
          </p:cNvPr>
          <p:cNvCxnSpPr>
            <a:cxnSpLocks/>
          </p:cNvCxnSpPr>
          <p:nvPr/>
        </p:nvCxnSpPr>
        <p:spPr>
          <a:xfrm flipV="1">
            <a:off x="7806267" y="1472184"/>
            <a:ext cx="0" cy="95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4B6735-C2F4-C0B7-BC24-E2E5A9D43258}"/>
              </a:ext>
            </a:extLst>
          </p:cNvPr>
          <p:cNvSpPr txBox="1"/>
          <p:nvPr/>
        </p:nvSpPr>
        <p:spPr>
          <a:xfrm>
            <a:off x="7777435" y="1820505"/>
            <a:ext cx="107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496D54-F2C6-2B09-1145-DD9EE4D08D9A}"/>
              </a:ext>
            </a:extLst>
          </p:cNvPr>
          <p:cNvSpPr txBox="1"/>
          <p:nvPr/>
        </p:nvSpPr>
        <p:spPr>
          <a:xfrm>
            <a:off x="8510371" y="743281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Speaker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Speaker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C192ED-2A46-7DCA-100E-B51CD3FC0D5C}"/>
              </a:ext>
            </a:extLst>
          </p:cNvPr>
          <p:cNvCxnSpPr>
            <a:cxnSpLocks/>
          </p:cNvCxnSpPr>
          <p:nvPr/>
        </p:nvCxnSpPr>
        <p:spPr>
          <a:xfrm>
            <a:off x="8549544" y="956919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A9750C-4439-1D31-50B5-A862345E3F01}"/>
              </a:ext>
            </a:extLst>
          </p:cNvPr>
          <p:cNvCxnSpPr>
            <a:cxnSpLocks/>
          </p:cNvCxnSpPr>
          <p:nvPr/>
        </p:nvCxnSpPr>
        <p:spPr>
          <a:xfrm>
            <a:off x="8542320" y="1246929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7EF49-EB83-A8DE-3B12-129D0184E87D}"/>
              </a:ext>
            </a:extLst>
          </p:cNvPr>
          <p:cNvCxnSpPr>
            <a:cxnSpLocks/>
          </p:cNvCxnSpPr>
          <p:nvPr/>
        </p:nvCxnSpPr>
        <p:spPr>
          <a:xfrm rot="16200000">
            <a:off x="3403071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838B47-B6E7-B083-B9F0-1032939A0FB6}"/>
              </a:ext>
            </a:extLst>
          </p:cNvPr>
          <p:cNvCxnSpPr>
            <a:cxnSpLocks/>
          </p:cNvCxnSpPr>
          <p:nvPr/>
        </p:nvCxnSpPr>
        <p:spPr>
          <a:xfrm rot="16200000">
            <a:off x="3899224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1C80FE-4EDD-64EB-55A4-5B2C37030DF8}"/>
              </a:ext>
            </a:extLst>
          </p:cNvPr>
          <p:cNvCxnSpPr>
            <a:cxnSpLocks/>
          </p:cNvCxnSpPr>
          <p:nvPr/>
        </p:nvCxnSpPr>
        <p:spPr>
          <a:xfrm rot="16200000">
            <a:off x="4189234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5A5688-8E02-2239-6C90-5B9E18A78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7546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276153-AC1B-FC11-3CEE-A4E1C9B38A4A}"/>
              </a:ext>
            </a:extLst>
          </p:cNvPr>
          <p:cNvSpPr txBox="1"/>
          <p:nvPr/>
        </p:nvSpPr>
        <p:spPr>
          <a:xfrm rot="16200000">
            <a:off x="3990443" y="4116505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578276-B493-0FD7-9C58-BE18B362D7C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89504" y="3733387"/>
            <a:ext cx="789168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CCD469-90EA-90AB-96C3-FDBD5AFF9B27}"/>
              </a:ext>
            </a:extLst>
          </p:cNvPr>
          <p:cNvCxnSpPr>
            <a:cxnSpLocks/>
          </p:cNvCxnSpPr>
          <p:nvPr/>
        </p:nvCxnSpPr>
        <p:spPr>
          <a:xfrm>
            <a:off x="2889503" y="2761764"/>
            <a:ext cx="77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F985AC-B39A-1BFA-343F-285BB3FCF69F}"/>
              </a:ext>
            </a:extLst>
          </p:cNvPr>
          <p:cNvCxnSpPr>
            <a:cxnSpLocks/>
          </p:cNvCxnSpPr>
          <p:nvPr/>
        </p:nvCxnSpPr>
        <p:spPr>
          <a:xfrm flipH="1" flipV="1">
            <a:off x="4924782" y="1486113"/>
            <a:ext cx="7219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9B4148-C124-5A7A-5ABB-354EDD938BD5}"/>
              </a:ext>
            </a:extLst>
          </p:cNvPr>
          <p:cNvSpPr txBox="1"/>
          <p:nvPr/>
        </p:nvSpPr>
        <p:spPr>
          <a:xfrm>
            <a:off x="4865197" y="1812042"/>
            <a:ext cx="32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Tx</a:t>
            </a:r>
            <a:endParaRPr lang="de-DE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428F9-4ACB-D14C-7EA5-3E4315943DC8}"/>
              </a:ext>
            </a:extLst>
          </p:cNvPr>
          <p:cNvSpPr txBox="1"/>
          <p:nvPr/>
        </p:nvSpPr>
        <p:spPr>
          <a:xfrm>
            <a:off x="4257172" y="1818113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Rx</a:t>
            </a:r>
            <a:endParaRPr lang="de-D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7245D-787D-D010-09C4-E5CCE79C867B}"/>
              </a:ext>
            </a:extLst>
          </p:cNvPr>
          <p:cNvSpPr txBox="1"/>
          <p:nvPr/>
        </p:nvSpPr>
        <p:spPr>
          <a:xfrm>
            <a:off x="2990845" y="712022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8F850-0ADB-9755-C576-183FB3970630}"/>
              </a:ext>
            </a:extLst>
          </p:cNvPr>
          <p:cNvSpPr txBox="1"/>
          <p:nvPr/>
        </p:nvSpPr>
        <p:spPr>
          <a:xfrm>
            <a:off x="2990845" y="1143390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D+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AF187-8F07-E347-200E-6EF99324E2EE}"/>
              </a:ext>
            </a:extLst>
          </p:cNvPr>
          <p:cNvSpPr/>
          <p:nvPr/>
        </p:nvSpPr>
        <p:spPr>
          <a:xfrm>
            <a:off x="174609" y="5049229"/>
            <a:ext cx="1795899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LiPo</a:t>
            </a:r>
            <a:r>
              <a:rPr lang="de-DE" dirty="0"/>
              <a:t> 1S</a:t>
            </a:r>
          </a:p>
          <a:p>
            <a:pPr algn="ctr"/>
            <a:r>
              <a:rPr lang="de-DE" dirty="0" err="1"/>
              <a:t>Battery</a:t>
            </a:r>
            <a:endParaRPr lang="de-DE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5FCFD7-8D42-E429-D4B0-1C3B51F772A5}"/>
              </a: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      <a:ext cx="505" cy="796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417618-37D3-D91E-F467-B3636E9330E8}"/>
              </a:ext>
            </a:extLst>
          </p:cNvPr>
          <p:cNvCxnSpPr>
            <a:cxnSpLocks/>
          </p:cNvCxnSpPr>
          <p:nvPr/>
        </p:nvCxnSpPr>
        <p:spPr>
          <a:xfrm>
            <a:off x="2660904" y="115634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482F5E-76EF-429B-69F7-DDD83CFA8735}"/>
              </a:ext>
            </a:extLst>
          </p:cNvPr>
          <p:cNvCxnSpPr>
            <a:cxnSpLocks/>
          </p:cNvCxnSpPr>
          <p:nvPr/>
        </p:nvCxnSpPr>
        <p:spPr>
          <a:xfrm>
            <a:off x="2660904" y="96068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864CB-E2E3-1ACC-C351-C7D182D2353D}"/>
              </a:ext>
            </a:extLst>
          </p:cNvPr>
          <p:cNvCxnSpPr>
            <a:cxnSpLocks/>
          </p:cNvCxnSpPr>
          <p:nvPr/>
        </p:nvCxnSpPr>
        <p:spPr>
          <a:xfrm rot="16200000">
            <a:off x="4743971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EF4E29-7982-0273-04C3-27C233AA4E2E}"/>
              </a:ext>
            </a:extLst>
          </p:cNvPr>
          <p:cNvCxnSpPr>
            <a:cxnSpLocks/>
          </p:cNvCxnSpPr>
          <p:nvPr/>
        </p:nvCxnSpPr>
        <p:spPr>
          <a:xfrm rot="16200000">
            <a:off x="498314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58971-B8C8-78D2-7242-FB50312CCFF2}"/>
              </a:ext>
            </a:extLst>
          </p:cNvPr>
          <p:cNvCxnSpPr>
            <a:cxnSpLocks/>
          </p:cNvCxnSpPr>
          <p:nvPr/>
        </p:nvCxnSpPr>
        <p:spPr>
          <a:xfrm rot="16200000">
            <a:off x="522231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62EBF9-0535-84BE-CF79-7D27972EA920}"/>
              </a:ext>
            </a:extLst>
          </p:cNvPr>
          <p:cNvCxnSpPr>
            <a:cxnSpLocks/>
          </p:cNvCxnSpPr>
          <p:nvPr/>
        </p:nvCxnSpPr>
        <p:spPr>
          <a:xfrm rot="16200000">
            <a:off x="546148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1F572-BEDD-904D-7825-3F20C0F02C7F}"/>
              </a:ext>
            </a:extLst>
          </p:cNvPr>
          <p:cNvCxnSpPr>
            <a:cxnSpLocks/>
          </p:cNvCxnSpPr>
          <p:nvPr/>
        </p:nvCxnSpPr>
        <p:spPr>
          <a:xfrm>
            <a:off x="883121" y="1481328"/>
            <a:ext cx="0" cy="173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244AFA-E74E-53FC-9515-2ED568F3B5C7}"/>
              </a:ext>
            </a:extLst>
          </p:cNvPr>
          <p:cNvSpPr txBox="1"/>
          <p:nvPr/>
        </p:nvSpPr>
        <p:spPr>
          <a:xfrm>
            <a:off x="570755" y="2147500"/>
            <a:ext cx="33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9D9EC5-764F-7934-C4C9-0F4890FD063F}"/>
              </a:ext>
            </a:extLst>
          </p:cNvPr>
          <p:cNvSpPr txBox="1"/>
          <p:nvPr/>
        </p:nvSpPr>
        <p:spPr>
          <a:xfrm>
            <a:off x="3101271" y="3456387"/>
            <a:ext cx="33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5v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761E2-AAD0-593F-D91D-57A3CE8BADA9}"/>
              </a:ext>
            </a:extLst>
          </p:cNvPr>
          <p:cNvSpPr/>
          <p:nvPr/>
        </p:nvSpPr>
        <p:spPr>
          <a:xfrm>
            <a:off x="6014451" y="2323039"/>
            <a:ext cx="492282" cy="113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0FB9F9-5CF6-54CD-73BE-26877F097B3C}"/>
              </a:ext>
            </a:extLst>
          </p:cNvPr>
          <p:cNvSpPr txBox="1"/>
          <p:nvPr/>
        </p:nvSpPr>
        <p:spPr>
          <a:xfrm>
            <a:off x="5967901" y="2070632"/>
            <a:ext cx="56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I2S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6FB489-A0D3-D4CF-FF42-DA430F1BE843}"/>
              </a:ext>
            </a:extLst>
          </p:cNvPr>
          <p:cNvSpPr/>
          <p:nvPr/>
        </p:nvSpPr>
        <p:spPr>
          <a:xfrm rot="16200000">
            <a:off x="4071414" y="4130531"/>
            <a:ext cx="443844" cy="1060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9441DB-01FD-5656-9554-3295534CE50D}"/>
              </a:ext>
            </a:extLst>
          </p:cNvPr>
          <p:cNvSpPr txBox="1"/>
          <p:nvPr/>
        </p:nvSpPr>
        <p:spPr>
          <a:xfrm rot="16200000">
            <a:off x="3381705" y="4508919"/>
            <a:ext cx="56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I2C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E48A15-2489-7673-973C-D52458E6192E}"/>
              </a:ext>
            </a:extLst>
          </p:cNvPr>
          <p:cNvSpPr txBox="1"/>
          <p:nvPr/>
        </p:nvSpPr>
        <p:spPr>
          <a:xfrm>
            <a:off x="5221943" y="4508917"/>
            <a:ext cx="5389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688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879-ED4F-C78F-07BF-4FFAFFD0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Pinout</a:t>
            </a:r>
            <a:endParaRPr lang="de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1E4A3-DF00-F1BC-A447-A9D53882D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27937"/>
              </p:ext>
            </p:extLst>
          </p:nvPr>
        </p:nvGraphicFramePr>
        <p:xfrm>
          <a:off x="9032494" y="1276171"/>
          <a:ext cx="29644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28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813706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UDA1334A 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/ SYSCLK/PLL1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/ 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1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</a:t>
                      </a:r>
                      <a:r>
                        <a:rPr kumimoji="0" lang="de-DE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/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054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035363-B23E-8AC1-C6EF-10B5473D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07581"/>
              </p:ext>
            </p:extLst>
          </p:nvPr>
        </p:nvGraphicFramePr>
        <p:xfrm>
          <a:off x="4878324" y="3317542"/>
          <a:ext cx="2444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CP2104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36 / RXD0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/ 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37 / TXD0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 / 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13874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E0A8F6D-42A4-4C05-A048-B1C89B950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68058"/>
              </p:ext>
            </p:extLst>
          </p:nvPr>
        </p:nvGraphicFramePr>
        <p:xfrm>
          <a:off x="631063" y="1276171"/>
          <a:ext cx="2528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440053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Button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1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3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</a:t>
                      </a:r>
                      <a:r>
                        <a:rPr kumimoji="0" lang="de-DE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STATUS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8984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3D4F596-686F-859E-E46B-EA21DED8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43061"/>
              </p:ext>
            </p:extLst>
          </p:nvPr>
        </p:nvGraphicFramePr>
        <p:xfrm>
          <a:off x="4878324" y="1276171"/>
          <a:ext cx="2435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784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SDD1306 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</a:t>
                      </a:r>
                      <a:r>
                        <a:rPr kumimoji="0" lang="de-DE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GPIO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8984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57F95336-EF41-4C08-7BFD-D23667B3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1020"/>
              </p:ext>
            </p:extLst>
          </p:nvPr>
        </p:nvGraphicFramePr>
        <p:xfrm>
          <a:off x="9032494" y="3317542"/>
          <a:ext cx="2964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28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376306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UDA1334A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PAM8403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 / VOUTL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/ INL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 / VOUTR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/ INR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898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65EE7878-BD28-F90A-62FD-F33006360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38762"/>
              </p:ext>
            </p:extLst>
          </p:nvPr>
        </p:nvGraphicFramePr>
        <p:xfrm>
          <a:off x="4860036" y="5358913"/>
          <a:ext cx="2453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072">
                  <a:extLst>
                    <a:ext uri="{9D8B030D-6E8A-4147-A177-3AD203B41FA5}">
                      <a16:colId xmlns:a16="http://schemas.microsoft.com/office/drawing/2014/main" val="3013302737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5838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CP2104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 / 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USB 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 / 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USB D-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158</Words>
  <Application>Microsoft Macintosh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Pinout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Strauß</dc:creator>
  <cp:lastModifiedBy>Felix Strauß</cp:lastModifiedBy>
  <cp:revision>20</cp:revision>
  <dcterms:created xsi:type="dcterms:W3CDTF">2023-03-29T13:08:17Z</dcterms:created>
  <dcterms:modified xsi:type="dcterms:W3CDTF">2023-04-26T09:19:07Z</dcterms:modified>
</cp:coreProperties>
</file>