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319"/>
    <p:restoredTop sz="94676"/>
  </p:normalViewPr>
  <p:slideViewPr>
    <p:cSldViewPr snapToGrid="0">
      <p:cViewPr>
        <p:scale>
          <a:sx n="204" d="100"/>
          <a:sy n="204" d="100"/>
        </p:scale>
        <p:origin x="5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AAEE-3128-0189-4B75-21B475BC7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BBCC5-3CE4-6B40-05C2-150EE7215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09340-E8B0-10DA-4F51-341F46032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58DB-E811-C149-82B0-665592BD4B62}" type="datetimeFigureOut">
              <a:rPr lang="de-DE" smtClean="0"/>
              <a:t>29.03.23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D82CE-44D0-46C1-22E1-9132BDD65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AE2EF-16B2-53BB-9213-137EDD12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E13A-485D-2443-A527-3E05CAF02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7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5BE8-8092-E5B4-187E-520730FD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ED7DA-534F-BB92-68DD-7A5C2C832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799E-7FAC-5600-3940-4A026C3E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58DB-E811-C149-82B0-665592BD4B62}" type="datetimeFigureOut">
              <a:rPr lang="de-DE" smtClean="0"/>
              <a:t>29.03.23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82644-787E-AE2C-DE16-A39FFC7C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2FFC9-3524-C21D-2DC0-F406183A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E13A-485D-2443-A527-3E05CAF02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12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551FB-D3AE-2DB1-451D-4ED37FE9B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41396-6848-08AF-F93E-95F48ECC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6B038-1B35-CB3A-F24E-B3AB9291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58DB-E811-C149-82B0-665592BD4B62}" type="datetimeFigureOut">
              <a:rPr lang="de-DE" smtClean="0"/>
              <a:t>29.03.23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8EADA-86FE-F33B-0C6E-006AA72C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22437-91DB-74B9-7E2E-725D107A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E13A-485D-2443-A527-3E05CAF02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89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BEA1-A565-18D5-9AB9-E8139881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9F260-3FFC-6A2F-2D25-A42D650C2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E691F-C637-4E3D-E37E-091C60EB9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58DB-E811-C149-82B0-665592BD4B62}" type="datetimeFigureOut">
              <a:rPr lang="de-DE" smtClean="0"/>
              <a:t>29.03.23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08D4-6079-852A-FB49-2D5356C3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666D8-4A37-1167-D608-EC2E1BE2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E13A-485D-2443-A527-3E05CAF02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43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B10D-A84A-A276-8841-9AE911E2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B742D-F60A-AED7-C53A-D3DBADC37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49978-32FC-DA8D-4C5D-D1E2ACDA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58DB-E811-C149-82B0-665592BD4B62}" type="datetimeFigureOut">
              <a:rPr lang="de-DE" smtClean="0"/>
              <a:t>29.03.23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B7A0F-582A-361D-E4B2-87FD334F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04DAC-22CC-2E2F-CE3F-E1E29893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E13A-485D-2443-A527-3E05CAF02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08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FABA-53EB-EEEB-FE56-1941EBBF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D1BAA-F74F-96FD-0F55-13E88885C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E065A-E820-CA59-25BA-1C97B4860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C091C-E9B4-1DC0-1E33-9A4A17FB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58DB-E811-C149-82B0-665592BD4B62}" type="datetimeFigureOut">
              <a:rPr lang="de-DE" smtClean="0"/>
              <a:t>29.03.23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0646F-0873-DABF-53B8-6123155E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5D3E5-13A6-B85E-A68F-C4C60C48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E13A-485D-2443-A527-3E05CAF02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28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BB32-F5E8-B040-DAB3-A4953D06C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92843-0172-AEE2-0635-506146BE0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8C076-020C-03A9-B1C0-BA63777AA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DE883-F14C-B9A9-FEDB-090EDB5A0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C4A68-8E4E-AFFD-7481-2E4A1A04C3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46873-30E1-A166-3C54-4E9B8A6C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58DB-E811-C149-82B0-665592BD4B62}" type="datetimeFigureOut">
              <a:rPr lang="de-DE" smtClean="0"/>
              <a:t>29.03.23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A8F46-A991-725C-A260-F320EAD96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F1081-FF3E-B510-5D82-B44B6934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E13A-485D-2443-A527-3E05CAF02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97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E97C5-893A-1446-709F-203274DB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5E221-ED04-62FF-53B0-F2A67EBFA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58DB-E811-C149-82B0-665592BD4B62}" type="datetimeFigureOut">
              <a:rPr lang="de-DE" smtClean="0"/>
              <a:t>29.03.23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F991E-C1F9-3A16-AE42-0163C334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C26AE-E151-76C7-D87B-4F6B494E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E13A-485D-2443-A527-3E05CAF02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40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999AC-9F37-C2C9-B949-3D1C988B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58DB-E811-C149-82B0-665592BD4B62}" type="datetimeFigureOut">
              <a:rPr lang="de-DE" smtClean="0"/>
              <a:t>29.03.23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B1A44-EB3E-579A-4B51-5A7B41C0E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15C32-575E-C965-A4F4-44489137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E13A-485D-2443-A527-3E05CAF02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30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A84D-7729-0F53-5114-F01083D3F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F0B30-5CD2-1AC7-800A-78F9B70D3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93531-4BFC-61BD-4EEE-1144381ED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62E2D-6FA7-D55A-C9A8-5E2CCF01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58DB-E811-C149-82B0-665592BD4B62}" type="datetimeFigureOut">
              <a:rPr lang="de-DE" smtClean="0"/>
              <a:t>29.03.23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0AB89-047D-9F06-C496-2A1BD9CD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0395E-AEDB-579E-5A69-B86A1C7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E13A-485D-2443-A527-3E05CAF02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9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9BD7-AF1D-BCFC-6BD3-0657E2200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F12CA5-0FD9-1C31-3D12-D3660E40B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1FDD5-D95A-4F17-9A8E-20461AC74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7E084-A442-9DC9-4CC0-8BF762EB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58DB-E811-C149-82B0-665592BD4B62}" type="datetimeFigureOut">
              <a:rPr lang="de-DE" smtClean="0"/>
              <a:t>29.03.23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3D853-A723-7F2C-2B9F-C806B8B9F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AFA24-6A49-4724-55F2-CC20A746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E13A-485D-2443-A527-3E05CAF02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67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D30C7-0920-2092-FB63-8F097BC9E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5E17D-1F99-046A-18F5-A3CF3109A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022CB-9605-6FA2-86EA-80709699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A58DB-E811-C149-82B0-665592BD4B62}" type="datetimeFigureOut">
              <a:rPr lang="de-DE" smtClean="0"/>
              <a:t>29.03.23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0CA94-FDB0-4F32-817C-24D64FA07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01261-7CA8-AA72-9D04-F5F734CCC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0E13A-485D-2443-A527-3E05CAF028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36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7C4303-7CB7-64C9-9160-99D89FF79AB8}"/>
              </a:ext>
            </a:extLst>
          </p:cNvPr>
          <p:cNvSpPr/>
          <p:nvPr/>
        </p:nvSpPr>
        <p:spPr>
          <a:xfrm>
            <a:off x="566928" y="676656"/>
            <a:ext cx="2093976" cy="80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USB UART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F5FB7B-2E70-4BD4-EABC-BB0F6D1C2E65}"/>
              </a:ext>
            </a:extLst>
          </p:cNvPr>
          <p:cNvSpPr/>
          <p:nvPr/>
        </p:nvSpPr>
        <p:spPr>
          <a:xfrm>
            <a:off x="3678672" y="676656"/>
            <a:ext cx="2194560" cy="80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CP1204</a:t>
            </a:r>
          </a:p>
          <a:p>
            <a:pPr algn="ctr"/>
            <a:r>
              <a:rPr lang="de-DE" dirty="0"/>
              <a:t>(USB-TO-UART BRIDGE)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8CCBCF-D2F4-64BB-4B7F-6BF50280C52D}"/>
              </a:ext>
            </a:extLst>
          </p:cNvPr>
          <p:cNvSpPr/>
          <p:nvPr/>
        </p:nvSpPr>
        <p:spPr>
          <a:xfrm>
            <a:off x="3678672" y="2427111"/>
            <a:ext cx="2194560" cy="1825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Adafruit HUZZAH32</a:t>
            </a:r>
          </a:p>
          <a:p>
            <a:pPr algn="ctr"/>
            <a:r>
              <a:rPr lang="de-DE" dirty="0"/>
              <a:t>(ESP-32)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65C96F-28C4-6F96-1F46-15C04505045E}"/>
              </a:ext>
            </a:extLst>
          </p:cNvPr>
          <p:cNvSpPr/>
          <p:nvPr/>
        </p:nvSpPr>
        <p:spPr>
          <a:xfrm>
            <a:off x="566928" y="2427112"/>
            <a:ext cx="2322576" cy="622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USB OTG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8D5BE9-1D1D-78BB-9591-803F86116618}"/>
              </a:ext>
            </a:extLst>
          </p:cNvPr>
          <p:cNvSpPr/>
          <p:nvPr/>
        </p:nvSpPr>
        <p:spPr>
          <a:xfrm>
            <a:off x="5125506" y="5054466"/>
            <a:ext cx="2194560" cy="1001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Buttons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B5005-2499-D45D-50ED-320705CDF058}"/>
              </a:ext>
            </a:extLst>
          </p:cNvPr>
          <p:cNvSpPr/>
          <p:nvPr/>
        </p:nvSpPr>
        <p:spPr>
          <a:xfrm>
            <a:off x="6662400" y="2427110"/>
            <a:ext cx="1895061" cy="1001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0" dirty="0">
                <a:effectLst/>
                <a:latin typeface="Calibri" panose="020F0502020204030204" pitchFamily="34" charset="0"/>
              </a:rPr>
              <a:t>UDA1334A</a:t>
            </a:r>
            <a:endParaRPr lang="de-DE" dirty="0"/>
          </a:p>
          <a:p>
            <a:pPr algn="ctr"/>
            <a:r>
              <a:rPr lang="de-DE" dirty="0"/>
              <a:t>(DAC)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AB53FE-6E61-ACAD-69B1-9BE4139AD3B6}"/>
              </a:ext>
            </a:extLst>
          </p:cNvPr>
          <p:cNvSpPr/>
          <p:nvPr/>
        </p:nvSpPr>
        <p:spPr>
          <a:xfrm>
            <a:off x="6662400" y="676656"/>
            <a:ext cx="1872000" cy="80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0" dirty="0">
                <a:effectLst/>
                <a:latin typeface="Calibri" panose="020F0502020204030204" pitchFamily="34" charset="0"/>
              </a:rPr>
              <a:t>PAM8403 </a:t>
            </a:r>
            <a:endParaRPr lang="de-DE" dirty="0"/>
          </a:p>
          <a:p>
            <a:pPr algn="ctr"/>
            <a:r>
              <a:rPr lang="de-DE" dirty="0"/>
              <a:t>(AMP)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4AE78B-DA9D-FDB7-2D91-6E9B9AEF8DE3}"/>
              </a:ext>
            </a:extLst>
          </p:cNvPr>
          <p:cNvSpPr/>
          <p:nvPr/>
        </p:nvSpPr>
        <p:spPr>
          <a:xfrm>
            <a:off x="9631680" y="676656"/>
            <a:ext cx="2133600" cy="80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Speaker 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1C50F-8C16-4CC5-3A14-427DD0818A19}"/>
              </a:ext>
            </a:extLst>
          </p:cNvPr>
          <p:cNvSpPr/>
          <p:nvPr/>
        </p:nvSpPr>
        <p:spPr>
          <a:xfrm>
            <a:off x="9631680" y="2427110"/>
            <a:ext cx="2133600" cy="1001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Line 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0CEC25-5B0C-2AFE-F429-23F64DD87EE8}"/>
              </a:ext>
            </a:extLst>
          </p:cNvPr>
          <p:cNvSpPr/>
          <p:nvPr/>
        </p:nvSpPr>
        <p:spPr>
          <a:xfrm>
            <a:off x="2617843" y="5054466"/>
            <a:ext cx="2093976" cy="1001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0" dirty="0">
                <a:effectLst/>
                <a:latin typeface="Calibri" panose="020F0502020204030204" pitchFamily="34" charset="0"/>
              </a:rPr>
              <a:t>SSD1306</a:t>
            </a:r>
          </a:p>
          <a:p>
            <a:pPr algn="ctr"/>
            <a:r>
              <a:rPr lang="en-GB" sz="1800" b="0" dirty="0">
                <a:effectLst/>
                <a:latin typeface="Calibri" panose="020F0502020204030204" pitchFamily="34" charset="0"/>
              </a:rPr>
              <a:t>(OLED Display)</a:t>
            </a:r>
            <a:endParaRPr lang="en-GB" dirty="0">
              <a:effectLst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B7A02F-CA81-D221-A84D-263AF79EDDA0}"/>
              </a:ext>
            </a:extLst>
          </p:cNvPr>
          <p:cNvSpPr/>
          <p:nvPr/>
        </p:nvSpPr>
        <p:spPr>
          <a:xfrm>
            <a:off x="566928" y="3213935"/>
            <a:ext cx="2322576" cy="1038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MCP73831/2</a:t>
            </a:r>
          </a:p>
          <a:p>
            <a:pPr algn="ctr"/>
            <a:r>
              <a:rPr lang="de-DE" dirty="0"/>
              <a:t>(</a:t>
            </a:r>
            <a:r>
              <a:rPr lang="en-GB" sz="1800" dirty="0">
                <a:effectLst/>
                <a:latin typeface="Calibri" panose="020F0502020204030204" pitchFamily="34" charset="0"/>
              </a:rPr>
              <a:t>Charge Management Controller</a:t>
            </a:r>
            <a:r>
              <a:rPr lang="de-DE" dirty="0"/>
              <a:t>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F0D081-E363-65A6-5CAD-5DDEE9E1052D}"/>
              </a:ext>
            </a:extLst>
          </p:cNvPr>
          <p:cNvCxnSpPr>
            <a:cxnSpLocks/>
          </p:cNvCxnSpPr>
          <p:nvPr/>
        </p:nvCxnSpPr>
        <p:spPr>
          <a:xfrm>
            <a:off x="4583818" y="1486113"/>
            <a:ext cx="0" cy="94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B2A4E0-0CD0-25C2-DA71-B686123AA20E}"/>
              </a:ext>
            </a:extLst>
          </p:cNvPr>
          <p:cNvCxnSpPr>
            <a:cxnSpLocks/>
          </p:cNvCxnSpPr>
          <p:nvPr/>
        </p:nvCxnSpPr>
        <p:spPr>
          <a:xfrm>
            <a:off x="5873232" y="2553811"/>
            <a:ext cx="78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7299C3-4DF4-F3D4-0F62-55E989E25FAF}"/>
              </a:ext>
            </a:extLst>
          </p:cNvPr>
          <p:cNvCxnSpPr>
            <a:cxnSpLocks/>
          </p:cNvCxnSpPr>
          <p:nvPr/>
        </p:nvCxnSpPr>
        <p:spPr>
          <a:xfrm>
            <a:off x="5873232" y="3049964"/>
            <a:ext cx="78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F48117-BDA8-7F92-E80F-D78FA515172A}"/>
              </a:ext>
            </a:extLst>
          </p:cNvPr>
          <p:cNvCxnSpPr>
            <a:cxnSpLocks/>
          </p:cNvCxnSpPr>
          <p:nvPr/>
        </p:nvCxnSpPr>
        <p:spPr>
          <a:xfrm>
            <a:off x="5866008" y="3339974"/>
            <a:ext cx="78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027882-AF1D-4C5B-BFF6-8AC07AF4D932}"/>
              </a:ext>
            </a:extLst>
          </p:cNvPr>
          <p:cNvCxnSpPr>
            <a:cxnSpLocks/>
          </p:cNvCxnSpPr>
          <p:nvPr/>
        </p:nvCxnSpPr>
        <p:spPr>
          <a:xfrm flipH="1">
            <a:off x="5866008" y="2798286"/>
            <a:ext cx="78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44258D8-2D0A-385D-314E-7AED058CD030}"/>
              </a:ext>
            </a:extLst>
          </p:cNvPr>
          <p:cNvSpPr txBox="1"/>
          <p:nvPr/>
        </p:nvSpPr>
        <p:spPr>
          <a:xfrm>
            <a:off x="5957227" y="2323039"/>
            <a:ext cx="60673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200" dirty="0"/>
              <a:t>SCK</a:t>
            </a:r>
          </a:p>
          <a:p>
            <a:pPr algn="ctr">
              <a:spcAft>
                <a:spcPts val="600"/>
              </a:spcAft>
            </a:pPr>
            <a:r>
              <a:rPr lang="de-DE" sz="1200" dirty="0"/>
              <a:t>MISO</a:t>
            </a:r>
          </a:p>
          <a:p>
            <a:pPr algn="ctr">
              <a:spcAft>
                <a:spcPts val="600"/>
              </a:spcAft>
            </a:pPr>
            <a:r>
              <a:rPr lang="de-DE" sz="1200" dirty="0"/>
              <a:t>MOSI</a:t>
            </a:r>
          </a:p>
          <a:p>
            <a:pPr algn="ctr">
              <a:spcAft>
                <a:spcPts val="600"/>
              </a:spcAft>
            </a:pPr>
            <a:r>
              <a:rPr lang="de-DE" sz="1200" dirty="0"/>
              <a:t>RESET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7BE324-0378-1D27-244C-628ADA2E9F19}"/>
              </a:ext>
            </a:extLst>
          </p:cNvPr>
          <p:cNvSpPr txBox="1"/>
          <p:nvPr/>
        </p:nvSpPr>
        <p:spPr>
          <a:xfrm>
            <a:off x="8518288" y="2584648"/>
            <a:ext cx="114533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200" dirty="0" err="1"/>
              <a:t>Left</a:t>
            </a:r>
            <a:r>
              <a:rPr lang="de-DE" sz="1200" dirty="0"/>
              <a:t> Channel</a:t>
            </a:r>
          </a:p>
          <a:p>
            <a:pPr algn="ctr">
              <a:spcAft>
                <a:spcPts val="600"/>
              </a:spcAft>
            </a:pPr>
            <a:r>
              <a:rPr lang="de-DE" sz="1200" dirty="0"/>
              <a:t>Right Channel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C497B2A-6582-82B6-7E8D-9ED0ABF951BD}"/>
              </a:ext>
            </a:extLst>
          </p:cNvPr>
          <p:cNvCxnSpPr>
            <a:cxnSpLocks/>
          </p:cNvCxnSpPr>
          <p:nvPr/>
        </p:nvCxnSpPr>
        <p:spPr>
          <a:xfrm>
            <a:off x="8557461" y="2798286"/>
            <a:ext cx="1074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99AFA7-5F11-F3B2-B69E-A54753424B38}"/>
              </a:ext>
            </a:extLst>
          </p:cNvPr>
          <p:cNvCxnSpPr>
            <a:cxnSpLocks/>
          </p:cNvCxnSpPr>
          <p:nvPr/>
        </p:nvCxnSpPr>
        <p:spPr>
          <a:xfrm>
            <a:off x="8550237" y="3088296"/>
            <a:ext cx="1081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D4D04EC-4DC6-131D-CD1F-5B94C0123DB2}"/>
              </a:ext>
            </a:extLst>
          </p:cNvPr>
          <p:cNvSpPr txBox="1"/>
          <p:nvPr/>
        </p:nvSpPr>
        <p:spPr>
          <a:xfrm>
            <a:off x="6452326" y="1811147"/>
            <a:ext cx="1145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200" dirty="0" err="1"/>
              <a:t>Left</a:t>
            </a:r>
            <a:r>
              <a:rPr lang="de-DE" sz="1200" dirty="0"/>
              <a:t> Channel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ACD6DE-8EB3-D485-F1EF-44CF2B5E31E8}"/>
              </a:ext>
            </a:extLst>
          </p:cNvPr>
          <p:cNvCxnSpPr>
            <a:cxnSpLocks/>
          </p:cNvCxnSpPr>
          <p:nvPr/>
        </p:nvCxnSpPr>
        <p:spPr>
          <a:xfrm flipV="1">
            <a:off x="7450667" y="1481328"/>
            <a:ext cx="0" cy="94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553056-0694-986B-066B-5E79D2CC99E0}"/>
              </a:ext>
            </a:extLst>
          </p:cNvPr>
          <p:cNvCxnSpPr>
            <a:cxnSpLocks/>
          </p:cNvCxnSpPr>
          <p:nvPr/>
        </p:nvCxnSpPr>
        <p:spPr>
          <a:xfrm flipV="1">
            <a:off x="7806267" y="1472184"/>
            <a:ext cx="0" cy="954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74B6735-C2F4-C0B7-BC24-E2E5A9D43258}"/>
              </a:ext>
            </a:extLst>
          </p:cNvPr>
          <p:cNvSpPr txBox="1"/>
          <p:nvPr/>
        </p:nvSpPr>
        <p:spPr>
          <a:xfrm>
            <a:off x="7777435" y="1820505"/>
            <a:ext cx="1079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200" dirty="0"/>
              <a:t>Right Channel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496D54-F2C6-2B09-1145-DD9EE4D08D9A}"/>
              </a:ext>
            </a:extLst>
          </p:cNvPr>
          <p:cNvSpPr txBox="1"/>
          <p:nvPr/>
        </p:nvSpPr>
        <p:spPr>
          <a:xfrm>
            <a:off x="8510371" y="743281"/>
            <a:ext cx="114533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200" dirty="0" err="1"/>
              <a:t>Left</a:t>
            </a:r>
            <a:r>
              <a:rPr lang="de-DE" sz="1200" dirty="0"/>
              <a:t> Speaker</a:t>
            </a:r>
          </a:p>
          <a:p>
            <a:pPr algn="ctr">
              <a:spcAft>
                <a:spcPts val="600"/>
              </a:spcAft>
            </a:pPr>
            <a:r>
              <a:rPr lang="de-DE" sz="1200" dirty="0"/>
              <a:t>Right Speaker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4C192ED-2A46-7DCA-100E-B51CD3FC0D5C}"/>
              </a:ext>
            </a:extLst>
          </p:cNvPr>
          <p:cNvCxnSpPr>
            <a:cxnSpLocks/>
          </p:cNvCxnSpPr>
          <p:nvPr/>
        </p:nvCxnSpPr>
        <p:spPr>
          <a:xfrm>
            <a:off x="8549544" y="956919"/>
            <a:ext cx="1074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A9750C-4439-1D31-50B5-A862345E3F01}"/>
              </a:ext>
            </a:extLst>
          </p:cNvPr>
          <p:cNvCxnSpPr>
            <a:cxnSpLocks/>
          </p:cNvCxnSpPr>
          <p:nvPr/>
        </p:nvCxnSpPr>
        <p:spPr>
          <a:xfrm>
            <a:off x="8542320" y="1246929"/>
            <a:ext cx="1081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EF7EF49-EB83-A8DE-3B12-129D0184E87D}"/>
              </a:ext>
            </a:extLst>
          </p:cNvPr>
          <p:cNvCxnSpPr>
            <a:cxnSpLocks/>
          </p:cNvCxnSpPr>
          <p:nvPr/>
        </p:nvCxnSpPr>
        <p:spPr>
          <a:xfrm rot="16200000">
            <a:off x="3403071" y="4647421"/>
            <a:ext cx="78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2838B47-B6E7-B083-B9F0-1032939A0FB6}"/>
              </a:ext>
            </a:extLst>
          </p:cNvPr>
          <p:cNvCxnSpPr>
            <a:cxnSpLocks/>
          </p:cNvCxnSpPr>
          <p:nvPr/>
        </p:nvCxnSpPr>
        <p:spPr>
          <a:xfrm rot="16200000">
            <a:off x="3899224" y="4647421"/>
            <a:ext cx="78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B1C80FE-4EDD-64EB-55A4-5B2C37030DF8}"/>
              </a:ext>
            </a:extLst>
          </p:cNvPr>
          <p:cNvCxnSpPr>
            <a:cxnSpLocks/>
          </p:cNvCxnSpPr>
          <p:nvPr/>
        </p:nvCxnSpPr>
        <p:spPr>
          <a:xfrm rot="16200000">
            <a:off x="4189234" y="4654645"/>
            <a:ext cx="78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05A5688-8E02-2239-6C90-5B9E18A78B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47546" y="4654645"/>
            <a:ext cx="789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C276153-AC1B-FC11-3CEE-A4E1C9B38A4A}"/>
              </a:ext>
            </a:extLst>
          </p:cNvPr>
          <p:cNvSpPr txBox="1"/>
          <p:nvPr/>
        </p:nvSpPr>
        <p:spPr>
          <a:xfrm rot="16200000">
            <a:off x="3990443" y="4116505"/>
            <a:ext cx="60673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200" dirty="0"/>
              <a:t>SCK</a:t>
            </a:r>
          </a:p>
          <a:p>
            <a:pPr algn="ctr">
              <a:spcAft>
                <a:spcPts val="600"/>
              </a:spcAft>
            </a:pPr>
            <a:r>
              <a:rPr lang="de-DE" sz="1200" dirty="0"/>
              <a:t>MISO</a:t>
            </a:r>
          </a:p>
          <a:p>
            <a:pPr algn="ctr">
              <a:spcAft>
                <a:spcPts val="600"/>
              </a:spcAft>
            </a:pPr>
            <a:r>
              <a:rPr lang="de-DE" sz="1200" dirty="0"/>
              <a:t>MOSI</a:t>
            </a:r>
          </a:p>
          <a:p>
            <a:pPr algn="ctr">
              <a:spcAft>
                <a:spcPts val="600"/>
              </a:spcAft>
            </a:pPr>
            <a:r>
              <a:rPr lang="de-DE" sz="1200" dirty="0"/>
              <a:t>RESET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B578276-B493-0FD7-9C58-BE18B362D7C7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889504" y="3733387"/>
            <a:ext cx="789168" cy="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7CCD469-90EA-90AB-96C3-FDBD5AFF9B27}"/>
              </a:ext>
            </a:extLst>
          </p:cNvPr>
          <p:cNvCxnSpPr>
            <a:cxnSpLocks/>
          </p:cNvCxnSpPr>
          <p:nvPr/>
        </p:nvCxnSpPr>
        <p:spPr>
          <a:xfrm>
            <a:off x="2889503" y="2761764"/>
            <a:ext cx="775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FF985AC-B39A-1BFA-343F-285BB3FCF69F}"/>
              </a:ext>
            </a:extLst>
          </p:cNvPr>
          <p:cNvCxnSpPr>
            <a:cxnSpLocks/>
          </p:cNvCxnSpPr>
          <p:nvPr/>
        </p:nvCxnSpPr>
        <p:spPr>
          <a:xfrm flipH="1" flipV="1">
            <a:off x="4924782" y="1486113"/>
            <a:ext cx="7219" cy="94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59B4148-C124-5A7A-5ABB-354EDD938BD5}"/>
              </a:ext>
            </a:extLst>
          </p:cNvPr>
          <p:cNvSpPr txBox="1"/>
          <p:nvPr/>
        </p:nvSpPr>
        <p:spPr>
          <a:xfrm>
            <a:off x="4865197" y="1812042"/>
            <a:ext cx="327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200" dirty="0" err="1"/>
              <a:t>Tx</a:t>
            </a:r>
            <a:endParaRPr lang="de-DE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2428F9-4ACB-D14C-7EA5-3E4315943DC8}"/>
              </a:ext>
            </a:extLst>
          </p:cNvPr>
          <p:cNvSpPr txBox="1"/>
          <p:nvPr/>
        </p:nvSpPr>
        <p:spPr>
          <a:xfrm>
            <a:off x="4257172" y="1818113"/>
            <a:ext cx="357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200" dirty="0" err="1"/>
              <a:t>Rx</a:t>
            </a:r>
            <a:endParaRPr lang="de-DE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B7245D-787D-D010-09C4-E5CCE79C867B}"/>
              </a:ext>
            </a:extLst>
          </p:cNvPr>
          <p:cNvSpPr txBox="1"/>
          <p:nvPr/>
        </p:nvSpPr>
        <p:spPr>
          <a:xfrm>
            <a:off x="2990845" y="712022"/>
            <a:ext cx="357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200" dirty="0"/>
              <a:t>D-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098F850-0ADB-9755-C576-183FB3970630}"/>
              </a:ext>
            </a:extLst>
          </p:cNvPr>
          <p:cNvSpPr txBox="1"/>
          <p:nvPr/>
        </p:nvSpPr>
        <p:spPr>
          <a:xfrm>
            <a:off x="2990845" y="1143390"/>
            <a:ext cx="357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1200" dirty="0"/>
              <a:t>D+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34AF187-8F07-E347-200E-6EF99324E2EE}"/>
              </a:ext>
            </a:extLst>
          </p:cNvPr>
          <p:cNvSpPr/>
          <p:nvPr/>
        </p:nvSpPr>
        <p:spPr>
          <a:xfrm>
            <a:off x="174609" y="5049229"/>
            <a:ext cx="1795899" cy="1038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LiPo</a:t>
            </a:r>
            <a:r>
              <a:rPr lang="de-DE" dirty="0"/>
              <a:t> 1S</a:t>
            </a:r>
          </a:p>
          <a:p>
            <a:pPr algn="ctr"/>
            <a:r>
              <a:rPr lang="de-DE" dirty="0" err="1"/>
              <a:t>Battery</a:t>
            </a:r>
            <a:endParaRPr lang="de-DE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B5FCFD7-8D42-E429-D4B0-1C3B51F772A5}"/>
              </a:ext>
            </a:extLst>
          </p:cNvPr>
          <p:cNvCxnSpPr>
            <a:stCxn id="14" idx="2"/>
          </p:cNvCxnSpPr>
          <p:nvPr/>
        </p:nvCxnSpPr>
        <p:spPr>
          <a:xfrm flipH="1">
            <a:off x="1727711" y="4252838"/>
            <a:ext cx="505" cy="7963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0417618-37D3-D91E-F467-B3636E9330E8}"/>
              </a:ext>
            </a:extLst>
          </p:cNvPr>
          <p:cNvCxnSpPr>
            <a:cxnSpLocks/>
          </p:cNvCxnSpPr>
          <p:nvPr/>
        </p:nvCxnSpPr>
        <p:spPr>
          <a:xfrm>
            <a:off x="2660904" y="1156347"/>
            <a:ext cx="10177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0482F5E-76EF-429B-69F7-DDD83CFA8735}"/>
              </a:ext>
            </a:extLst>
          </p:cNvPr>
          <p:cNvCxnSpPr>
            <a:cxnSpLocks/>
          </p:cNvCxnSpPr>
          <p:nvPr/>
        </p:nvCxnSpPr>
        <p:spPr>
          <a:xfrm>
            <a:off x="2660904" y="960687"/>
            <a:ext cx="10177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57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66</Words>
  <Application>Microsoft Macintosh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Strauß</dc:creator>
  <cp:lastModifiedBy>Felix Strauß</cp:lastModifiedBy>
  <cp:revision>2</cp:revision>
  <dcterms:created xsi:type="dcterms:W3CDTF">2023-03-29T13:08:17Z</dcterms:created>
  <dcterms:modified xsi:type="dcterms:W3CDTF">2023-03-29T18:20:09Z</dcterms:modified>
</cp:coreProperties>
</file>