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1" r:id="rId5"/>
    <p:sldId id="263" r:id="rId6"/>
    <p:sldId id="262" r:id="rId7"/>
    <p:sldId id="265" r:id="rId8"/>
    <p:sldId id="266" r:id="rId9"/>
    <p:sldId id="269" r:id="rId10"/>
    <p:sldId id="268" r:id="rId11"/>
    <p:sldId id="264" r:id="rId12"/>
    <p:sldId id="267" r:id="rId13"/>
    <p:sldId id="260" r:id="rId14"/>
    <p:sldId id="272" r:id="rId15"/>
    <p:sldId id="271" r:id="rId16"/>
    <p:sldId id="275"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AF9B4-DF48-46D5-81A2-16FE014E150C}" v="221" dt="2024-10-11T15:41:39.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852" autoAdjust="0"/>
  </p:normalViewPr>
  <p:slideViewPr>
    <p:cSldViewPr snapToGrid="0">
      <p:cViewPr varScale="1">
        <p:scale>
          <a:sx n="74" d="100"/>
          <a:sy n="74"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iranda" userId="c56ba97c-0c1c-4157-a54d-1e0674d0f9ae" providerId="ADAL" clId="{4A1AF9B4-DF48-46D5-81A2-16FE014E150C}"/>
    <pc:docChg chg="undo custSel addSld delSld modSld sldOrd">
      <pc:chgData name="Jose Miranda" userId="c56ba97c-0c1c-4157-a54d-1e0674d0f9ae" providerId="ADAL" clId="{4A1AF9B4-DF48-46D5-81A2-16FE014E150C}" dt="2024-10-11T15:43:44.739" v="2648" actId="27636"/>
      <pc:docMkLst>
        <pc:docMk/>
      </pc:docMkLst>
      <pc:sldChg chg="modSp mod">
        <pc:chgData name="Jose Miranda" userId="c56ba97c-0c1c-4157-a54d-1e0674d0f9ae" providerId="ADAL" clId="{4A1AF9B4-DF48-46D5-81A2-16FE014E150C}" dt="2024-10-11T15:13:55.312" v="2392" actId="27636"/>
        <pc:sldMkLst>
          <pc:docMk/>
          <pc:sldMk cId="3175711390" sldId="256"/>
        </pc:sldMkLst>
        <pc:spChg chg="mod">
          <ac:chgData name="Jose Miranda" userId="c56ba97c-0c1c-4157-a54d-1e0674d0f9ae" providerId="ADAL" clId="{4A1AF9B4-DF48-46D5-81A2-16FE014E150C}" dt="2024-10-11T15:13:55.312" v="2392" actId="27636"/>
          <ac:spMkLst>
            <pc:docMk/>
            <pc:sldMk cId="3175711390" sldId="256"/>
            <ac:spMk id="3" creationId="{391F9347-492E-42C9-12FA-F38A0F406DC1}"/>
          </ac:spMkLst>
        </pc:spChg>
      </pc:sldChg>
      <pc:sldChg chg="addSp modSp mod modAnim">
        <pc:chgData name="Jose Miranda" userId="c56ba97c-0c1c-4157-a54d-1e0674d0f9ae" providerId="ADAL" clId="{4A1AF9B4-DF48-46D5-81A2-16FE014E150C}" dt="2024-10-11T15:17:31.858" v="2422"/>
        <pc:sldMkLst>
          <pc:docMk/>
          <pc:sldMk cId="530818729" sldId="258"/>
        </pc:sldMkLst>
        <pc:spChg chg="add mod">
          <ac:chgData name="Jose Miranda" userId="c56ba97c-0c1c-4157-a54d-1e0674d0f9ae" providerId="ADAL" clId="{4A1AF9B4-DF48-46D5-81A2-16FE014E150C}" dt="2024-10-11T15:17:16.496" v="2420" actId="1076"/>
          <ac:spMkLst>
            <pc:docMk/>
            <pc:sldMk cId="530818729" sldId="258"/>
            <ac:spMk id="3" creationId="{4990B860-5463-EA28-E56A-694FC3F72822}"/>
          </ac:spMkLst>
        </pc:spChg>
      </pc:sldChg>
      <pc:sldChg chg="modSp mod">
        <pc:chgData name="Jose Miranda" userId="c56ba97c-0c1c-4157-a54d-1e0674d0f9ae" providerId="ADAL" clId="{4A1AF9B4-DF48-46D5-81A2-16FE014E150C}" dt="2024-10-11T15:18:42.951" v="2453" actId="20577"/>
        <pc:sldMkLst>
          <pc:docMk/>
          <pc:sldMk cId="3407558126" sldId="259"/>
        </pc:sldMkLst>
        <pc:spChg chg="mod">
          <ac:chgData name="Jose Miranda" userId="c56ba97c-0c1c-4157-a54d-1e0674d0f9ae" providerId="ADAL" clId="{4A1AF9B4-DF48-46D5-81A2-16FE014E150C}" dt="2024-10-11T15:17:58.448" v="2435" actId="20577"/>
          <ac:spMkLst>
            <pc:docMk/>
            <pc:sldMk cId="3407558126" sldId="259"/>
            <ac:spMk id="2" creationId="{41A838A6-14D2-2D2F-F64B-5C46A6CECD03}"/>
          </ac:spMkLst>
        </pc:spChg>
        <pc:spChg chg="mod">
          <ac:chgData name="Jose Miranda" userId="c56ba97c-0c1c-4157-a54d-1e0674d0f9ae" providerId="ADAL" clId="{4A1AF9B4-DF48-46D5-81A2-16FE014E150C}" dt="2024-10-11T15:18:42.951" v="2453" actId="20577"/>
          <ac:spMkLst>
            <pc:docMk/>
            <pc:sldMk cId="3407558126" sldId="259"/>
            <ac:spMk id="3" creationId="{7947156B-D71B-03C7-2B43-8C6503353992}"/>
          </ac:spMkLst>
        </pc:spChg>
      </pc:sldChg>
      <pc:sldChg chg="ord">
        <pc:chgData name="Jose Miranda" userId="c56ba97c-0c1c-4157-a54d-1e0674d0f9ae" providerId="ADAL" clId="{4A1AF9B4-DF48-46D5-81A2-16FE014E150C}" dt="2024-10-11T14:57:41.397" v="2345"/>
        <pc:sldMkLst>
          <pc:docMk/>
          <pc:sldMk cId="2444715914" sldId="260"/>
        </pc:sldMkLst>
      </pc:sldChg>
      <pc:sldChg chg="addSp modSp mod">
        <pc:chgData name="Jose Miranda" userId="c56ba97c-0c1c-4157-a54d-1e0674d0f9ae" providerId="ADAL" clId="{4A1AF9B4-DF48-46D5-81A2-16FE014E150C}" dt="2024-10-11T15:20:32.041" v="2463" actId="1076"/>
        <pc:sldMkLst>
          <pc:docMk/>
          <pc:sldMk cId="4291213461" sldId="261"/>
        </pc:sldMkLst>
        <pc:picChg chg="add mod modCrop">
          <ac:chgData name="Jose Miranda" userId="c56ba97c-0c1c-4157-a54d-1e0674d0f9ae" providerId="ADAL" clId="{4A1AF9B4-DF48-46D5-81A2-16FE014E150C}" dt="2024-10-11T15:20:27.247" v="2462" actId="14100"/>
          <ac:picMkLst>
            <pc:docMk/>
            <pc:sldMk cId="4291213461" sldId="261"/>
            <ac:picMk id="2" creationId="{89F847DC-A4BF-ADDC-5004-A23F907DB0CA}"/>
          </ac:picMkLst>
        </pc:picChg>
        <pc:picChg chg="mod">
          <ac:chgData name="Jose Miranda" userId="c56ba97c-0c1c-4157-a54d-1e0674d0f9ae" providerId="ADAL" clId="{4A1AF9B4-DF48-46D5-81A2-16FE014E150C}" dt="2024-10-11T15:20:32.041" v="2463" actId="1076"/>
          <ac:picMkLst>
            <pc:docMk/>
            <pc:sldMk cId="4291213461" sldId="261"/>
            <ac:picMk id="5" creationId="{32A6F843-CDEE-EEA0-F66D-3A16B843CCD8}"/>
          </ac:picMkLst>
        </pc:picChg>
      </pc:sldChg>
      <pc:sldChg chg="addSp delSp modSp mod">
        <pc:chgData name="Jose Miranda" userId="c56ba97c-0c1c-4157-a54d-1e0674d0f9ae" providerId="ADAL" clId="{4A1AF9B4-DF48-46D5-81A2-16FE014E150C}" dt="2024-10-11T15:39:49.287" v="2625" actId="1076"/>
        <pc:sldMkLst>
          <pc:docMk/>
          <pc:sldMk cId="980865102" sldId="262"/>
        </pc:sldMkLst>
        <pc:spChg chg="add mod">
          <ac:chgData name="Jose Miranda" userId="c56ba97c-0c1c-4157-a54d-1e0674d0f9ae" providerId="ADAL" clId="{4A1AF9B4-DF48-46D5-81A2-16FE014E150C}" dt="2024-10-11T15:39:49.287" v="2625" actId="1076"/>
          <ac:spMkLst>
            <pc:docMk/>
            <pc:sldMk cId="980865102" sldId="262"/>
            <ac:spMk id="4" creationId="{EA7CC59F-9EFE-5E29-8591-D301602B1779}"/>
          </ac:spMkLst>
        </pc:spChg>
        <pc:spChg chg="del">
          <ac:chgData name="Jose Miranda" userId="c56ba97c-0c1c-4157-a54d-1e0674d0f9ae" providerId="ADAL" clId="{4A1AF9B4-DF48-46D5-81A2-16FE014E150C}" dt="2024-10-11T15:35:59.976" v="2596" actId="478"/>
          <ac:spMkLst>
            <pc:docMk/>
            <pc:sldMk cId="980865102" sldId="262"/>
            <ac:spMk id="9" creationId="{4FCB120D-6735-13CD-6CD7-7622E9D356E9}"/>
          </ac:spMkLst>
        </pc:spChg>
        <pc:spChg chg="del">
          <ac:chgData name="Jose Miranda" userId="c56ba97c-0c1c-4157-a54d-1e0674d0f9ae" providerId="ADAL" clId="{4A1AF9B4-DF48-46D5-81A2-16FE014E150C}" dt="2024-10-11T14:29:19.475" v="1407" actId="478"/>
          <ac:spMkLst>
            <pc:docMk/>
            <pc:sldMk cId="980865102" sldId="262"/>
            <ac:spMk id="13" creationId="{F2005076-262C-1735-3E5F-9D15E9BD20C0}"/>
          </ac:spMkLst>
        </pc:spChg>
      </pc:sldChg>
      <pc:sldChg chg="addSp delSp modSp new mod ord setBg delAnim modAnim">
        <pc:chgData name="Jose Miranda" userId="c56ba97c-0c1c-4157-a54d-1e0674d0f9ae" providerId="ADAL" clId="{4A1AF9B4-DF48-46D5-81A2-16FE014E150C}" dt="2024-10-11T15:34:35.215" v="2595" actId="1076"/>
        <pc:sldMkLst>
          <pc:docMk/>
          <pc:sldMk cId="2703454481" sldId="263"/>
        </pc:sldMkLst>
        <pc:spChg chg="mod">
          <ac:chgData name="Jose Miranda" userId="c56ba97c-0c1c-4157-a54d-1e0674d0f9ae" providerId="ADAL" clId="{4A1AF9B4-DF48-46D5-81A2-16FE014E150C}" dt="2024-10-11T15:25:21.234" v="2535" actId="20577"/>
          <ac:spMkLst>
            <pc:docMk/>
            <pc:sldMk cId="2703454481" sldId="263"/>
            <ac:spMk id="2" creationId="{EA87722A-8C04-C55D-AB9E-C6B85B5CA297}"/>
          </ac:spMkLst>
        </pc:spChg>
        <pc:spChg chg="mod">
          <ac:chgData name="Jose Miranda" userId="c56ba97c-0c1c-4157-a54d-1e0674d0f9ae" providerId="ADAL" clId="{4A1AF9B4-DF48-46D5-81A2-16FE014E150C}" dt="2024-10-11T15:34:31.714" v="2594" actId="20577"/>
          <ac:spMkLst>
            <pc:docMk/>
            <pc:sldMk cId="2703454481" sldId="263"/>
            <ac:spMk id="3" creationId="{55F517FB-C5C9-AD3D-3C77-6EB95DBEC70E}"/>
          </ac:spMkLst>
        </pc:spChg>
        <pc:spChg chg="add mod">
          <ac:chgData name="Jose Miranda" userId="c56ba97c-0c1c-4157-a54d-1e0674d0f9ae" providerId="ADAL" clId="{4A1AF9B4-DF48-46D5-81A2-16FE014E150C}" dt="2024-10-11T15:30:42.604" v="2553" actId="167"/>
          <ac:spMkLst>
            <pc:docMk/>
            <pc:sldMk cId="2703454481" sldId="263"/>
            <ac:spMk id="8" creationId="{1B15ED52-F352-441B-82BF-E0EA34836D08}"/>
          </ac:spMkLst>
        </pc:spChg>
        <pc:spChg chg="add mod">
          <ac:chgData name="Jose Miranda" userId="c56ba97c-0c1c-4157-a54d-1e0674d0f9ae" providerId="ADAL" clId="{4A1AF9B4-DF48-46D5-81A2-16FE014E150C}" dt="2024-10-11T15:30:42.604" v="2553" actId="167"/>
          <ac:spMkLst>
            <pc:docMk/>
            <pc:sldMk cId="2703454481" sldId="263"/>
            <ac:spMk id="10" creationId="{3B2E3793-BFE6-45A2-9B7B-E18844431C99}"/>
          </ac:spMkLst>
        </pc:spChg>
        <pc:spChg chg="add mod">
          <ac:chgData name="Jose Miranda" userId="c56ba97c-0c1c-4157-a54d-1e0674d0f9ae" providerId="ADAL" clId="{4A1AF9B4-DF48-46D5-81A2-16FE014E150C}" dt="2024-10-11T15:30:42.604" v="2553" actId="167"/>
          <ac:spMkLst>
            <pc:docMk/>
            <pc:sldMk cId="2703454481" sldId="263"/>
            <ac:spMk id="12" creationId="{BC4C4868-CB8F-4AF9-9CDB-8108F2C19B67}"/>
          </ac:spMkLst>
        </pc:spChg>
        <pc:spChg chg="add mod">
          <ac:chgData name="Jose Miranda" userId="c56ba97c-0c1c-4157-a54d-1e0674d0f9ae" providerId="ADAL" clId="{4A1AF9B4-DF48-46D5-81A2-16FE014E150C}" dt="2024-10-11T15:30:42.604" v="2553" actId="167"/>
          <ac:spMkLst>
            <pc:docMk/>
            <pc:sldMk cId="2703454481" sldId="263"/>
            <ac:spMk id="14" creationId="{375E0459-6403-40CD-989D-56A4407CA12E}"/>
          </ac:spMkLst>
        </pc:spChg>
        <pc:spChg chg="add mod">
          <ac:chgData name="Jose Miranda" userId="c56ba97c-0c1c-4157-a54d-1e0674d0f9ae" providerId="ADAL" clId="{4A1AF9B4-DF48-46D5-81A2-16FE014E150C}" dt="2024-10-11T15:30:42.604" v="2553" actId="167"/>
          <ac:spMkLst>
            <pc:docMk/>
            <pc:sldMk cId="2703454481" sldId="263"/>
            <ac:spMk id="16" creationId="{53E5B1A8-3AC9-4BD1-9BBC-78CA94F2D1BA}"/>
          </ac:spMkLst>
        </pc:spChg>
        <pc:picChg chg="add del mod">
          <ac:chgData name="Jose Miranda" userId="c56ba97c-0c1c-4157-a54d-1e0674d0f9ae" providerId="ADAL" clId="{4A1AF9B4-DF48-46D5-81A2-16FE014E150C}" dt="2024-10-11T15:31:01.616" v="2557" actId="478"/>
          <ac:picMkLst>
            <pc:docMk/>
            <pc:sldMk cId="2703454481" sldId="263"/>
            <ac:picMk id="5" creationId="{113C3519-E71C-C817-6A1B-37339F96B75D}"/>
          </ac:picMkLst>
        </pc:picChg>
        <pc:picChg chg="add del mod ord">
          <ac:chgData name="Jose Miranda" userId="c56ba97c-0c1c-4157-a54d-1e0674d0f9ae" providerId="ADAL" clId="{4A1AF9B4-DF48-46D5-81A2-16FE014E150C}" dt="2024-10-11T15:31:01.616" v="2557" actId="478"/>
          <ac:picMkLst>
            <pc:docMk/>
            <pc:sldMk cId="2703454481" sldId="263"/>
            <ac:picMk id="6" creationId="{F0A82B32-0FEE-66D0-8ABC-C1138EFCDA6A}"/>
          </ac:picMkLst>
        </pc:picChg>
        <pc:picChg chg="add del">
          <ac:chgData name="Jose Miranda" userId="c56ba97c-0c1c-4157-a54d-1e0674d0f9ae" providerId="ADAL" clId="{4A1AF9B4-DF48-46D5-81A2-16FE014E150C}" dt="2024-10-11T13:09:28.706" v="18" actId="478"/>
          <ac:picMkLst>
            <pc:docMk/>
            <pc:sldMk cId="2703454481" sldId="263"/>
            <ac:picMk id="7" creationId="{17F0CE8A-49B5-7E5D-C476-812A91ABCFC6}"/>
          </ac:picMkLst>
        </pc:picChg>
        <pc:picChg chg="add mod">
          <ac:chgData name="Jose Miranda" userId="c56ba97c-0c1c-4157-a54d-1e0674d0f9ae" providerId="ADAL" clId="{4A1AF9B4-DF48-46D5-81A2-16FE014E150C}" dt="2024-10-11T15:32:32.723" v="2567" actId="1076"/>
          <ac:picMkLst>
            <pc:docMk/>
            <pc:sldMk cId="2703454481" sldId="263"/>
            <ac:picMk id="9" creationId="{94436835-73B9-C6EA-AE1A-B231BAC81D73}"/>
          </ac:picMkLst>
        </pc:picChg>
        <pc:picChg chg="add del">
          <ac:chgData name="Jose Miranda" userId="c56ba97c-0c1c-4157-a54d-1e0674d0f9ae" providerId="ADAL" clId="{4A1AF9B4-DF48-46D5-81A2-16FE014E150C}" dt="2024-10-11T13:09:28.024" v="17" actId="478"/>
          <ac:picMkLst>
            <pc:docMk/>
            <pc:sldMk cId="2703454481" sldId="263"/>
            <ac:picMk id="11" creationId="{1C04BE26-6CD4-2595-25EC-E686CF29B82F}"/>
          </ac:picMkLst>
        </pc:picChg>
        <pc:picChg chg="add mod">
          <ac:chgData name="Jose Miranda" userId="c56ba97c-0c1c-4157-a54d-1e0674d0f9ae" providerId="ADAL" clId="{4A1AF9B4-DF48-46D5-81A2-16FE014E150C}" dt="2024-10-11T15:32:32.723" v="2567" actId="1076"/>
          <ac:picMkLst>
            <pc:docMk/>
            <pc:sldMk cId="2703454481" sldId="263"/>
            <ac:picMk id="13" creationId="{064E7757-61F9-CF35-8B39-E3F1D70AC911}"/>
          </ac:picMkLst>
        </pc:picChg>
        <pc:picChg chg="add del">
          <ac:chgData name="Jose Miranda" userId="c56ba97c-0c1c-4157-a54d-1e0674d0f9ae" providerId="ADAL" clId="{4A1AF9B4-DF48-46D5-81A2-16FE014E150C}" dt="2024-10-11T13:09:27.490" v="16" actId="478"/>
          <ac:picMkLst>
            <pc:docMk/>
            <pc:sldMk cId="2703454481" sldId="263"/>
            <ac:picMk id="15" creationId="{441C293E-E9CE-8590-8264-5EC7DB18430E}"/>
          </ac:picMkLst>
        </pc:picChg>
        <pc:picChg chg="add mod">
          <ac:chgData name="Jose Miranda" userId="c56ba97c-0c1c-4157-a54d-1e0674d0f9ae" providerId="ADAL" clId="{4A1AF9B4-DF48-46D5-81A2-16FE014E150C}" dt="2024-10-11T15:32:32.723" v="2567" actId="1076"/>
          <ac:picMkLst>
            <pc:docMk/>
            <pc:sldMk cId="2703454481" sldId="263"/>
            <ac:picMk id="17" creationId="{504A8386-686B-932A-B1E5-6B5ABD495BC9}"/>
          </ac:picMkLst>
        </pc:picChg>
        <pc:picChg chg="add del">
          <ac:chgData name="Jose Miranda" userId="c56ba97c-0c1c-4157-a54d-1e0674d0f9ae" providerId="ADAL" clId="{4A1AF9B4-DF48-46D5-81A2-16FE014E150C}" dt="2024-10-11T13:09:27.107" v="15" actId="478"/>
          <ac:picMkLst>
            <pc:docMk/>
            <pc:sldMk cId="2703454481" sldId="263"/>
            <ac:picMk id="18" creationId="{0BC9EB31-EBB1-F194-C535-44124EC8C373}"/>
          </ac:picMkLst>
        </pc:picChg>
        <pc:picChg chg="add mod">
          <ac:chgData name="Jose Miranda" userId="c56ba97c-0c1c-4157-a54d-1e0674d0f9ae" providerId="ADAL" clId="{4A1AF9B4-DF48-46D5-81A2-16FE014E150C}" dt="2024-10-11T15:32:32.723" v="2567" actId="1076"/>
          <ac:picMkLst>
            <pc:docMk/>
            <pc:sldMk cId="2703454481" sldId="263"/>
            <ac:picMk id="19" creationId="{94A305F3-6E03-AE9C-59C5-62ED934A99C4}"/>
          </ac:picMkLst>
        </pc:picChg>
        <pc:picChg chg="add del mod ord">
          <ac:chgData name="Jose Miranda" userId="c56ba97c-0c1c-4157-a54d-1e0674d0f9ae" providerId="ADAL" clId="{4A1AF9B4-DF48-46D5-81A2-16FE014E150C}" dt="2024-10-11T15:31:01.616" v="2557" actId="478"/>
          <ac:picMkLst>
            <pc:docMk/>
            <pc:sldMk cId="2703454481" sldId="263"/>
            <ac:picMk id="20" creationId="{2D8DC388-2D81-5237-BE87-B46A49A36424}"/>
          </ac:picMkLst>
        </pc:picChg>
        <pc:picChg chg="add mod">
          <ac:chgData name="Jose Miranda" userId="c56ba97c-0c1c-4157-a54d-1e0674d0f9ae" providerId="ADAL" clId="{4A1AF9B4-DF48-46D5-81A2-16FE014E150C}" dt="2024-10-11T15:32:32.723" v="2567" actId="1076"/>
          <ac:picMkLst>
            <pc:docMk/>
            <pc:sldMk cId="2703454481" sldId="263"/>
            <ac:picMk id="22" creationId="{B7730D8C-511A-04A6-AB14-C8F5C1F4DE54}"/>
          </ac:picMkLst>
        </pc:picChg>
        <pc:picChg chg="add del mod">
          <ac:chgData name="Jose Miranda" userId="c56ba97c-0c1c-4157-a54d-1e0674d0f9ae" providerId="ADAL" clId="{4A1AF9B4-DF48-46D5-81A2-16FE014E150C}" dt="2024-10-11T13:10:15.180" v="27" actId="22"/>
          <ac:picMkLst>
            <pc:docMk/>
            <pc:sldMk cId="2703454481" sldId="263"/>
            <ac:picMk id="22" creationId="{BD47626A-E848-5261-3BD0-43F09789A15D}"/>
          </ac:picMkLst>
        </pc:picChg>
        <pc:picChg chg="add del mod">
          <ac:chgData name="Jose Miranda" userId="c56ba97c-0c1c-4157-a54d-1e0674d0f9ae" providerId="ADAL" clId="{4A1AF9B4-DF48-46D5-81A2-16FE014E150C}" dt="2024-10-11T13:10:14.672" v="26" actId="22"/>
          <ac:picMkLst>
            <pc:docMk/>
            <pc:sldMk cId="2703454481" sldId="263"/>
            <ac:picMk id="24" creationId="{9D2D972A-2C64-8ED0-0379-C1910C50923F}"/>
          </ac:picMkLst>
        </pc:picChg>
        <pc:picChg chg="add del mod">
          <ac:chgData name="Jose Miranda" userId="c56ba97c-0c1c-4157-a54d-1e0674d0f9ae" providerId="ADAL" clId="{4A1AF9B4-DF48-46D5-81A2-16FE014E150C}" dt="2024-10-11T13:10:14.227" v="25" actId="22"/>
          <ac:picMkLst>
            <pc:docMk/>
            <pc:sldMk cId="2703454481" sldId="263"/>
            <ac:picMk id="26" creationId="{D48A4FE5-0E47-1499-25B1-80E84CC0DCAF}"/>
          </ac:picMkLst>
        </pc:picChg>
        <pc:picChg chg="add del mod ord">
          <ac:chgData name="Jose Miranda" userId="c56ba97c-0c1c-4157-a54d-1e0674d0f9ae" providerId="ADAL" clId="{4A1AF9B4-DF48-46D5-81A2-16FE014E150C}" dt="2024-10-11T15:31:01.616" v="2557" actId="478"/>
          <ac:picMkLst>
            <pc:docMk/>
            <pc:sldMk cId="2703454481" sldId="263"/>
            <ac:picMk id="28" creationId="{8342D43B-6D89-62DF-6534-53030B3289A6}"/>
          </ac:picMkLst>
        </pc:picChg>
        <pc:picChg chg="add del mod ord">
          <ac:chgData name="Jose Miranda" userId="c56ba97c-0c1c-4157-a54d-1e0674d0f9ae" providerId="ADAL" clId="{4A1AF9B4-DF48-46D5-81A2-16FE014E150C}" dt="2024-10-11T15:31:01.616" v="2557" actId="478"/>
          <ac:picMkLst>
            <pc:docMk/>
            <pc:sldMk cId="2703454481" sldId="263"/>
            <ac:picMk id="30" creationId="{126ADCE4-3EEF-209D-40F6-E8DCAE35EF96}"/>
          </ac:picMkLst>
        </pc:picChg>
        <pc:picChg chg="add del mod ord">
          <ac:chgData name="Jose Miranda" userId="c56ba97c-0c1c-4157-a54d-1e0674d0f9ae" providerId="ADAL" clId="{4A1AF9B4-DF48-46D5-81A2-16FE014E150C}" dt="2024-10-11T15:31:01.616" v="2557" actId="478"/>
          <ac:picMkLst>
            <pc:docMk/>
            <pc:sldMk cId="2703454481" sldId="263"/>
            <ac:picMk id="32" creationId="{0DE89F12-16B7-C417-545D-17D1073B769F}"/>
          </ac:picMkLst>
        </pc:picChg>
        <pc:picChg chg="add mod">
          <ac:chgData name="Jose Miranda" userId="c56ba97c-0c1c-4157-a54d-1e0674d0f9ae" providerId="ADAL" clId="{4A1AF9B4-DF48-46D5-81A2-16FE014E150C}" dt="2024-10-11T15:34:35.215" v="2595" actId="1076"/>
          <ac:picMkLst>
            <pc:docMk/>
            <pc:sldMk cId="2703454481" sldId="263"/>
            <ac:picMk id="34" creationId="{2BBFADBD-7ABF-097D-586C-BBC4E743581F}"/>
          </ac:picMkLst>
        </pc:picChg>
        <pc:picChg chg="add mod modCrop">
          <ac:chgData name="Jose Miranda" userId="c56ba97c-0c1c-4157-a54d-1e0674d0f9ae" providerId="ADAL" clId="{4A1AF9B4-DF48-46D5-81A2-16FE014E150C}" dt="2024-10-11T15:34:35.215" v="2595" actId="1076"/>
          <ac:picMkLst>
            <pc:docMk/>
            <pc:sldMk cId="2703454481" sldId="263"/>
            <ac:picMk id="36" creationId="{77AE8163-4357-B749-E18D-DD60B5D5F81D}"/>
          </ac:picMkLst>
        </pc:picChg>
        <pc:picChg chg="add mod modCrop">
          <ac:chgData name="Jose Miranda" userId="c56ba97c-0c1c-4157-a54d-1e0674d0f9ae" providerId="ADAL" clId="{4A1AF9B4-DF48-46D5-81A2-16FE014E150C}" dt="2024-10-11T15:34:35.215" v="2595" actId="1076"/>
          <ac:picMkLst>
            <pc:docMk/>
            <pc:sldMk cId="2703454481" sldId="263"/>
            <ac:picMk id="37" creationId="{3E4FBF22-8492-6542-91F0-31CE93CC895E}"/>
          </ac:picMkLst>
        </pc:picChg>
      </pc:sldChg>
      <pc:sldChg chg="addSp delSp modSp new mod ord setBg modAnim">
        <pc:chgData name="Jose Miranda" userId="c56ba97c-0c1c-4157-a54d-1e0674d0f9ae" providerId="ADAL" clId="{4A1AF9B4-DF48-46D5-81A2-16FE014E150C}" dt="2024-10-11T15:38:22.767" v="2606"/>
        <pc:sldMkLst>
          <pc:docMk/>
          <pc:sldMk cId="2013887413" sldId="264"/>
        </pc:sldMkLst>
        <pc:spChg chg="mod">
          <ac:chgData name="Jose Miranda" userId="c56ba97c-0c1c-4157-a54d-1e0674d0f9ae" providerId="ADAL" clId="{4A1AF9B4-DF48-46D5-81A2-16FE014E150C}" dt="2024-10-11T13:17:06.323" v="76" actId="26606"/>
          <ac:spMkLst>
            <pc:docMk/>
            <pc:sldMk cId="2013887413" sldId="264"/>
            <ac:spMk id="2" creationId="{012FE481-EC11-B9AA-EDDF-96E7892AF17A}"/>
          </ac:spMkLst>
        </pc:spChg>
        <pc:spChg chg="del">
          <ac:chgData name="Jose Miranda" userId="c56ba97c-0c1c-4157-a54d-1e0674d0f9ae" providerId="ADAL" clId="{4A1AF9B4-DF48-46D5-81A2-16FE014E150C}" dt="2024-10-11T13:16:51.403" v="72" actId="931"/>
          <ac:spMkLst>
            <pc:docMk/>
            <pc:sldMk cId="2013887413" sldId="264"/>
            <ac:spMk id="3" creationId="{5C77976F-BEB3-6E99-9AB7-624871A13506}"/>
          </ac:spMkLst>
        </pc:spChg>
        <pc:spChg chg="add mod">
          <ac:chgData name="Jose Miranda" userId="c56ba97c-0c1c-4157-a54d-1e0674d0f9ae" providerId="ADAL" clId="{4A1AF9B4-DF48-46D5-81A2-16FE014E150C}" dt="2024-10-11T15:37:41.597" v="2600" actId="20577"/>
          <ac:spMkLst>
            <pc:docMk/>
            <pc:sldMk cId="2013887413" sldId="264"/>
            <ac:spMk id="8" creationId="{9C50F663-060B-26AF-95C4-69760D7EEF24}"/>
          </ac:spMkLst>
        </pc:spChg>
        <pc:spChg chg="add">
          <ac:chgData name="Jose Miranda" userId="c56ba97c-0c1c-4157-a54d-1e0674d0f9ae" providerId="ADAL" clId="{4A1AF9B4-DF48-46D5-81A2-16FE014E150C}" dt="2024-10-11T13:17:06.323" v="76" actId="26606"/>
          <ac:spMkLst>
            <pc:docMk/>
            <pc:sldMk cId="2013887413" sldId="264"/>
            <ac:spMk id="12" creationId="{2151139A-886F-4B97-8815-729AD3831BBD}"/>
          </ac:spMkLst>
        </pc:spChg>
        <pc:spChg chg="add">
          <ac:chgData name="Jose Miranda" userId="c56ba97c-0c1c-4157-a54d-1e0674d0f9ae" providerId="ADAL" clId="{4A1AF9B4-DF48-46D5-81A2-16FE014E150C}" dt="2024-10-11T13:17:06.323" v="76" actId="26606"/>
          <ac:spMkLst>
            <pc:docMk/>
            <pc:sldMk cId="2013887413" sldId="264"/>
            <ac:spMk id="14" creationId="{AB5E08C4-8CDD-4623-A5B8-E998C6DEE3B7}"/>
          </ac:spMkLst>
        </pc:spChg>
        <pc:spChg chg="add">
          <ac:chgData name="Jose Miranda" userId="c56ba97c-0c1c-4157-a54d-1e0674d0f9ae" providerId="ADAL" clId="{4A1AF9B4-DF48-46D5-81A2-16FE014E150C}" dt="2024-10-11T13:17:06.323" v="76" actId="26606"/>
          <ac:spMkLst>
            <pc:docMk/>
            <pc:sldMk cId="2013887413" sldId="264"/>
            <ac:spMk id="16" creationId="{15F33878-D502-4FFA-8ACE-F2AECDB2A23F}"/>
          </ac:spMkLst>
        </pc:spChg>
        <pc:spChg chg="add">
          <ac:chgData name="Jose Miranda" userId="c56ba97c-0c1c-4157-a54d-1e0674d0f9ae" providerId="ADAL" clId="{4A1AF9B4-DF48-46D5-81A2-16FE014E150C}" dt="2024-10-11T13:17:06.323" v="76" actId="26606"/>
          <ac:spMkLst>
            <pc:docMk/>
            <pc:sldMk cId="2013887413" sldId="264"/>
            <ac:spMk id="18" creationId="{D3539FEE-81D3-4406-802E-60B20B16F4F6}"/>
          </ac:spMkLst>
        </pc:spChg>
        <pc:spChg chg="add">
          <ac:chgData name="Jose Miranda" userId="c56ba97c-0c1c-4157-a54d-1e0674d0f9ae" providerId="ADAL" clId="{4A1AF9B4-DF48-46D5-81A2-16FE014E150C}" dt="2024-10-11T13:17:06.323" v="76" actId="26606"/>
          <ac:spMkLst>
            <pc:docMk/>
            <pc:sldMk cId="2013887413" sldId="264"/>
            <ac:spMk id="20" creationId="{DC701763-729E-462F-A5A8-E0DEFEB1E2E4}"/>
          </ac:spMkLst>
        </pc:spChg>
        <pc:picChg chg="add mod">
          <ac:chgData name="Jose Miranda" userId="c56ba97c-0c1c-4157-a54d-1e0674d0f9ae" providerId="ADAL" clId="{4A1AF9B4-DF48-46D5-81A2-16FE014E150C}" dt="2024-10-11T13:17:28.342" v="79" actId="1076"/>
          <ac:picMkLst>
            <pc:docMk/>
            <pc:sldMk cId="2013887413" sldId="264"/>
            <ac:picMk id="5" creationId="{6773F728-7E1A-FE20-B96A-481AAB494A90}"/>
          </ac:picMkLst>
        </pc:picChg>
        <pc:picChg chg="add mod ord">
          <ac:chgData name="Jose Miranda" userId="c56ba97c-0c1c-4157-a54d-1e0674d0f9ae" providerId="ADAL" clId="{4A1AF9B4-DF48-46D5-81A2-16FE014E150C}" dt="2024-10-11T14:39:32.633" v="1787" actId="1076"/>
          <ac:picMkLst>
            <pc:docMk/>
            <pc:sldMk cId="2013887413" sldId="264"/>
            <ac:picMk id="7" creationId="{0E88F833-B1C1-887B-3161-2B6D8826C3AB}"/>
          </ac:picMkLst>
        </pc:picChg>
      </pc:sldChg>
      <pc:sldChg chg="addSp delSp modSp new mod setBg modShow">
        <pc:chgData name="Jose Miranda" userId="c56ba97c-0c1c-4157-a54d-1e0674d0f9ae" providerId="ADAL" clId="{4A1AF9B4-DF48-46D5-81A2-16FE014E150C}" dt="2024-10-11T15:39:25.898" v="2607" actId="729"/>
        <pc:sldMkLst>
          <pc:docMk/>
          <pc:sldMk cId="321935385" sldId="265"/>
        </pc:sldMkLst>
        <pc:spChg chg="mod">
          <ac:chgData name="Jose Miranda" userId="c56ba97c-0c1c-4157-a54d-1e0674d0f9ae" providerId="ADAL" clId="{4A1AF9B4-DF48-46D5-81A2-16FE014E150C}" dt="2024-10-11T13:28:59.039" v="148" actId="20577"/>
          <ac:spMkLst>
            <pc:docMk/>
            <pc:sldMk cId="321935385" sldId="265"/>
            <ac:spMk id="2" creationId="{A9AB7197-593A-03A0-3984-7483D7661EC2}"/>
          </ac:spMkLst>
        </pc:spChg>
        <pc:spChg chg="del mod">
          <ac:chgData name="Jose Miranda" userId="c56ba97c-0c1c-4157-a54d-1e0674d0f9ae" providerId="ADAL" clId="{4A1AF9B4-DF48-46D5-81A2-16FE014E150C}" dt="2024-10-11T13:28:23.293" v="140" actId="478"/>
          <ac:spMkLst>
            <pc:docMk/>
            <pc:sldMk cId="321935385" sldId="265"/>
            <ac:spMk id="3" creationId="{5F762B00-306D-9C7B-5534-3609AA04CAA1}"/>
          </ac:spMkLst>
        </pc:spChg>
        <pc:spChg chg="add mod">
          <ac:chgData name="Jose Miranda" userId="c56ba97c-0c1c-4157-a54d-1e0674d0f9ae" providerId="ADAL" clId="{4A1AF9B4-DF48-46D5-81A2-16FE014E150C}" dt="2024-10-11T13:32:22.841" v="373" actId="368"/>
          <ac:spMkLst>
            <pc:docMk/>
            <pc:sldMk cId="321935385" sldId="265"/>
            <ac:spMk id="7" creationId="{E180112E-BFF7-0841-7F91-4F041EC909AC}"/>
          </ac:spMkLst>
        </pc:spChg>
        <pc:spChg chg="add">
          <ac:chgData name="Jose Miranda" userId="c56ba97c-0c1c-4157-a54d-1e0674d0f9ae" providerId="ADAL" clId="{4A1AF9B4-DF48-46D5-81A2-16FE014E150C}" dt="2024-10-11T13:28:08.789" v="132" actId="26606"/>
          <ac:spMkLst>
            <pc:docMk/>
            <pc:sldMk cId="321935385" sldId="265"/>
            <ac:spMk id="14" creationId="{2596F992-698C-48C0-9D89-70DA4CE927EF}"/>
          </ac:spMkLst>
        </pc:spChg>
        <pc:spChg chg="add">
          <ac:chgData name="Jose Miranda" userId="c56ba97c-0c1c-4157-a54d-1e0674d0f9ae" providerId="ADAL" clId="{4A1AF9B4-DF48-46D5-81A2-16FE014E150C}" dt="2024-10-11T13:28:08.789" v="132" actId="26606"/>
          <ac:spMkLst>
            <pc:docMk/>
            <pc:sldMk cId="321935385" sldId="265"/>
            <ac:spMk id="16" creationId="{A344AAA5-41F4-4862-97EF-688D31DC7567}"/>
          </ac:spMkLst>
        </pc:spChg>
        <pc:spChg chg="add">
          <ac:chgData name="Jose Miranda" userId="c56ba97c-0c1c-4157-a54d-1e0674d0f9ae" providerId="ADAL" clId="{4A1AF9B4-DF48-46D5-81A2-16FE014E150C}" dt="2024-10-11T13:28:08.789" v="132" actId="26606"/>
          <ac:spMkLst>
            <pc:docMk/>
            <pc:sldMk cId="321935385" sldId="265"/>
            <ac:spMk id="18" creationId="{69E1A62C-2AAF-4B3E-8CDB-65E237080997}"/>
          </ac:spMkLst>
        </pc:spChg>
        <pc:grpChg chg="add mod">
          <ac:chgData name="Jose Miranda" userId="c56ba97c-0c1c-4157-a54d-1e0674d0f9ae" providerId="ADAL" clId="{4A1AF9B4-DF48-46D5-81A2-16FE014E150C}" dt="2024-10-11T13:27:49.582" v="130" actId="164"/>
          <ac:grpSpMkLst>
            <pc:docMk/>
            <pc:sldMk cId="321935385" sldId="265"/>
            <ac:grpSpMk id="8" creationId="{258F7E66-9BA5-AED3-2F3D-D65EBC0999BA}"/>
          </ac:grpSpMkLst>
        </pc:grpChg>
        <pc:grpChg chg="add mod ord">
          <ac:chgData name="Jose Miranda" userId="c56ba97c-0c1c-4157-a54d-1e0674d0f9ae" providerId="ADAL" clId="{4A1AF9B4-DF48-46D5-81A2-16FE014E150C}" dt="2024-10-11T13:33:35.977" v="388" actId="1076"/>
          <ac:grpSpMkLst>
            <pc:docMk/>
            <pc:sldMk cId="321935385" sldId="265"/>
            <ac:grpSpMk id="9" creationId="{3DB4A338-6438-2102-419A-136B1EA25B28}"/>
          </ac:grpSpMkLst>
        </pc:grpChg>
        <pc:picChg chg="add mod ord">
          <ac:chgData name="Jose Miranda" userId="c56ba97c-0c1c-4157-a54d-1e0674d0f9ae" providerId="ADAL" clId="{4A1AF9B4-DF48-46D5-81A2-16FE014E150C}" dt="2024-10-11T13:28:15.063" v="136" actId="27614"/>
          <ac:picMkLst>
            <pc:docMk/>
            <pc:sldMk cId="321935385" sldId="265"/>
            <ac:picMk id="5" creationId="{3332E407-642A-18F8-6BCD-E4E9EA8E3999}"/>
          </ac:picMkLst>
        </pc:picChg>
        <pc:picChg chg="add mod modCrop">
          <ac:chgData name="Jose Miranda" userId="c56ba97c-0c1c-4157-a54d-1e0674d0f9ae" providerId="ADAL" clId="{4A1AF9B4-DF48-46D5-81A2-16FE014E150C}" dt="2024-10-11T13:28:14.987" v="134" actId="27614"/>
          <ac:picMkLst>
            <pc:docMk/>
            <pc:sldMk cId="321935385" sldId="265"/>
            <ac:picMk id="6" creationId="{24C587AF-9181-A4C1-B848-6E8E581F9297}"/>
          </ac:picMkLst>
        </pc:picChg>
        <pc:picChg chg="add mod ord modCrop">
          <ac:chgData name="Jose Miranda" userId="c56ba97c-0c1c-4157-a54d-1e0674d0f9ae" providerId="ADAL" clId="{4A1AF9B4-DF48-46D5-81A2-16FE014E150C}" dt="2024-10-11T13:34:06.254" v="393" actId="1076"/>
          <ac:picMkLst>
            <pc:docMk/>
            <pc:sldMk cId="321935385" sldId="265"/>
            <ac:picMk id="10" creationId="{AA836BD3-0BB3-43BC-DC98-15DD773B800F}"/>
          </ac:picMkLst>
        </pc:picChg>
        <pc:picChg chg="add mod modCrop">
          <ac:chgData name="Jose Miranda" userId="c56ba97c-0c1c-4157-a54d-1e0674d0f9ae" providerId="ADAL" clId="{4A1AF9B4-DF48-46D5-81A2-16FE014E150C}" dt="2024-10-11T13:34:23.708" v="396" actId="732"/>
          <ac:picMkLst>
            <pc:docMk/>
            <pc:sldMk cId="321935385" sldId="265"/>
            <ac:picMk id="12" creationId="{9886BFFD-6CF4-DE17-2562-325236D196CC}"/>
          </ac:picMkLst>
        </pc:picChg>
      </pc:sldChg>
      <pc:sldChg chg="addSp modSp new mod setBg">
        <pc:chgData name="Jose Miranda" userId="c56ba97c-0c1c-4157-a54d-1e0674d0f9ae" providerId="ADAL" clId="{4A1AF9B4-DF48-46D5-81A2-16FE014E150C}" dt="2024-10-11T13:45:56.365" v="499" actId="404"/>
        <pc:sldMkLst>
          <pc:docMk/>
          <pc:sldMk cId="1545328946" sldId="266"/>
        </pc:sldMkLst>
        <pc:spChg chg="mod">
          <ac:chgData name="Jose Miranda" userId="c56ba97c-0c1c-4157-a54d-1e0674d0f9ae" providerId="ADAL" clId="{4A1AF9B4-DF48-46D5-81A2-16FE014E150C}" dt="2024-10-11T13:38:48.496" v="440" actId="26606"/>
          <ac:spMkLst>
            <pc:docMk/>
            <pc:sldMk cId="1545328946" sldId="266"/>
            <ac:spMk id="2" creationId="{A4400B23-8E87-C497-D453-764CF15F82DB}"/>
          </ac:spMkLst>
        </pc:spChg>
        <pc:spChg chg="mod">
          <ac:chgData name="Jose Miranda" userId="c56ba97c-0c1c-4157-a54d-1e0674d0f9ae" providerId="ADAL" clId="{4A1AF9B4-DF48-46D5-81A2-16FE014E150C}" dt="2024-10-11T13:38:48.496" v="440" actId="26606"/>
          <ac:spMkLst>
            <pc:docMk/>
            <pc:sldMk cId="1545328946" sldId="266"/>
            <ac:spMk id="3" creationId="{C2767341-E17B-23CA-E1A6-6FD6D14EDFD1}"/>
          </ac:spMkLst>
        </pc:spChg>
        <pc:spChg chg="add">
          <ac:chgData name="Jose Miranda" userId="c56ba97c-0c1c-4157-a54d-1e0674d0f9ae" providerId="ADAL" clId="{4A1AF9B4-DF48-46D5-81A2-16FE014E150C}" dt="2024-10-11T13:38:48.496" v="440" actId="26606"/>
          <ac:spMkLst>
            <pc:docMk/>
            <pc:sldMk cId="1545328946" sldId="266"/>
            <ac:spMk id="8" creationId="{1B15ED52-F352-441B-82BF-E0EA34836D08}"/>
          </ac:spMkLst>
        </pc:spChg>
        <pc:spChg chg="add mod">
          <ac:chgData name="Jose Miranda" userId="c56ba97c-0c1c-4157-a54d-1e0674d0f9ae" providerId="ADAL" clId="{4A1AF9B4-DF48-46D5-81A2-16FE014E150C}" dt="2024-10-11T13:45:56.365" v="499" actId="404"/>
          <ac:spMkLst>
            <pc:docMk/>
            <pc:sldMk cId="1545328946" sldId="266"/>
            <ac:spMk id="9" creationId="{A33C57B2-9DDD-4E94-0CC3-6A7C4DBA4A95}"/>
          </ac:spMkLst>
        </pc:spChg>
        <pc:spChg chg="add">
          <ac:chgData name="Jose Miranda" userId="c56ba97c-0c1c-4157-a54d-1e0674d0f9ae" providerId="ADAL" clId="{4A1AF9B4-DF48-46D5-81A2-16FE014E150C}" dt="2024-10-11T13:38:48.496" v="440" actId="26606"/>
          <ac:spMkLst>
            <pc:docMk/>
            <pc:sldMk cId="1545328946" sldId="266"/>
            <ac:spMk id="10" creationId="{3B2E3793-BFE6-45A2-9B7B-E18844431C99}"/>
          </ac:spMkLst>
        </pc:spChg>
        <pc:spChg chg="add mod">
          <ac:chgData name="Jose Miranda" userId="c56ba97c-0c1c-4157-a54d-1e0674d0f9ae" providerId="ADAL" clId="{4A1AF9B4-DF48-46D5-81A2-16FE014E150C}" dt="2024-10-11T13:45:53.199" v="498" actId="404"/>
          <ac:spMkLst>
            <pc:docMk/>
            <pc:sldMk cId="1545328946" sldId="266"/>
            <ac:spMk id="11" creationId="{1CC92450-AF45-6409-5869-740D6B91A0B4}"/>
          </ac:spMkLst>
        </pc:spChg>
        <pc:spChg chg="add">
          <ac:chgData name="Jose Miranda" userId="c56ba97c-0c1c-4157-a54d-1e0674d0f9ae" providerId="ADAL" clId="{4A1AF9B4-DF48-46D5-81A2-16FE014E150C}" dt="2024-10-11T13:38:48.496" v="440" actId="26606"/>
          <ac:spMkLst>
            <pc:docMk/>
            <pc:sldMk cId="1545328946" sldId="266"/>
            <ac:spMk id="12" creationId="{BC4C4868-CB8F-4AF9-9CDB-8108F2C19B67}"/>
          </ac:spMkLst>
        </pc:spChg>
        <pc:spChg chg="add mod">
          <ac:chgData name="Jose Miranda" userId="c56ba97c-0c1c-4157-a54d-1e0674d0f9ae" providerId="ADAL" clId="{4A1AF9B4-DF48-46D5-81A2-16FE014E150C}" dt="2024-10-11T13:42:03.839" v="485" actId="164"/>
          <ac:spMkLst>
            <pc:docMk/>
            <pc:sldMk cId="1545328946" sldId="266"/>
            <ac:spMk id="13" creationId="{83ED07B0-6406-4C29-4DA1-7CF30E90F486}"/>
          </ac:spMkLst>
        </pc:spChg>
        <pc:spChg chg="add">
          <ac:chgData name="Jose Miranda" userId="c56ba97c-0c1c-4157-a54d-1e0674d0f9ae" providerId="ADAL" clId="{4A1AF9B4-DF48-46D5-81A2-16FE014E150C}" dt="2024-10-11T13:38:48.496" v="440" actId="26606"/>
          <ac:spMkLst>
            <pc:docMk/>
            <pc:sldMk cId="1545328946" sldId="266"/>
            <ac:spMk id="14" creationId="{375E0459-6403-40CD-989D-56A4407CA12E}"/>
          </ac:spMkLst>
        </pc:spChg>
        <pc:spChg chg="add mod">
          <ac:chgData name="Jose Miranda" userId="c56ba97c-0c1c-4157-a54d-1e0674d0f9ae" providerId="ADAL" clId="{4A1AF9B4-DF48-46D5-81A2-16FE014E150C}" dt="2024-10-11T13:42:03.839" v="485" actId="164"/>
          <ac:spMkLst>
            <pc:docMk/>
            <pc:sldMk cId="1545328946" sldId="266"/>
            <ac:spMk id="15" creationId="{1093D29D-F04A-D496-BF77-91412F8A9774}"/>
          </ac:spMkLst>
        </pc:spChg>
        <pc:spChg chg="add">
          <ac:chgData name="Jose Miranda" userId="c56ba97c-0c1c-4157-a54d-1e0674d0f9ae" providerId="ADAL" clId="{4A1AF9B4-DF48-46D5-81A2-16FE014E150C}" dt="2024-10-11T13:38:48.496" v="440" actId="26606"/>
          <ac:spMkLst>
            <pc:docMk/>
            <pc:sldMk cId="1545328946" sldId="266"/>
            <ac:spMk id="16" creationId="{53E5B1A8-3AC9-4BD1-9BBC-78CA94F2D1BA}"/>
          </ac:spMkLst>
        </pc:spChg>
        <pc:grpChg chg="add mod">
          <ac:chgData name="Jose Miranda" userId="c56ba97c-0c1c-4157-a54d-1e0674d0f9ae" providerId="ADAL" clId="{4A1AF9B4-DF48-46D5-81A2-16FE014E150C}" dt="2024-10-11T13:45:44.843" v="497" actId="14100"/>
          <ac:grpSpMkLst>
            <pc:docMk/>
            <pc:sldMk cId="1545328946" sldId="266"/>
            <ac:grpSpMk id="17" creationId="{273CF38C-ADE8-A102-6149-7907D8AD460E}"/>
          </ac:grpSpMkLst>
        </pc:grpChg>
        <pc:picChg chg="add mod">
          <ac:chgData name="Jose Miranda" userId="c56ba97c-0c1c-4157-a54d-1e0674d0f9ae" providerId="ADAL" clId="{4A1AF9B4-DF48-46D5-81A2-16FE014E150C}" dt="2024-10-11T13:45:34.435" v="495" actId="1076"/>
          <ac:picMkLst>
            <pc:docMk/>
            <pc:sldMk cId="1545328946" sldId="266"/>
            <ac:picMk id="5" creationId="{929E8960-2439-9EB7-F3A8-9131C99F7B6E}"/>
          </ac:picMkLst>
        </pc:picChg>
        <pc:picChg chg="add mod">
          <ac:chgData name="Jose Miranda" userId="c56ba97c-0c1c-4157-a54d-1e0674d0f9ae" providerId="ADAL" clId="{4A1AF9B4-DF48-46D5-81A2-16FE014E150C}" dt="2024-10-11T13:42:03.839" v="485" actId="164"/>
          <ac:picMkLst>
            <pc:docMk/>
            <pc:sldMk cId="1545328946" sldId="266"/>
            <ac:picMk id="7" creationId="{8AE635AE-94F9-46EB-464E-8BFF74D56FE0}"/>
          </ac:picMkLst>
        </pc:picChg>
      </pc:sldChg>
      <pc:sldChg chg="addSp delSp modSp new mod setBg chgLayout">
        <pc:chgData name="Jose Miranda" userId="c56ba97c-0c1c-4157-a54d-1e0674d0f9ae" providerId="ADAL" clId="{4A1AF9B4-DF48-46D5-81A2-16FE014E150C}" dt="2024-10-11T13:54:37.999" v="608" actId="14100"/>
        <pc:sldMkLst>
          <pc:docMk/>
          <pc:sldMk cId="1038763709" sldId="267"/>
        </pc:sldMkLst>
        <pc:spChg chg="del">
          <ac:chgData name="Jose Miranda" userId="c56ba97c-0c1c-4157-a54d-1e0674d0f9ae" providerId="ADAL" clId="{4A1AF9B4-DF48-46D5-81A2-16FE014E150C}" dt="2024-10-11T13:51:56.718" v="529" actId="478"/>
          <ac:spMkLst>
            <pc:docMk/>
            <pc:sldMk cId="1038763709" sldId="267"/>
            <ac:spMk id="2" creationId="{611B4FC0-19DB-8600-8257-D8725174CE1D}"/>
          </ac:spMkLst>
        </pc:spChg>
        <pc:spChg chg="del">
          <ac:chgData name="Jose Miranda" userId="c56ba97c-0c1c-4157-a54d-1e0674d0f9ae" providerId="ADAL" clId="{4A1AF9B4-DF48-46D5-81A2-16FE014E150C}" dt="2024-10-11T13:50:38.198" v="503" actId="22"/>
          <ac:spMkLst>
            <pc:docMk/>
            <pc:sldMk cId="1038763709" sldId="267"/>
            <ac:spMk id="3" creationId="{7A74C852-CA9A-EDA4-D54B-5BD4109841DC}"/>
          </ac:spMkLst>
        </pc:spChg>
        <pc:spChg chg="add del mod">
          <ac:chgData name="Jose Miranda" userId="c56ba97c-0c1c-4157-a54d-1e0674d0f9ae" providerId="ADAL" clId="{4A1AF9B4-DF48-46D5-81A2-16FE014E150C}" dt="2024-10-11T13:51:22.239" v="513" actId="478"/>
          <ac:spMkLst>
            <pc:docMk/>
            <pc:sldMk cId="1038763709" sldId="267"/>
            <ac:spMk id="9" creationId="{523DF456-4EE1-CA63-CA9B-2265A447E39D}"/>
          </ac:spMkLst>
        </pc:spChg>
        <pc:spChg chg="add del mod">
          <ac:chgData name="Jose Miranda" userId="c56ba97c-0c1c-4157-a54d-1e0674d0f9ae" providerId="ADAL" clId="{4A1AF9B4-DF48-46D5-81A2-16FE014E150C}" dt="2024-10-11T13:51:58.321" v="530" actId="478"/>
          <ac:spMkLst>
            <pc:docMk/>
            <pc:sldMk cId="1038763709" sldId="267"/>
            <ac:spMk id="11" creationId="{76C313CC-7201-9576-BCF6-8D9AF98AA93A}"/>
          </ac:spMkLst>
        </pc:spChg>
        <pc:spChg chg="add mod ord">
          <ac:chgData name="Jose Miranda" userId="c56ba97c-0c1c-4157-a54d-1e0674d0f9ae" providerId="ADAL" clId="{4A1AF9B4-DF48-46D5-81A2-16FE014E150C}" dt="2024-10-11T13:54:22.639" v="604" actId="120"/>
          <ac:spMkLst>
            <pc:docMk/>
            <pc:sldMk cId="1038763709" sldId="267"/>
            <ac:spMk id="17" creationId="{F1C71C5D-46FE-8A57-9AFB-739B7F32D0D6}"/>
          </ac:spMkLst>
        </pc:spChg>
        <pc:spChg chg="add del mod ord">
          <ac:chgData name="Jose Miranda" userId="c56ba97c-0c1c-4157-a54d-1e0674d0f9ae" providerId="ADAL" clId="{4A1AF9B4-DF48-46D5-81A2-16FE014E150C}" dt="2024-10-11T13:53:39.308" v="549" actId="478"/>
          <ac:spMkLst>
            <pc:docMk/>
            <pc:sldMk cId="1038763709" sldId="267"/>
            <ac:spMk id="18" creationId="{1A438BB5-FC7E-78BF-BF3D-00182C206B29}"/>
          </ac:spMkLst>
        </pc:spChg>
        <pc:spChg chg="add">
          <ac:chgData name="Jose Miranda" userId="c56ba97c-0c1c-4157-a54d-1e0674d0f9ae" providerId="ADAL" clId="{4A1AF9B4-DF48-46D5-81A2-16FE014E150C}" dt="2024-10-11T13:53:35.822" v="548" actId="26606"/>
          <ac:spMkLst>
            <pc:docMk/>
            <pc:sldMk cId="1038763709" sldId="267"/>
            <ac:spMk id="23" creationId="{C4285719-470E-454C-AF62-8323075F1F5B}"/>
          </ac:spMkLst>
        </pc:spChg>
        <pc:spChg chg="add">
          <ac:chgData name="Jose Miranda" userId="c56ba97c-0c1c-4157-a54d-1e0674d0f9ae" providerId="ADAL" clId="{4A1AF9B4-DF48-46D5-81A2-16FE014E150C}" dt="2024-10-11T13:53:35.822" v="548" actId="26606"/>
          <ac:spMkLst>
            <pc:docMk/>
            <pc:sldMk cId="1038763709" sldId="267"/>
            <ac:spMk id="25" creationId="{CD9FE4EF-C4D8-49A0-B2FF-81D8DB7D8A24}"/>
          </ac:spMkLst>
        </pc:spChg>
        <pc:spChg chg="add">
          <ac:chgData name="Jose Miranda" userId="c56ba97c-0c1c-4157-a54d-1e0674d0f9ae" providerId="ADAL" clId="{4A1AF9B4-DF48-46D5-81A2-16FE014E150C}" dt="2024-10-11T13:53:35.822" v="548" actId="26606"/>
          <ac:spMkLst>
            <pc:docMk/>
            <pc:sldMk cId="1038763709" sldId="267"/>
            <ac:spMk id="27" creationId="{4300840D-0A0B-4512-BACA-B439D5B9C57C}"/>
          </ac:spMkLst>
        </pc:spChg>
        <pc:spChg chg="add">
          <ac:chgData name="Jose Miranda" userId="c56ba97c-0c1c-4157-a54d-1e0674d0f9ae" providerId="ADAL" clId="{4A1AF9B4-DF48-46D5-81A2-16FE014E150C}" dt="2024-10-11T13:53:35.822" v="548" actId="26606"/>
          <ac:spMkLst>
            <pc:docMk/>
            <pc:sldMk cId="1038763709" sldId="267"/>
            <ac:spMk id="29" creationId="{D2B78728-A580-49A7-84F9-6EF6F583ADE0}"/>
          </ac:spMkLst>
        </pc:spChg>
        <pc:spChg chg="add">
          <ac:chgData name="Jose Miranda" userId="c56ba97c-0c1c-4157-a54d-1e0674d0f9ae" providerId="ADAL" clId="{4A1AF9B4-DF48-46D5-81A2-16FE014E150C}" dt="2024-10-11T13:53:35.822" v="548" actId="26606"/>
          <ac:spMkLst>
            <pc:docMk/>
            <pc:sldMk cId="1038763709" sldId="267"/>
            <ac:spMk id="31" creationId="{38FAA1A1-D861-433F-88FA-1E9D6FD31D11}"/>
          </ac:spMkLst>
        </pc:spChg>
        <pc:spChg chg="add">
          <ac:chgData name="Jose Miranda" userId="c56ba97c-0c1c-4157-a54d-1e0674d0f9ae" providerId="ADAL" clId="{4A1AF9B4-DF48-46D5-81A2-16FE014E150C}" dt="2024-10-11T13:53:35.822" v="548" actId="26606"/>
          <ac:spMkLst>
            <pc:docMk/>
            <pc:sldMk cId="1038763709" sldId="267"/>
            <ac:spMk id="33" creationId="{8D71EDA1-87BF-4D5D-AB79-F346FD19278A}"/>
          </ac:spMkLst>
        </pc:spChg>
        <pc:grpChg chg="add mod ord">
          <ac:chgData name="Jose Miranda" userId="c56ba97c-0c1c-4157-a54d-1e0674d0f9ae" providerId="ADAL" clId="{4A1AF9B4-DF48-46D5-81A2-16FE014E150C}" dt="2024-10-11T13:54:37.999" v="608" actId="14100"/>
          <ac:grpSpMkLst>
            <pc:docMk/>
            <pc:sldMk cId="1038763709" sldId="267"/>
            <ac:grpSpMk id="16" creationId="{C3ADAB0F-603E-476C-A8FD-AFD11C7D5BCE}"/>
          </ac:grpSpMkLst>
        </pc:grpChg>
        <pc:picChg chg="add del mod">
          <ac:chgData name="Jose Miranda" userId="c56ba97c-0c1c-4157-a54d-1e0674d0f9ae" providerId="ADAL" clId="{4A1AF9B4-DF48-46D5-81A2-16FE014E150C}" dt="2024-10-11T13:53:14.230" v="546" actId="164"/>
          <ac:picMkLst>
            <pc:docMk/>
            <pc:sldMk cId="1038763709" sldId="267"/>
            <ac:picMk id="5" creationId="{17FC1821-7540-693E-8D01-C8B853747B64}"/>
          </ac:picMkLst>
        </pc:picChg>
        <pc:picChg chg="add del mod ord">
          <ac:chgData name="Jose Miranda" userId="c56ba97c-0c1c-4157-a54d-1e0674d0f9ae" providerId="ADAL" clId="{4A1AF9B4-DF48-46D5-81A2-16FE014E150C}" dt="2024-10-11T13:51:23.785" v="515" actId="478"/>
          <ac:picMkLst>
            <pc:docMk/>
            <pc:sldMk cId="1038763709" sldId="267"/>
            <ac:picMk id="7" creationId="{CF0ED5EF-A0DD-31F2-16E8-0E4F0ACD0584}"/>
          </ac:picMkLst>
        </pc:picChg>
        <pc:picChg chg="add mod modCrop">
          <ac:chgData name="Jose Miranda" userId="c56ba97c-0c1c-4157-a54d-1e0674d0f9ae" providerId="ADAL" clId="{4A1AF9B4-DF48-46D5-81A2-16FE014E150C}" dt="2024-10-11T13:53:14.230" v="546" actId="164"/>
          <ac:picMkLst>
            <pc:docMk/>
            <pc:sldMk cId="1038763709" sldId="267"/>
            <ac:picMk id="13" creationId="{497DAE8C-853F-064B-C02E-747C2588560B}"/>
          </ac:picMkLst>
        </pc:picChg>
        <pc:picChg chg="add mod">
          <ac:chgData name="Jose Miranda" userId="c56ba97c-0c1c-4157-a54d-1e0674d0f9ae" providerId="ADAL" clId="{4A1AF9B4-DF48-46D5-81A2-16FE014E150C}" dt="2024-10-11T13:52:30.568" v="539"/>
          <ac:picMkLst>
            <pc:docMk/>
            <pc:sldMk cId="1038763709" sldId="267"/>
            <ac:picMk id="14" creationId="{69049AEC-DAEC-DDE5-A34D-FB100C97F864}"/>
          </ac:picMkLst>
        </pc:picChg>
        <pc:picChg chg="add del mod modCrop">
          <ac:chgData name="Jose Miranda" userId="c56ba97c-0c1c-4157-a54d-1e0674d0f9ae" providerId="ADAL" clId="{4A1AF9B4-DF48-46D5-81A2-16FE014E150C}" dt="2024-10-11T13:52:51.920" v="544" actId="21"/>
          <ac:picMkLst>
            <pc:docMk/>
            <pc:sldMk cId="1038763709" sldId="267"/>
            <ac:picMk id="15" creationId="{D43C2438-10FA-5595-A582-47443EFC3C9B}"/>
          </ac:picMkLst>
        </pc:picChg>
      </pc:sldChg>
      <pc:sldChg chg="addSp delSp modSp new mod ord setBg">
        <pc:chgData name="Jose Miranda" userId="c56ba97c-0c1c-4157-a54d-1e0674d0f9ae" providerId="ADAL" clId="{4A1AF9B4-DF48-46D5-81A2-16FE014E150C}" dt="2024-10-11T14:31:53.446" v="1476"/>
        <pc:sldMkLst>
          <pc:docMk/>
          <pc:sldMk cId="2182186813" sldId="268"/>
        </pc:sldMkLst>
        <pc:spChg chg="mod">
          <ac:chgData name="Jose Miranda" userId="c56ba97c-0c1c-4157-a54d-1e0674d0f9ae" providerId="ADAL" clId="{4A1AF9B4-DF48-46D5-81A2-16FE014E150C}" dt="2024-10-11T13:55:38.422" v="642" actId="26606"/>
          <ac:spMkLst>
            <pc:docMk/>
            <pc:sldMk cId="2182186813" sldId="268"/>
            <ac:spMk id="2" creationId="{316A1DA1-1A05-A099-0F8D-87112AC95067}"/>
          </ac:spMkLst>
        </pc:spChg>
        <pc:spChg chg="del">
          <ac:chgData name="Jose Miranda" userId="c56ba97c-0c1c-4157-a54d-1e0674d0f9ae" providerId="ADAL" clId="{4A1AF9B4-DF48-46D5-81A2-16FE014E150C}" dt="2024-10-11T13:55:38.422" v="642" actId="26606"/>
          <ac:spMkLst>
            <pc:docMk/>
            <pc:sldMk cId="2182186813" sldId="268"/>
            <ac:spMk id="3" creationId="{A7B5E733-6710-B74D-24AC-A8FA0DAEA8F5}"/>
          </ac:spMkLst>
        </pc:spChg>
        <pc:spChg chg="add">
          <ac:chgData name="Jose Miranda" userId="c56ba97c-0c1c-4157-a54d-1e0674d0f9ae" providerId="ADAL" clId="{4A1AF9B4-DF48-46D5-81A2-16FE014E150C}" dt="2024-10-11T13:55:38.422" v="642" actId="26606"/>
          <ac:spMkLst>
            <pc:docMk/>
            <pc:sldMk cId="2182186813" sldId="268"/>
            <ac:spMk id="20" creationId="{A8384FB5-9ADC-4DDC-881B-597D56F5B15D}"/>
          </ac:spMkLst>
        </pc:spChg>
        <pc:spChg chg="add">
          <ac:chgData name="Jose Miranda" userId="c56ba97c-0c1c-4157-a54d-1e0674d0f9ae" providerId="ADAL" clId="{4A1AF9B4-DF48-46D5-81A2-16FE014E150C}" dt="2024-10-11T13:55:38.422" v="642" actId="26606"/>
          <ac:spMkLst>
            <pc:docMk/>
            <pc:sldMk cId="2182186813" sldId="268"/>
            <ac:spMk id="22" creationId="{91E5A9A7-95C6-4F4F-B00E-C82E07FE62EF}"/>
          </ac:spMkLst>
        </pc:spChg>
        <pc:spChg chg="add">
          <ac:chgData name="Jose Miranda" userId="c56ba97c-0c1c-4157-a54d-1e0674d0f9ae" providerId="ADAL" clId="{4A1AF9B4-DF48-46D5-81A2-16FE014E150C}" dt="2024-10-11T13:55:38.422" v="642" actId="26606"/>
          <ac:spMkLst>
            <pc:docMk/>
            <pc:sldMk cId="2182186813" sldId="268"/>
            <ac:spMk id="24" creationId="{D07DD2DE-F619-49DD-B5E7-03A290FF4ED1}"/>
          </ac:spMkLst>
        </pc:spChg>
        <pc:spChg chg="add">
          <ac:chgData name="Jose Miranda" userId="c56ba97c-0c1c-4157-a54d-1e0674d0f9ae" providerId="ADAL" clId="{4A1AF9B4-DF48-46D5-81A2-16FE014E150C}" dt="2024-10-11T13:55:38.422" v="642" actId="26606"/>
          <ac:spMkLst>
            <pc:docMk/>
            <pc:sldMk cId="2182186813" sldId="268"/>
            <ac:spMk id="26" creationId="{85149191-5F60-4A28-AAFF-039F96B0F3EC}"/>
          </ac:spMkLst>
        </pc:spChg>
        <pc:spChg chg="add">
          <ac:chgData name="Jose Miranda" userId="c56ba97c-0c1c-4157-a54d-1e0674d0f9ae" providerId="ADAL" clId="{4A1AF9B4-DF48-46D5-81A2-16FE014E150C}" dt="2024-10-11T13:55:38.422" v="642" actId="26606"/>
          <ac:spMkLst>
            <pc:docMk/>
            <pc:sldMk cId="2182186813" sldId="268"/>
            <ac:spMk id="28" creationId="{F8260ED5-17F7-4158-B241-D51DD4CF1B7E}"/>
          </ac:spMkLst>
        </pc:spChg>
        <pc:picChg chg="add mod">
          <ac:chgData name="Jose Miranda" userId="c56ba97c-0c1c-4157-a54d-1e0674d0f9ae" providerId="ADAL" clId="{4A1AF9B4-DF48-46D5-81A2-16FE014E150C}" dt="2024-10-11T13:55:43.219" v="643" actId="14100"/>
          <ac:picMkLst>
            <pc:docMk/>
            <pc:sldMk cId="2182186813" sldId="268"/>
            <ac:picMk id="15" creationId="{D43C2438-10FA-5595-A582-47443EFC3C9B}"/>
          </ac:picMkLst>
        </pc:picChg>
      </pc:sldChg>
      <pc:sldChg chg="modSp new del mod">
        <pc:chgData name="Jose Miranda" userId="c56ba97c-0c1c-4157-a54d-1e0674d0f9ae" providerId="ADAL" clId="{4A1AF9B4-DF48-46D5-81A2-16FE014E150C}" dt="2024-10-11T13:57:27.512" v="658" actId="47"/>
        <pc:sldMkLst>
          <pc:docMk/>
          <pc:sldMk cId="913171362" sldId="269"/>
        </pc:sldMkLst>
        <pc:spChg chg="mod">
          <ac:chgData name="Jose Miranda" userId="c56ba97c-0c1c-4157-a54d-1e0674d0f9ae" providerId="ADAL" clId="{4A1AF9B4-DF48-46D5-81A2-16FE014E150C}" dt="2024-10-11T13:56:25.668" v="657" actId="20577"/>
          <ac:spMkLst>
            <pc:docMk/>
            <pc:sldMk cId="913171362" sldId="269"/>
            <ac:spMk id="2" creationId="{767C2A0F-83A5-4D03-4FC8-6288BF3FA109}"/>
          </ac:spMkLst>
        </pc:spChg>
      </pc:sldChg>
      <pc:sldChg chg="addSp delSp modSp new mod setBg modAnim">
        <pc:chgData name="Jose Miranda" userId="c56ba97c-0c1c-4157-a54d-1e0674d0f9ae" providerId="ADAL" clId="{4A1AF9B4-DF48-46D5-81A2-16FE014E150C}" dt="2024-10-11T14:03:13.070" v="748"/>
        <pc:sldMkLst>
          <pc:docMk/>
          <pc:sldMk cId="3104014935" sldId="269"/>
        </pc:sldMkLst>
        <pc:spChg chg="mod">
          <ac:chgData name="Jose Miranda" userId="c56ba97c-0c1c-4157-a54d-1e0674d0f9ae" providerId="ADAL" clId="{4A1AF9B4-DF48-46D5-81A2-16FE014E150C}" dt="2024-10-11T14:03:04.881" v="747" actId="20577"/>
          <ac:spMkLst>
            <pc:docMk/>
            <pc:sldMk cId="3104014935" sldId="269"/>
            <ac:spMk id="2" creationId="{2E3B2BF0-AEF4-CCC1-F88A-25D4698CE7FE}"/>
          </ac:spMkLst>
        </pc:spChg>
        <pc:spChg chg="del">
          <ac:chgData name="Jose Miranda" userId="c56ba97c-0c1c-4157-a54d-1e0674d0f9ae" providerId="ADAL" clId="{4A1AF9B4-DF48-46D5-81A2-16FE014E150C}" dt="2024-10-11T13:58:19.195" v="677" actId="26606"/>
          <ac:spMkLst>
            <pc:docMk/>
            <pc:sldMk cId="3104014935" sldId="269"/>
            <ac:spMk id="3" creationId="{247094B4-E42E-9748-BAAB-8BCB65DF9D37}"/>
          </ac:spMkLst>
        </pc:spChg>
        <pc:spChg chg="add del mod">
          <ac:chgData name="Jose Miranda" userId="c56ba97c-0c1c-4157-a54d-1e0674d0f9ae" providerId="ADAL" clId="{4A1AF9B4-DF48-46D5-81A2-16FE014E150C}" dt="2024-10-11T14:00:42.105" v="719" actId="478"/>
          <ac:spMkLst>
            <pc:docMk/>
            <pc:sldMk cId="3104014935" sldId="269"/>
            <ac:spMk id="6" creationId="{0082B878-CA2B-16B2-BE45-8B7EECD86918}"/>
          </ac:spMkLst>
        </pc:spChg>
        <pc:spChg chg="add">
          <ac:chgData name="Jose Miranda" userId="c56ba97c-0c1c-4157-a54d-1e0674d0f9ae" providerId="ADAL" clId="{4A1AF9B4-DF48-46D5-81A2-16FE014E150C}" dt="2024-10-11T13:58:19.195" v="677" actId="26606"/>
          <ac:spMkLst>
            <pc:docMk/>
            <pc:sldMk cId="3104014935" sldId="269"/>
            <ac:spMk id="10" creationId="{A8384FB5-9ADC-4DDC-881B-597D56F5B15D}"/>
          </ac:spMkLst>
        </pc:spChg>
        <pc:spChg chg="add">
          <ac:chgData name="Jose Miranda" userId="c56ba97c-0c1c-4157-a54d-1e0674d0f9ae" providerId="ADAL" clId="{4A1AF9B4-DF48-46D5-81A2-16FE014E150C}" dt="2024-10-11T13:58:19.195" v="677" actId="26606"/>
          <ac:spMkLst>
            <pc:docMk/>
            <pc:sldMk cId="3104014935" sldId="269"/>
            <ac:spMk id="12" creationId="{91E5A9A7-95C6-4F4F-B00E-C82E07FE62EF}"/>
          </ac:spMkLst>
        </pc:spChg>
        <pc:spChg chg="add">
          <ac:chgData name="Jose Miranda" userId="c56ba97c-0c1c-4157-a54d-1e0674d0f9ae" providerId="ADAL" clId="{4A1AF9B4-DF48-46D5-81A2-16FE014E150C}" dt="2024-10-11T13:58:19.195" v="677" actId="26606"/>
          <ac:spMkLst>
            <pc:docMk/>
            <pc:sldMk cId="3104014935" sldId="269"/>
            <ac:spMk id="14" creationId="{D07DD2DE-F619-49DD-B5E7-03A290FF4ED1}"/>
          </ac:spMkLst>
        </pc:spChg>
        <pc:spChg chg="add">
          <ac:chgData name="Jose Miranda" userId="c56ba97c-0c1c-4157-a54d-1e0674d0f9ae" providerId="ADAL" clId="{4A1AF9B4-DF48-46D5-81A2-16FE014E150C}" dt="2024-10-11T13:58:19.195" v="677" actId="26606"/>
          <ac:spMkLst>
            <pc:docMk/>
            <pc:sldMk cId="3104014935" sldId="269"/>
            <ac:spMk id="16" creationId="{85149191-5F60-4A28-AAFF-039F96B0F3EC}"/>
          </ac:spMkLst>
        </pc:spChg>
        <pc:spChg chg="add">
          <ac:chgData name="Jose Miranda" userId="c56ba97c-0c1c-4157-a54d-1e0674d0f9ae" providerId="ADAL" clId="{4A1AF9B4-DF48-46D5-81A2-16FE014E150C}" dt="2024-10-11T13:58:19.195" v="677" actId="26606"/>
          <ac:spMkLst>
            <pc:docMk/>
            <pc:sldMk cId="3104014935" sldId="269"/>
            <ac:spMk id="18" creationId="{F8260ED5-17F7-4158-B241-D51DD4CF1B7E}"/>
          </ac:spMkLst>
        </pc:spChg>
        <pc:picChg chg="add mod">
          <ac:chgData name="Jose Miranda" userId="c56ba97c-0c1c-4157-a54d-1e0674d0f9ae" providerId="ADAL" clId="{4A1AF9B4-DF48-46D5-81A2-16FE014E150C}" dt="2024-10-11T13:58:22.943" v="678" actId="14100"/>
          <ac:picMkLst>
            <pc:docMk/>
            <pc:sldMk cId="3104014935" sldId="269"/>
            <ac:picMk id="5" creationId="{BAF4ADD1-A44B-FCB1-304E-9FBBFA74FD27}"/>
          </ac:picMkLst>
        </pc:picChg>
        <pc:picChg chg="add mod">
          <ac:chgData name="Jose Miranda" userId="c56ba97c-0c1c-4157-a54d-1e0674d0f9ae" providerId="ADAL" clId="{4A1AF9B4-DF48-46D5-81A2-16FE014E150C}" dt="2024-10-11T14:01:07.182" v="737" actId="1076"/>
          <ac:picMkLst>
            <pc:docMk/>
            <pc:sldMk cId="3104014935" sldId="269"/>
            <ac:picMk id="8" creationId="{FF7DCF51-3835-62F4-F5A8-82D84132C06A}"/>
          </ac:picMkLst>
        </pc:picChg>
        <pc:picChg chg="add mod">
          <ac:chgData name="Jose Miranda" userId="c56ba97c-0c1c-4157-a54d-1e0674d0f9ae" providerId="ADAL" clId="{4A1AF9B4-DF48-46D5-81A2-16FE014E150C}" dt="2024-10-11T14:01:33.407" v="744" actId="1076"/>
          <ac:picMkLst>
            <pc:docMk/>
            <pc:sldMk cId="3104014935" sldId="269"/>
            <ac:picMk id="11" creationId="{79332815-9221-500E-0541-2A2AC9101D8D}"/>
          </ac:picMkLst>
        </pc:picChg>
      </pc:sldChg>
      <pc:sldChg chg="addSp modSp new del mod setBg">
        <pc:chgData name="Jose Miranda" userId="c56ba97c-0c1c-4157-a54d-1e0674d0f9ae" providerId="ADAL" clId="{4A1AF9B4-DF48-46D5-81A2-16FE014E150C}" dt="2024-10-11T14:56:02.539" v="2329" actId="47"/>
        <pc:sldMkLst>
          <pc:docMk/>
          <pc:sldMk cId="2837808470" sldId="270"/>
        </pc:sldMkLst>
        <pc:spChg chg="mod">
          <ac:chgData name="Jose Miranda" userId="c56ba97c-0c1c-4157-a54d-1e0674d0f9ae" providerId="ADAL" clId="{4A1AF9B4-DF48-46D5-81A2-16FE014E150C}" dt="2024-10-11T14:55:55.713" v="2328" actId="26606"/>
          <ac:spMkLst>
            <pc:docMk/>
            <pc:sldMk cId="2837808470" sldId="270"/>
            <ac:spMk id="2" creationId="{91F78BFB-A8F5-7987-74C7-DA7B4CD2A8E2}"/>
          </ac:spMkLst>
        </pc:spChg>
        <pc:spChg chg="mod">
          <ac:chgData name="Jose Miranda" userId="c56ba97c-0c1c-4157-a54d-1e0674d0f9ae" providerId="ADAL" clId="{4A1AF9B4-DF48-46D5-81A2-16FE014E150C}" dt="2024-10-11T14:55:55.713" v="2328" actId="26606"/>
          <ac:spMkLst>
            <pc:docMk/>
            <pc:sldMk cId="2837808470" sldId="270"/>
            <ac:spMk id="3" creationId="{D3A17D9D-967D-26DE-F89D-F7871FA2F8F1}"/>
          </ac:spMkLst>
        </pc:spChg>
        <pc:spChg chg="add">
          <ac:chgData name="Jose Miranda" userId="c56ba97c-0c1c-4157-a54d-1e0674d0f9ae" providerId="ADAL" clId="{4A1AF9B4-DF48-46D5-81A2-16FE014E150C}" dt="2024-10-11T14:55:55.713" v="2328" actId="26606"/>
          <ac:spMkLst>
            <pc:docMk/>
            <pc:sldMk cId="2837808470" sldId="270"/>
            <ac:spMk id="9" creationId="{C0763A76-9F1C-4FC5-82B7-DD475DA461B2}"/>
          </ac:spMkLst>
        </pc:spChg>
        <pc:spChg chg="add">
          <ac:chgData name="Jose Miranda" userId="c56ba97c-0c1c-4157-a54d-1e0674d0f9ae" providerId="ADAL" clId="{4A1AF9B4-DF48-46D5-81A2-16FE014E150C}" dt="2024-10-11T14:55:55.713" v="2328" actId="26606"/>
          <ac:spMkLst>
            <pc:docMk/>
            <pc:sldMk cId="2837808470" sldId="270"/>
            <ac:spMk id="11" creationId="{E81BF4F6-F2CF-4984-9D14-D6966D92F99F}"/>
          </ac:spMkLst>
        </pc:spChg>
        <pc:picChg chg="add">
          <ac:chgData name="Jose Miranda" userId="c56ba97c-0c1c-4157-a54d-1e0674d0f9ae" providerId="ADAL" clId="{4A1AF9B4-DF48-46D5-81A2-16FE014E150C}" dt="2024-10-11T14:55:55.713" v="2328" actId="26606"/>
          <ac:picMkLst>
            <pc:docMk/>
            <pc:sldMk cId="2837808470" sldId="270"/>
            <ac:picMk id="5" creationId="{8255FE7D-64FF-0541-30EF-EFD528783AA5}"/>
          </ac:picMkLst>
        </pc:picChg>
      </pc:sldChg>
      <pc:sldChg chg="addSp delSp modSp new mod ord setBg modClrScheme setClrOvrMap chgLayout">
        <pc:chgData name="Jose Miranda" userId="c56ba97c-0c1c-4157-a54d-1e0674d0f9ae" providerId="ADAL" clId="{4A1AF9B4-DF48-46D5-81A2-16FE014E150C}" dt="2024-10-11T15:00:33.704" v="2382" actId="20577"/>
        <pc:sldMkLst>
          <pc:docMk/>
          <pc:sldMk cId="3148501349" sldId="271"/>
        </pc:sldMkLst>
        <pc:spChg chg="del mod ord">
          <ac:chgData name="Jose Miranda" userId="c56ba97c-0c1c-4157-a54d-1e0674d0f9ae" providerId="ADAL" clId="{4A1AF9B4-DF48-46D5-81A2-16FE014E150C}" dt="2024-10-11T14:37:54.552" v="1749" actId="478"/>
          <ac:spMkLst>
            <pc:docMk/>
            <pc:sldMk cId="3148501349" sldId="271"/>
            <ac:spMk id="2" creationId="{E8E14F68-6890-E4DB-9CA9-1D9E40DEA123}"/>
          </ac:spMkLst>
        </pc:spChg>
        <pc:spChg chg="add del mod ord">
          <ac:chgData name="Jose Miranda" userId="c56ba97c-0c1c-4157-a54d-1e0674d0f9ae" providerId="ADAL" clId="{4A1AF9B4-DF48-46D5-81A2-16FE014E150C}" dt="2024-10-11T15:00:28.661" v="2379" actId="20577"/>
          <ac:spMkLst>
            <pc:docMk/>
            <pc:sldMk cId="3148501349" sldId="271"/>
            <ac:spMk id="3" creationId="{1731D96C-3540-E70E-9DBB-2128899E5B4E}"/>
          </ac:spMkLst>
        </pc:spChg>
        <pc:spChg chg="add del mod ord">
          <ac:chgData name="Jose Miranda" userId="c56ba97c-0c1c-4157-a54d-1e0674d0f9ae" providerId="ADAL" clId="{4A1AF9B4-DF48-46D5-81A2-16FE014E150C}" dt="2024-10-11T15:00:27.313" v="2378" actId="20577"/>
          <ac:spMkLst>
            <pc:docMk/>
            <pc:sldMk cId="3148501349" sldId="271"/>
            <ac:spMk id="4" creationId="{5B9A9470-88E1-CABA-362E-60DB651DE8BF}"/>
          </ac:spMkLst>
        </pc:spChg>
        <pc:spChg chg="add del mod">
          <ac:chgData name="Jose Miranda" userId="c56ba97c-0c1c-4157-a54d-1e0674d0f9ae" providerId="ADAL" clId="{4A1AF9B4-DF48-46D5-81A2-16FE014E150C}" dt="2024-10-11T14:37:56.653" v="1750" actId="478"/>
          <ac:spMkLst>
            <pc:docMk/>
            <pc:sldMk cId="3148501349" sldId="271"/>
            <ac:spMk id="6" creationId="{AAE8C44D-C497-42E4-D41D-56C3B46E7AD3}"/>
          </ac:spMkLst>
        </pc:spChg>
        <pc:spChg chg="add del mod">
          <ac:chgData name="Jose Miranda" userId="c56ba97c-0c1c-4157-a54d-1e0674d0f9ae" providerId="ADAL" clId="{4A1AF9B4-DF48-46D5-81A2-16FE014E150C}" dt="2024-10-11T15:00:33.704" v="2382" actId="20577"/>
          <ac:spMkLst>
            <pc:docMk/>
            <pc:sldMk cId="3148501349" sldId="271"/>
            <ac:spMk id="8" creationId="{ECEFED57-D444-84BA-D4F1-FD5D3DF19943}"/>
          </ac:spMkLst>
        </pc:spChg>
        <pc:spChg chg="add del mod">
          <ac:chgData name="Jose Miranda" userId="c56ba97c-0c1c-4157-a54d-1e0674d0f9ae" providerId="ADAL" clId="{4A1AF9B4-DF48-46D5-81A2-16FE014E150C}" dt="2024-10-11T14:56:44.410" v="2335" actId="21"/>
          <ac:spMkLst>
            <pc:docMk/>
            <pc:sldMk cId="3148501349" sldId="271"/>
            <ac:spMk id="10" creationId="{4999D6C7-E930-A083-3B7C-D47C37E7A638}"/>
          </ac:spMkLst>
        </pc:spChg>
        <pc:spChg chg="add del mod">
          <ac:chgData name="Jose Miranda" userId="c56ba97c-0c1c-4157-a54d-1e0674d0f9ae" providerId="ADAL" clId="{4A1AF9B4-DF48-46D5-81A2-16FE014E150C}" dt="2024-10-11T14:56:44.410" v="2335" actId="21"/>
          <ac:spMkLst>
            <pc:docMk/>
            <pc:sldMk cId="3148501349" sldId="271"/>
            <ac:spMk id="12" creationId="{EBE72194-8D7F-FE2A-DF2F-B14140A5E28D}"/>
          </ac:spMkLst>
        </pc:spChg>
        <pc:spChg chg="add del mod">
          <ac:chgData name="Jose Miranda" userId="c56ba97c-0c1c-4157-a54d-1e0674d0f9ae" providerId="ADAL" clId="{4A1AF9B4-DF48-46D5-81A2-16FE014E150C}" dt="2024-10-11T14:57:32.279" v="2343" actId="21"/>
          <ac:spMkLst>
            <pc:docMk/>
            <pc:sldMk cId="3148501349" sldId="271"/>
            <ac:spMk id="14" creationId="{B1A5C53B-8062-1665-9220-D23FDE4D8273}"/>
          </ac:spMkLst>
        </pc:spChg>
        <pc:spChg chg="add del mod">
          <ac:chgData name="Jose Miranda" userId="c56ba97c-0c1c-4157-a54d-1e0674d0f9ae" providerId="ADAL" clId="{4A1AF9B4-DF48-46D5-81A2-16FE014E150C}" dt="2024-10-11T14:57:32.279" v="2343" actId="21"/>
          <ac:spMkLst>
            <pc:docMk/>
            <pc:sldMk cId="3148501349" sldId="271"/>
            <ac:spMk id="16" creationId="{91C6151B-91E9-0DCE-27DB-A07AF95071A3}"/>
          </ac:spMkLst>
        </pc:spChg>
        <pc:spChg chg="add del">
          <ac:chgData name="Jose Miranda" userId="c56ba97c-0c1c-4157-a54d-1e0674d0f9ae" providerId="ADAL" clId="{4A1AF9B4-DF48-46D5-81A2-16FE014E150C}" dt="2024-10-11T14:56:41.830" v="2332" actId="26606"/>
          <ac:spMkLst>
            <pc:docMk/>
            <pc:sldMk cId="3148501349" sldId="271"/>
            <ac:spMk id="17" creationId="{1E214AA7-F028-4A0D-8698-61AEC754D1BC}"/>
          </ac:spMkLst>
        </pc:spChg>
        <pc:spChg chg="add del">
          <ac:chgData name="Jose Miranda" userId="c56ba97c-0c1c-4157-a54d-1e0674d0f9ae" providerId="ADAL" clId="{4A1AF9B4-DF48-46D5-81A2-16FE014E150C}" dt="2024-10-11T14:57:03.960" v="2339" actId="26606"/>
          <ac:spMkLst>
            <pc:docMk/>
            <pc:sldMk cId="3148501349" sldId="271"/>
            <ac:spMk id="18" creationId="{E35A04CF-97D4-4FF7-B359-C546B1F62E54}"/>
          </ac:spMkLst>
        </pc:spChg>
        <pc:spChg chg="add mod">
          <ac:chgData name="Jose Miranda" userId="c56ba97c-0c1c-4157-a54d-1e0674d0f9ae" providerId="ADAL" clId="{4A1AF9B4-DF48-46D5-81A2-16FE014E150C}" dt="2024-10-11T15:00:16.469" v="2373" actId="167"/>
          <ac:spMkLst>
            <pc:docMk/>
            <pc:sldMk cId="3148501349" sldId="271"/>
            <ac:spMk id="20" creationId="{D6669B24-60D0-56EB-483C-41D09C984086}"/>
          </ac:spMkLst>
        </pc:spChg>
        <pc:spChg chg="add del">
          <ac:chgData name="Jose Miranda" userId="c56ba97c-0c1c-4157-a54d-1e0674d0f9ae" providerId="ADAL" clId="{4A1AF9B4-DF48-46D5-81A2-16FE014E150C}" dt="2024-10-11T14:56:44.045" v="2334" actId="26606"/>
          <ac:spMkLst>
            <pc:docMk/>
            <pc:sldMk cId="3148501349" sldId="271"/>
            <ac:spMk id="21" creationId="{19C052EA-05E2-403D-965E-52D1BFFA24DF}"/>
          </ac:spMkLst>
        </pc:spChg>
        <pc:spChg chg="add del">
          <ac:chgData name="Jose Miranda" userId="c56ba97c-0c1c-4157-a54d-1e0674d0f9ae" providerId="ADAL" clId="{4A1AF9B4-DF48-46D5-81A2-16FE014E150C}" dt="2024-10-11T14:56:44.045" v="2334" actId="26606"/>
          <ac:spMkLst>
            <pc:docMk/>
            <pc:sldMk cId="3148501349" sldId="271"/>
            <ac:spMk id="22" creationId="{4C1936B8-2FFB-4F78-8388-B8C282B8A5BC}"/>
          </ac:spMkLst>
        </pc:spChg>
        <pc:spChg chg="add del">
          <ac:chgData name="Jose Miranda" userId="c56ba97c-0c1c-4157-a54d-1e0674d0f9ae" providerId="ADAL" clId="{4A1AF9B4-DF48-46D5-81A2-16FE014E150C}" dt="2024-10-11T14:57:03.960" v="2339" actId="26606"/>
          <ac:spMkLst>
            <pc:docMk/>
            <pc:sldMk cId="3148501349" sldId="271"/>
            <ac:spMk id="23" creationId="{1DE7243B-5109-444B-8FAF-7437C66BC0E9}"/>
          </ac:spMkLst>
        </pc:spChg>
        <pc:spChg chg="add mod">
          <ac:chgData name="Jose Miranda" userId="c56ba97c-0c1c-4157-a54d-1e0674d0f9ae" providerId="ADAL" clId="{4A1AF9B4-DF48-46D5-81A2-16FE014E150C}" dt="2024-10-11T15:00:16.469" v="2373" actId="167"/>
          <ac:spMkLst>
            <pc:docMk/>
            <pc:sldMk cId="3148501349" sldId="271"/>
            <ac:spMk id="24" creationId="{7FE6E179-4336-6FED-6143-5D8706D28109}"/>
          </ac:spMkLst>
        </pc:spChg>
        <pc:spChg chg="add del">
          <ac:chgData name="Jose Miranda" userId="c56ba97c-0c1c-4157-a54d-1e0674d0f9ae" providerId="ADAL" clId="{4A1AF9B4-DF48-46D5-81A2-16FE014E150C}" dt="2024-10-11T14:57:03.960" v="2339" actId="26606"/>
          <ac:spMkLst>
            <pc:docMk/>
            <pc:sldMk cId="3148501349" sldId="271"/>
            <ac:spMk id="25" creationId="{4C5D6221-DA7B-4611-AA26-7D8E349FDE96}"/>
          </ac:spMkLst>
        </pc:spChg>
        <pc:spChg chg="add mod">
          <ac:chgData name="Jose Miranda" userId="c56ba97c-0c1c-4157-a54d-1e0674d0f9ae" providerId="ADAL" clId="{4A1AF9B4-DF48-46D5-81A2-16FE014E150C}" dt="2024-10-11T15:00:16.469" v="2373" actId="167"/>
          <ac:spMkLst>
            <pc:docMk/>
            <pc:sldMk cId="3148501349" sldId="271"/>
            <ac:spMk id="26" creationId="{DA9F4651-8811-578C-9C09-03098FB9CEEF}"/>
          </ac:spMkLst>
        </pc:spChg>
        <pc:spChg chg="add del">
          <ac:chgData name="Jose Miranda" userId="c56ba97c-0c1c-4157-a54d-1e0674d0f9ae" providerId="ADAL" clId="{4A1AF9B4-DF48-46D5-81A2-16FE014E150C}" dt="2024-10-11T14:57:29.678" v="2341" actId="26606"/>
          <ac:spMkLst>
            <pc:docMk/>
            <pc:sldMk cId="3148501349" sldId="271"/>
            <ac:spMk id="27" creationId="{10F24D38-B79E-44B4-830E-043F45D96DC2}"/>
          </ac:spMkLst>
        </pc:spChg>
        <pc:spChg chg="add mod">
          <ac:chgData name="Jose Miranda" userId="c56ba97c-0c1c-4157-a54d-1e0674d0f9ae" providerId="ADAL" clId="{4A1AF9B4-DF48-46D5-81A2-16FE014E150C}" dt="2024-10-11T15:00:16.469" v="2373" actId="167"/>
          <ac:spMkLst>
            <pc:docMk/>
            <pc:sldMk cId="3148501349" sldId="271"/>
            <ac:spMk id="29" creationId="{D769A492-AF7B-D426-8AC7-D1B08086C319}"/>
          </ac:spMkLst>
        </pc:spChg>
        <pc:spChg chg="add mod">
          <ac:chgData name="Jose Miranda" userId="c56ba97c-0c1c-4157-a54d-1e0674d0f9ae" providerId="ADAL" clId="{4A1AF9B4-DF48-46D5-81A2-16FE014E150C}" dt="2024-10-11T15:00:16.469" v="2373" actId="167"/>
          <ac:spMkLst>
            <pc:docMk/>
            <pc:sldMk cId="3148501349" sldId="271"/>
            <ac:spMk id="30" creationId="{4935CC71-F091-C914-B718-96AB4DE97019}"/>
          </ac:spMkLst>
        </pc:spChg>
        <pc:cxnChg chg="add del">
          <ac:chgData name="Jose Miranda" userId="c56ba97c-0c1c-4157-a54d-1e0674d0f9ae" providerId="ADAL" clId="{4A1AF9B4-DF48-46D5-81A2-16FE014E150C}" dt="2024-10-11T14:56:41.830" v="2332" actId="26606"/>
          <ac:cxnSpMkLst>
            <pc:docMk/>
            <pc:sldMk cId="3148501349" sldId="271"/>
            <ac:cxnSpMk id="19" creationId="{D6206FDC-2777-4D7F-AF9C-73413DA664C9}"/>
          </ac:cxnSpMkLst>
        </pc:cxnChg>
        <pc:cxnChg chg="add del">
          <ac:chgData name="Jose Miranda" userId="c56ba97c-0c1c-4157-a54d-1e0674d0f9ae" providerId="ADAL" clId="{4A1AF9B4-DF48-46D5-81A2-16FE014E150C}" dt="2024-10-11T14:57:29.678" v="2341" actId="26606"/>
          <ac:cxnSpMkLst>
            <pc:docMk/>
            <pc:sldMk cId="3148501349" sldId="271"/>
            <ac:cxnSpMk id="28" creationId="{FC469874-256B-45B3-A79C-7591B4BA1ECC}"/>
          </ac:cxnSpMkLst>
        </pc:cxnChg>
      </pc:sldChg>
      <pc:sldChg chg="addSp delSp modSp new mod ord">
        <pc:chgData name="Jose Miranda" userId="c56ba97c-0c1c-4157-a54d-1e0674d0f9ae" providerId="ADAL" clId="{4A1AF9B4-DF48-46D5-81A2-16FE014E150C}" dt="2024-10-11T14:59:45.476" v="2369"/>
        <pc:sldMkLst>
          <pc:docMk/>
          <pc:sldMk cId="3794431493" sldId="272"/>
        </pc:sldMkLst>
        <pc:spChg chg="mod ord">
          <ac:chgData name="Jose Miranda" userId="c56ba97c-0c1c-4157-a54d-1e0674d0f9ae" providerId="ADAL" clId="{4A1AF9B4-DF48-46D5-81A2-16FE014E150C}" dt="2024-10-11T14:59:45.476" v="2369"/>
          <ac:spMkLst>
            <pc:docMk/>
            <pc:sldMk cId="3794431493" sldId="272"/>
            <ac:spMk id="2" creationId="{19E8E7EB-D324-8829-7718-FFF14474CAA4}"/>
          </ac:spMkLst>
        </pc:spChg>
        <pc:spChg chg="mod ord">
          <ac:chgData name="Jose Miranda" userId="c56ba97c-0c1c-4157-a54d-1e0674d0f9ae" providerId="ADAL" clId="{4A1AF9B4-DF48-46D5-81A2-16FE014E150C}" dt="2024-10-11T14:59:31.639" v="2367" actId="166"/>
          <ac:spMkLst>
            <pc:docMk/>
            <pc:sldMk cId="3794431493" sldId="272"/>
            <ac:spMk id="3" creationId="{BF32673C-AF1A-DB69-D1A4-411901E87A1F}"/>
          </ac:spMkLst>
        </pc:spChg>
        <pc:spChg chg="add mod">
          <ac:chgData name="Jose Miranda" userId="c56ba97c-0c1c-4157-a54d-1e0674d0f9ae" providerId="ADAL" clId="{4A1AF9B4-DF48-46D5-81A2-16FE014E150C}" dt="2024-10-11T14:58:55.133" v="2357"/>
          <ac:spMkLst>
            <pc:docMk/>
            <pc:sldMk cId="3794431493" sldId="272"/>
            <ac:spMk id="4" creationId="{DF1D3105-CD7E-5CDD-C83F-F4BBE0CB4C50}"/>
          </ac:spMkLst>
        </pc:spChg>
        <pc:spChg chg="add mod">
          <ac:chgData name="Jose Miranda" userId="c56ba97c-0c1c-4157-a54d-1e0674d0f9ae" providerId="ADAL" clId="{4A1AF9B4-DF48-46D5-81A2-16FE014E150C}" dt="2024-10-11T14:58:55.133" v="2357"/>
          <ac:spMkLst>
            <pc:docMk/>
            <pc:sldMk cId="3794431493" sldId="272"/>
            <ac:spMk id="5" creationId="{D8F4C991-1565-10A7-3380-D44FB6625D13}"/>
          </ac:spMkLst>
        </pc:spChg>
        <pc:spChg chg="add mod">
          <ac:chgData name="Jose Miranda" userId="c56ba97c-0c1c-4157-a54d-1e0674d0f9ae" providerId="ADAL" clId="{4A1AF9B4-DF48-46D5-81A2-16FE014E150C}" dt="2024-10-11T14:58:55.133" v="2357"/>
          <ac:spMkLst>
            <pc:docMk/>
            <pc:sldMk cId="3794431493" sldId="272"/>
            <ac:spMk id="6" creationId="{F9E7EE99-1B2B-D1B9-5AE8-F1046FE5E39F}"/>
          </ac:spMkLst>
        </pc:spChg>
        <pc:spChg chg="add mod">
          <ac:chgData name="Jose Miranda" userId="c56ba97c-0c1c-4157-a54d-1e0674d0f9ae" providerId="ADAL" clId="{4A1AF9B4-DF48-46D5-81A2-16FE014E150C}" dt="2024-10-11T14:58:55.133" v="2357"/>
          <ac:spMkLst>
            <pc:docMk/>
            <pc:sldMk cId="3794431493" sldId="272"/>
            <ac:spMk id="7" creationId="{66D46184-88F2-6115-3123-BDEB4C968795}"/>
          </ac:spMkLst>
        </pc:spChg>
        <pc:spChg chg="add mod">
          <ac:chgData name="Jose Miranda" userId="c56ba97c-0c1c-4157-a54d-1e0674d0f9ae" providerId="ADAL" clId="{4A1AF9B4-DF48-46D5-81A2-16FE014E150C}" dt="2024-10-11T14:58:55.133" v="2357"/>
          <ac:spMkLst>
            <pc:docMk/>
            <pc:sldMk cId="3794431493" sldId="272"/>
            <ac:spMk id="8" creationId="{4E335B73-A6EA-0BA8-12D3-E9693EFBD665}"/>
          </ac:spMkLst>
        </pc:spChg>
        <pc:spChg chg="add del mod">
          <ac:chgData name="Jose Miranda" userId="c56ba97c-0c1c-4157-a54d-1e0674d0f9ae" providerId="ADAL" clId="{4A1AF9B4-DF48-46D5-81A2-16FE014E150C}" dt="2024-10-11T14:59:20.092" v="2366" actId="478"/>
          <ac:spMkLst>
            <pc:docMk/>
            <pc:sldMk cId="3794431493" sldId="272"/>
            <ac:spMk id="9" creationId="{0DBCADCF-12F9-6701-A4C7-06CCD64C2DC1}"/>
          </ac:spMkLst>
        </pc:spChg>
        <pc:spChg chg="mod">
          <ac:chgData name="Jose Miranda" userId="c56ba97c-0c1c-4157-a54d-1e0674d0f9ae" providerId="ADAL" clId="{4A1AF9B4-DF48-46D5-81A2-16FE014E150C}" dt="2024-10-11T14:58:55.133" v="2357"/>
          <ac:spMkLst>
            <pc:docMk/>
            <pc:sldMk cId="3794431493" sldId="272"/>
            <ac:spMk id="13" creationId="{B3A8E55E-4C96-9F0B-6A7A-1D3CF810579C}"/>
          </ac:spMkLst>
        </pc:spChg>
        <pc:spChg chg="mod">
          <ac:chgData name="Jose Miranda" userId="c56ba97c-0c1c-4157-a54d-1e0674d0f9ae" providerId="ADAL" clId="{4A1AF9B4-DF48-46D5-81A2-16FE014E150C}" dt="2024-10-11T14:58:55.133" v="2357"/>
          <ac:spMkLst>
            <pc:docMk/>
            <pc:sldMk cId="3794431493" sldId="272"/>
            <ac:spMk id="14" creationId="{653A4691-97D6-06C1-A2F9-0E710067B8D0}"/>
          </ac:spMkLst>
        </pc:spChg>
        <pc:spChg chg="mod">
          <ac:chgData name="Jose Miranda" userId="c56ba97c-0c1c-4157-a54d-1e0674d0f9ae" providerId="ADAL" clId="{4A1AF9B4-DF48-46D5-81A2-16FE014E150C}" dt="2024-10-11T14:58:55.133" v="2357"/>
          <ac:spMkLst>
            <pc:docMk/>
            <pc:sldMk cId="3794431493" sldId="272"/>
            <ac:spMk id="15" creationId="{91A35864-8AF4-48D3-5C1B-35C1C6462775}"/>
          </ac:spMkLst>
        </pc:spChg>
        <pc:spChg chg="mod">
          <ac:chgData name="Jose Miranda" userId="c56ba97c-0c1c-4157-a54d-1e0674d0f9ae" providerId="ADAL" clId="{4A1AF9B4-DF48-46D5-81A2-16FE014E150C}" dt="2024-10-11T14:58:55.133" v="2357"/>
          <ac:spMkLst>
            <pc:docMk/>
            <pc:sldMk cId="3794431493" sldId="272"/>
            <ac:spMk id="16" creationId="{08553B3B-389D-B795-FF5F-1916C240D4AC}"/>
          </ac:spMkLst>
        </pc:spChg>
        <pc:grpChg chg="add del mod">
          <ac:chgData name="Jose Miranda" userId="c56ba97c-0c1c-4157-a54d-1e0674d0f9ae" providerId="ADAL" clId="{4A1AF9B4-DF48-46D5-81A2-16FE014E150C}" dt="2024-10-11T14:59:18.020" v="2365" actId="478"/>
          <ac:grpSpMkLst>
            <pc:docMk/>
            <pc:sldMk cId="3794431493" sldId="272"/>
            <ac:grpSpMk id="11" creationId="{ECA2FBD1-C5BA-B93B-DAE0-63CA1E969EF3}"/>
          </ac:grpSpMkLst>
        </pc:grpChg>
        <pc:picChg chg="add del mod">
          <ac:chgData name="Jose Miranda" userId="c56ba97c-0c1c-4157-a54d-1e0674d0f9ae" providerId="ADAL" clId="{4A1AF9B4-DF48-46D5-81A2-16FE014E150C}" dt="2024-10-11T14:59:16.278" v="2364" actId="478"/>
          <ac:picMkLst>
            <pc:docMk/>
            <pc:sldMk cId="3794431493" sldId="272"/>
            <ac:picMk id="10" creationId="{7620BFDF-A80E-B7BD-733C-807B3A48335E}"/>
          </ac:picMkLst>
        </pc:picChg>
        <pc:picChg chg="mod">
          <ac:chgData name="Jose Miranda" userId="c56ba97c-0c1c-4157-a54d-1e0674d0f9ae" providerId="ADAL" clId="{4A1AF9B4-DF48-46D5-81A2-16FE014E150C}" dt="2024-10-11T14:58:55.133" v="2357"/>
          <ac:picMkLst>
            <pc:docMk/>
            <pc:sldMk cId="3794431493" sldId="272"/>
            <ac:picMk id="12" creationId="{E43ABD19-DC7E-7AD2-7CD0-288602EF3316}"/>
          </ac:picMkLst>
        </pc:picChg>
      </pc:sldChg>
      <pc:sldChg chg="new del">
        <pc:chgData name="Jose Miranda" userId="c56ba97c-0c1c-4157-a54d-1e0674d0f9ae" providerId="ADAL" clId="{4A1AF9B4-DF48-46D5-81A2-16FE014E150C}" dt="2024-10-11T15:01:12.505" v="2388" actId="47"/>
        <pc:sldMkLst>
          <pc:docMk/>
          <pc:sldMk cId="535345810" sldId="273"/>
        </pc:sldMkLst>
      </pc:sldChg>
      <pc:sldChg chg="add del">
        <pc:chgData name="Jose Miranda" userId="c56ba97c-0c1c-4157-a54d-1e0674d0f9ae" providerId="ADAL" clId="{4A1AF9B4-DF48-46D5-81A2-16FE014E150C}" dt="2024-10-11T15:00:01.996" v="2371"/>
        <pc:sldMkLst>
          <pc:docMk/>
          <pc:sldMk cId="2678243565" sldId="273"/>
        </pc:sldMkLst>
      </pc:sldChg>
      <pc:sldChg chg="delSp add setBg delDesignElem">
        <pc:chgData name="Jose Miranda" userId="c56ba97c-0c1c-4157-a54d-1e0674d0f9ae" providerId="ADAL" clId="{4A1AF9B4-DF48-46D5-81A2-16FE014E150C}" dt="2024-10-11T15:01:10.033" v="2387" actId="478"/>
        <pc:sldMkLst>
          <pc:docMk/>
          <pc:sldMk cId="204536480" sldId="274"/>
        </pc:sldMkLst>
        <pc:spChg chg="del">
          <ac:chgData name="Jose Miranda" userId="c56ba97c-0c1c-4157-a54d-1e0674d0f9ae" providerId="ADAL" clId="{4A1AF9B4-DF48-46D5-81A2-16FE014E150C}" dt="2024-10-11T15:01:06.342" v="2385"/>
          <ac:spMkLst>
            <pc:docMk/>
            <pc:sldMk cId="204536480" sldId="274"/>
            <ac:spMk id="24" creationId="{E91DC736-0EF8-4F87-9146-EBF1D2EE4D3D}"/>
          </ac:spMkLst>
        </pc:spChg>
        <pc:spChg chg="del">
          <ac:chgData name="Jose Miranda" userId="c56ba97c-0c1c-4157-a54d-1e0674d0f9ae" providerId="ADAL" clId="{4A1AF9B4-DF48-46D5-81A2-16FE014E150C}" dt="2024-10-11T15:01:06.342" v="2385"/>
          <ac:spMkLst>
            <pc:docMk/>
            <pc:sldMk cId="204536480" sldId="274"/>
            <ac:spMk id="25" creationId="{097CD68E-23E3-4007-8847-CD0944C4F7BE}"/>
          </ac:spMkLst>
        </pc:spChg>
        <pc:spChg chg="del">
          <ac:chgData name="Jose Miranda" userId="c56ba97c-0c1c-4157-a54d-1e0674d0f9ae" providerId="ADAL" clId="{4A1AF9B4-DF48-46D5-81A2-16FE014E150C}" dt="2024-10-11T15:01:06.342" v="2385"/>
          <ac:spMkLst>
            <pc:docMk/>
            <pc:sldMk cId="204536480" sldId="274"/>
            <ac:spMk id="26" creationId="{AF2F604E-43BE-4DC3-B983-E071523364F8}"/>
          </ac:spMkLst>
        </pc:spChg>
        <pc:spChg chg="del">
          <ac:chgData name="Jose Miranda" userId="c56ba97c-0c1c-4157-a54d-1e0674d0f9ae" providerId="ADAL" clId="{4A1AF9B4-DF48-46D5-81A2-16FE014E150C}" dt="2024-10-11T15:01:06.342" v="2385"/>
          <ac:spMkLst>
            <pc:docMk/>
            <pc:sldMk cId="204536480" sldId="274"/>
            <ac:spMk id="28" creationId="{08C9B587-E65E-4B52-B37C-ABEBB6E87928}"/>
          </ac:spMkLst>
        </pc:spChg>
        <pc:picChg chg="del">
          <ac:chgData name="Jose Miranda" userId="c56ba97c-0c1c-4157-a54d-1e0674d0f9ae" providerId="ADAL" clId="{4A1AF9B4-DF48-46D5-81A2-16FE014E150C}" dt="2024-10-11T15:01:09.111" v="2386" actId="478"/>
          <ac:picMkLst>
            <pc:docMk/>
            <pc:sldMk cId="204536480" sldId="274"/>
            <ac:picMk id="8" creationId="{924808EF-5EC0-E1D4-65DD-05EE0F6FA89E}"/>
          </ac:picMkLst>
        </pc:picChg>
        <pc:picChg chg="del">
          <ac:chgData name="Jose Miranda" userId="c56ba97c-0c1c-4157-a54d-1e0674d0f9ae" providerId="ADAL" clId="{4A1AF9B4-DF48-46D5-81A2-16FE014E150C}" dt="2024-10-11T15:01:10.033" v="2387" actId="478"/>
          <ac:picMkLst>
            <pc:docMk/>
            <pc:sldMk cId="204536480" sldId="274"/>
            <ac:picMk id="22" creationId="{A5D15D1C-7A5E-88E9-5569-041DDDD3E705}"/>
          </ac:picMkLst>
        </pc:picChg>
      </pc:sldChg>
      <pc:sldChg chg="addSp delSp modSp new mod modClrScheme chgLayout">
        <pc:chgData name="Jose Miranda" userId="c56ba97c-0c1c-4157-a54d-1e0674d0f9ae" providerId="ADAL" clId="{4A1AF9B4-DF48-46D5-81A2-16FE014E150C}" dt="2024-10-11T15:43:44.739" v="2648" actId="27636"/>
        <pc:sldMkLst>
          <pc:docMk/>
          <pc:sldMk cId="517590193" sldId="275"/>
        </pc:sldMkLst>
        <pc:spChg chg="mod ord">
          <ac:chgData name="Jose Miranda" userId="c56ba97c-0c1c-4157-a54d-1e0674d0f9ae" providerId="ADAL" clId="{4A1AF9B4-DF48-46D5-81A2-16FE014E150C}" dt="2024-10-11T15:41:39.124" v="2646"/>
          <ac:spMkLst>
            <pc:docMk/>
            <pc:sldMk cId="517590193" sldId="275"/>
            <ac:spMk id="2" creationId="{C6AB2D3E-D009-A1A3-1837-F403D83EA443}"/>
          </ac:spMkLst>
        </pc:spChg>
        <pc:spChg chg="del mod ord">
          <ac:chgData name="Jose Miranda" userId="c56ba97c-0c1c-4157-a54d-1e0674d0f9ae" providerId="ADAL" clId="{4A1AF9B4-DF48-46D5-81A2-16FE014E150C}" dt="2024-10-11T15:41:05.258" v="2639" actId="700"/>
          <ac:spMkLst>
            <pc:docMk/>
            <pc:sldMk cId="517590193" sldId="275"/>
            <ac:spMk id="3" creationId="{042E974F-A852-123B-38F6-B07BD74FC430}"/>
          </ac:spMkLst>
        </pc:spChg>
        <pc:spChg chg="del">
          <ac:chgData name="Jose Miranda" userId="c56ba97c-0c1c-4157-a54d-1e0674d0f9ae" providerId="ADAL" clId="{4A1AF9B4-DF48-46D5-81A2-16FE014E150C}" dt="2024-10-11T15:41:05.258" v="2639" actId="700"/>
          <ac:spMkLst>
            <pc:docMk/>
            <pc:sldMk cId="517590193" sldId="275"/>
            <ac:spMk id="4" creationId="{B2C0FEED-4305-3E4E-2059-3CDD803CDA28}"/>
          </ac:spMkLst>
        </pc:spChg>
        <pc:spChg chg="add mod ord">
          <ac:chgData name="Jose Miranda" userId="c56ba97c-0c1c-4157-a54d-1e0674d0f9ae" providerId="ADAL" clId="{4A1AF9B4-DF48-46D5-81A2-16FE014E150C}" dt="2024-10-11T15:43:44.739" v="2648" actId="27636"/>
          <ac:spMkLst>
            <pc:docMk/>
            <pc:sldMk cId="517590193" sldId="275"/>
            <ac:spMk id="5" creationId="{AE6F856F-F46F-C851-4DEB-F6F314C4E953}"/>
          </ac:spMkLst>
        </pc:spChg>
        <pc:spChg chg="add mod">
          <ac:chgData name="Jose Miranda" userId="c56ba97c-0c1c-4157-a54d-1e0674d0f9ae" providerId="ADAL" clId="{4A1AF9B4-DF48-46D5-81A2-16FE014E150C}" dt="2024-10-11T15:41:29.046" v="2643" actId="167"/>
          <ac:spMkLst>
            <pc:docMk/>
            <pc:sldMk cId="517590193" sldId="275"/>
            <ac:spMk id="6" creationId="{08E0051E-6528-22C7-3290-6BB311CB5F9D}"/>
          </ac:spMkLst>
        </pc:spChg>
        <pc:spChg chg="add mod">
          <ac:chgData name="Jose Miranda" userId="c56ba97c-0c1c-4157-a54d-1e0674d0f9ae" providerId="ADAL" clId="{4A1AF9B4-DF48-46D5-81A2-16FE014E150C}" dt="2024-10-11T15:41:29.046" v="2643" actId="167"/>
          <ac:spMkLst>
            <pc:docMk/>
            <pc:sldMk cId="517590193" sldId="275"/>
            <ac:spMk id="7" creationId="{D4E56847-4095-1AE1-A962-F460B54B64F5}"/>
          </ac:spMkLst>
        </pc:spChg>
        <pc:spChg chg="add mod">
          <ac:chgData name="Jose Miranda" userId="c56ba97c-0c1c-4157-a54d-1e0674d0f9ae" providerId="ADAL" clId="{4A1AF9B4-DF48-46D5-81A2-16FE014E150C}" dt="2024-10-11T15:41:29.046" v="2643" actId="167"/>
          <ac:spMkLst>
            <pc:docMk/>
            <pc:sldMk cId="517590193" sldId="275"/>
            <ac:spMk id="8" creationId="{71C4275B-AA00-5705-D8D0-9972C706F9A0}"/>
          </ac:spMkLst>
        </pc:spChg>
        <pc:spChg chg="add mod">
          <ac:chgData name="Jose Miranda" userId="c56ba97c-0c1c-4157-a54d-1e0674d0f9ae" providerId="ADAL" clId="{4A1AF9B4-DF48-46D5-81A2-16FE014E150C}" dt="2024-10-11T15:41:29.046" v="2643" actId="167"/>
          <ac:spMkLst>
            <pc:docMk/>
            <pc:sldMk cId="517590193" sldId="275"/>
            <ac:spMk id="9" creationId="{674DFDE6-A41C-067B-1B55-BA6ED0F9D5C3}"/>
          </ac:spMkLst>
        </pc:spChg>
        <pc:spChg chg="add mod">
          <ac:chgData name="Jose Miranda" userId="c56ba97c-0c1c-4157-a54d-1e0674d0f9ae" providerId="ADAL" clId="{4A1AF9B4-DF48-46D5-81A2-16FE014E150C}" dt="2024-10-11T15:41:29.046" v="2643" actId="167"/>
          <ac:spMkLst>
            <pc:docMk/>
            <pc:sldMk cId="517590193" sldId="275"/>
            <ac:spMk id="10" creationId="{68723BDB-1081-B0DD-4916-01A15AB502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EA9EB-F5D0-43EC-99E8-8EAF74694EF8}"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2E8638-E1F5-4CF5-AE39-EF6D073BBD08}" type="slidenum">
              <a:rPr lang="en-US" smtClean="0"/>
              <a:t>‹#›</a:t>
            </a:fld>
            <a:endParaRPr lang="en-US"/>
          </a:p>
        </p:txBody>
      </p:sp>
    </p:spTree>
    <p:extLst>
      <p:ext uri="{BB962C8B-B14F-4D97-AF65-F5344CB8AC3E}">
        <p14:creationId xmlns:p14="http://schemas.microsoft.com/office/powerpoint/2010/main" val="1099427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ADADA"/>
                </a:solidFill>
                <a:effectLst/>
                <a:latin typeface="Consolas" panose="020B0609020204030204" pitchFamily="49" charset="0"/>
              </a:rPr>
              <a:t>To start, let me provide some context regarding today's AI landscape. Modern AI, particularly neural networks, is built upon the universal approximation theorem, which asserts that any high-dimensional function, denoted as </a:t>
            </a:r>
            <a:r>
              <a:rPr lang="en-US" b="0" dirty="0">
                <a:solidFill>
                  <a:srgbClr val="FFD68F"/>
                </a:solidFill>
                <a:effectLst/>
                <a:latin typeface="Consolas" panose="020B0609020204030204" pitchFamily="49" charset="0"/>
              </a:rPr>
              <a:t>\(</a:t>
            </a:r>
            <a:r>
              <a:rPr lang="en-US" b="0" dirty="0">
                <a:solidFill>
                  <a:srgbClr val="DADADA"/>
                </a:solidFill>
                <a:effectLst/>
                <a:latin typeface="Consolas" panose="020B0609020204030204" pitchFamily="49" charset="0"/>
              </a:rPr>
              <a:t>f(x)</a:t>
            </a:r>
            <a:r>
              <a:rPr lang="en-US" b="0" dirty="0">
                <a:solidFill>
                  <a:srgbClr val="FFD68F"/>
                </a:solidFill>
                <a:effectLst/>
                <a:latin typeface="Consolas" panose="020B0609020204030204" pitchFamily="49" charset="0"/>
              </a:rPr>
              <a:t>\)</a:t>
            </a:r>
            <a:r>
              <a:rPr lang="en-US" b="0" dirty="0">
                <a:solidFill>
                  <a:srgbClr val="DADADA"/>
                </a:solidFill>
                <a:effectLst/>
                <a:latin typeface="Consolas" panose="020B0609020204030204" pitchFamily="49" charset="0"/>
              </a:rPr>
              <a:t>, can be approximated by a linear combination of basis functions applied through nonlinear activations such as the sigmoid or </a:t>
            </a:r>
            <a:r>
              <a:rPr lang="en-US" b="0" dirty="0" err="1">
                <a:solidFill>
                  <a:srgbClr val="DADADA"/>
                </a:solidFill>
                <a:effectLst/>
                <a:latin typeface="Consolas" panose="020B0609020204030204" pitchFamily="49" charset="0"/>
              </a:rPr>
              <a:t>ReLU</a:t>
            </a:r>
            <a:r>
              <a:rPr lang="en-US" b="0" dirty="0">
                <a:solidFill>
                  <a:srgbClr val="DADADA"/>
                </a:solidFill>
                <a:effectLst/>
                <a:latin typeface="Consolas" panose="020B0609020204030204" pitchFamily="49" charset="0"/>
              </a:rPr>
              <a:t> function. This is the foundation for fully connected neural networks—often called multi-layer </a:t>
            </a:r>
            <a:r>
              <a:rPr lang="en-US" b="0" dirty="0" err="1">
                <a:solidFill>
                  <a:srgbClr val="DADADA"/>
                </a:solidFill>
                <a:effectLst/>
                <a:latin typeface="Consolas" panose="020B0609020204030204" pitchFamily="49" charset="0"/>
              </a:rPr>
              <a:t>perceptrons</a:t>
            </a:r>
            <a:r>
              <a:rPr lang="en-US" b="0" dirty="0">
                <a:solidFill>
                  <a:srgbClr val="DADADA"/>
                </a:solidFill>
                <a:effectLst/>
                <a:latin typeface="Consolas" panose="020B0609020204030204" pitchFamily="49" charset="0"/>
              </a:rPr>
              <a:t> (MLPs)—which are widely utilized today as a fundamental building block in large language models and other AI systems.</a:t>
            </a:r>
          </a:p>
          <a:p>
            <a:endParaRPr lang="en-US" dirty="0"/>
          </a:p>
        </p:txBody>
      </p:sp>
      <p:sp>
        <p:nvSpPr>
          <p:cNvPr id="4" name="Slide Number Placeholder 3"/>
          <p:cNvSpPr>
            <a:spLocks noGrp="1"/>
          </p:cNvSpPr>
          <p:nvPr>
            <p:ph type="sldNum" sz="quarter" idx="5"/>
          </p:nvPr>
        </p:nvSpPr>
        <p:spPr/>
        <p:txBody>
          <a:bodyPr/>
          <a:lstStyle/>
          <a:p>
            <a:fld id="{402E8638-E1F5-4CF5-AE39-EF6D073BBD08}" type="slidenum">
              <a:rPr lang="en-US" smtClean="0"/>
              <a:t>2</a:t>
            </a:fld>
            <a:endParaRPr lang="en-US"/>
          </a:p>
        </p:txBody>
      </p:sp>
    </p:spTree>
    <p:extLst>
      <p:ext uri="{BB962C8B-B14F-4D97-AF65-F5344CB8AC3E}">
        <p14:creationId xmlns:p14="http://schemas.microsoft.com/office/powerpoint/2010/main" val="569817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ADADA"/>
                </a:solidFill>
                <a:effectLst/>
                <a:latin typeface="Consolas" panose="020B0609020204030204" pitchFamily="49" charset="0"/>
              </a:rPr>
              <a:t>Another fundamental mathematical theorem that could serve as the foundation for a new kind of neural network architecture is the Kolmogorov-Arnold representation theorem, which posits that any continuous multivariate function can be represented as a composition of continuous functions of a single variable combined with addition operations. In simpler terms, it allows us to decompose a high-dimensional function into a set of one-dimensional functions combined in a particular structure. However, in 1989, </a:t>
            </a:r>
            <a:r>
              <a:rPr lang="en-US" b="0" dirty="0" err="1">
                <a:solidFill>
                  <a:srgbClr val="DADADA"/>
                </a:solidFill>
                <a:effectLst/>
                <a:latin typeface="Consolas" panose="020B0609020204030204" pitchFamily="49" charset="0"/>
              </a:rPr>
              <a:t>Girosi</a:t>
            </a:r>
            <a:r>
              <a:rPr lang="en-US" b="0" dirty="0">
                <a:solidFill>
                  <a:srgbClr val="DADADA"/>
                </a:solidFill>
                <a:effectLst/>
                <a:latin typeface="Consolas" panose="020B0609020204030204" pitchFamily="49" charset="0"/>
              </a:rPr>
              <a:t> and </a:t>
            </a:r>
            <a:r>
              <a:rPr lang="en-US" b="0" dirty="0" err="1">
                <a:solidFill>
                  <a:srgbClr val="DADADA"/>
                </a:solidFill>
                <a:effectLst/>
                <a:latin typeface="Consolas" panose="020B0609020204030204" pitchFamily="49" charset="0"/>
              </a:rPr>
              <a:t>Poggio</a:t>
            </a:r>
            <a:r>
              <a:rPr lang="en-US" b="0" dirty="0">
                <a:solidFill>
                  <a:srgbClr val="DADADA"/>
                </a:solidFill>
                <a:effectLst/>
                <a:latin typeface="Consolas" panose="020B0609020204030204" pitchFamily="49" charset="0"/>
              </a:rPr>
              <a:t> published a paper arguing that the Kolmogorov-Arnold theorem was irrelevant to neural network learning. Their primary critique was that the theorem does not guarantee that the decomposed functions are smooth, which is essential for practical learning using methods such as gradient descent. In other words, while the theorem ensures a continuous decomposition, it does not ensure that this decomposition is smooth enough to be trained effectively using standard machine learning approaches. As a result, the theorem was largely disregarded for decades.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ADADA"/>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402E8638-E1F5-4CF5-AE39-EF6D073BBD08}" type="slidenum">
              <a:rPr lang="en-US" smtClean="0"/>
              <a:t>3</a:t>
            </a:fld>
            <a:endParaRPr lang="en-US"/>
          </a:p>
        </p:txBody>
      </p:sp>
    </p:spTree>
    <p:extLst>
      <p:ext uri="{BB962C8B-B14F-4D97-AF65-F5344CB8AC3E}">
        <p14:creationId xmlns:p14="http://schemas.microsoft.com/office/powerpoint/2010/main" val="243968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6DAB22-501F-4295-B9F8-A7F44986796F}" type="slidenum">
              <a:rPr lang="en-US" smtClean="0"/>
              <a:t>17</a:t>
            </a:fld>
            <a:endParaRPr lang="en-US"/>
          </a:p>
        </p:txBody>
      </p:sp>
    </p:spTree>
    <p:extLst>
      <p:ext uri="{BB962C8B-B14F-4D97-AF65-F5344CB8AC3E}">
        <p14:creationId xmlns:p14="http://schemas.microsoft.com/office/powerpoint/2010/main" val="3882096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CBEF-66D9-1E30-5DB3-516BCB5DF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4A6918-ABC4-99CC-2A11-F77E4C725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D7EB06-5B33-021C-4058-1EE88F7855DA}"/>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DC41F1A5-7D8A-2D90-57C7-52CF2C942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DDFD7-28F2-C65B-BA01-1E9A952C8396}"/>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2051360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B3B8-39BB-C6CB-3159-2DED492C75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C0D739-4876-EEFE-3BB2-87FE870802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7601E-B9A4-E352-352F-309C6EBE41C3}"/>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76F62B81-58B8-1747-9213-F196AD3333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78009-0684-F4AC-8634-9C3877258469}"/>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404037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11E7C4-F064-D0F0-A680-BADED69E1C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FB56B-309D-58B1-C41F-26B4EE3ED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5F4C5-B9E6-66FC-AD6F-A72549CD5D13}"/>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DA959A7F-D76C-41F1-5DCA-C975F9110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496CB-BFAA-BEEB-EE19-E7EDF2A53E79}"/>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88949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82785-F96B-2958-B694-13C25C825DB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F1073246-9438-7E46-1106-AF0A3B585779}"/>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30349-C5B8-6B89-BC3A-EE718F350555}"/>
              </a:ext>
            </a:extLst>
          </p:cNvPr>
          <p:cNvSpPr>
            <a:spLocks noGrp="1"/>
          </p:cNvSpPr>
          <p:nvPr>
            <p:ph type="dt" sz="half" idx="10"/>
          </p:nvPr>
        </p:nvSpPr>
        <p:spPr/>
        <p:txBody>
          <a:bodyPr/>
          <a:lstStyle/>
          <a:p>
            <a:fld id="{3A080DFC-5F20-4074-9FAE-77613ADB95B6}" type="datetimeFigureOut">
              <a:rPr lang="en-US" smtClean="0"/>
              <a:t>10/11/2024</a:t>
            </a:fld>
            <a:endParaRPr lang="en-US"/>
          </a:p>
        </p:txBody>
      </p:sp>
      <p:sp>
        <p:nvSpPr>
          <p:cNvPr id="5" name="Footer Placeholder 4">
            <a:extLst>
              <a:ext uri="{FF2B5EF4-FFF2-40B4-BE49-F238E27FC236}">
                <a16:creationId xmlns:a16="http://schemas.microsoft.com/office/drawing/2014/main" id="{2524DD33-9491-8FC1-67EA-C6838E817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8290F0-C9FC-938C-EEE8-CCAE709C0D48}"/>
              </a:ext>
            </a:extLst>
          </p:cNvPr>
          <p:cNvSpPr>
            <a:spLocks noGrp="1"/>
          </p:cNvSpPr>
          <p:nvPr>
            <p:ph type="sldNum" sz="quarter" idx="12"/>
          </p:nvPr>
        </p:nvSpPr>
        <p:spPr/>
        <p:txBody>
          <a:bodyPr/>
          <a:lstStyle/>
          <a:p>
            <a:fld id="{1C155665-1775-4FBE-9D74-21B2AA223308}" type="slidenum">
              <a:rPr lang="en-US" smtClean="0"/>
              <a:t>‹#›</a:t>
            </a:fld>
            <a:endParaRPr lang="en-US"/>
          </a:p>
        </p:txBody>
      </p:sp>
    </p:spTree>
    <p:extLst>
      <p:ext uri="{BB962C8B-B14F-4D97-AF65-F5344CB8AC3E}">
        <p14:creationId xmlns:p14="http://schemas.microsoft.com/office/powerpoint/2010/main" val="289185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EB9A-2DFA-E07C-9EA2-432BE6AE7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615547-F0B4-CF61-65AC-900D17D571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E6634-13E2-F271-C70F-BE4AFC4A29BD}"/>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E0CAE9CB-65B1-7075-F7CB-05C001041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A40AB-C84A-989C-BB9C-691AB192F486}"/>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2892528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930E-B2F6-18E7-4C64-C02036182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075DAE-831A-6DC9-AF62-36421335F3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3F6436-5156-C235-AB22-781558CF0F15}"/>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F9B53E7C-1CB7-6F50-874F-CF0A30E3C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964434-04EB-DB47-E049-C3F007C55850}"/>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231423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E32A0-16A8-2E45-1400-308AD83AE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B88A6B-7B67-19FD-43A2-573EC664E0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CD306C-7FC5-C363-1218-C41778117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83EA7-FEE2-73D6-CCE6-138947D8BFB4}"/>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6" name="Footer Placeholder 5">
            <a:extLst>
              <a:ext uri="{FF2B5EF4-FFF2-40B4-BE49-F238E27FC236}">
                <a16:creationId xmlns:a16="http://schemas.microsoft.com/office/drawing/2014/main" id="{7877A10F-D89E-EA72-D1F2-F2DEB1EC8B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90C39-3475-32B2-AA2B-6D2F6211A303}"/>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3529272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56CA-CA4D-94BA-F392-4EF38CC8EF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EDEA4-4F4E-638F-4C24-93A7F863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2A0EA3-ECCC-11D4-1674-FB66B7EE41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529D82-6FE3-9F2C-CE63-4155C0C99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69B0-94B9-16D7-AF14-D06E5812B5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EFC223-AB22-993F-4965-A1373079DED2}"/>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8" name="Footer Placeholder 7">
            <a:extLst>
              <a:ext uri="{FF2B5EF4-FFF2-40B4-BE49-F238E27FC236}">
                <a16:creationId xmlns:a16="http://schemas.microsoft.com/office/drawing/2014/main" id="{8482097C-E855-D3FA-56AF-D891E9B7B2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51ACFB-9080-1C7F-4695-4ADDBD2CAECC}"/>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3552247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2FC41-7E96-8E6B-615E-55B38B1370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7BFAA9-B827-A895-FB9F-E2E9234F79AC}"/>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4" name="Footer Placeholder 3">
            <a:extLst>
              <a:ext uri="{FF2B5EF4-FFF2-40B4-BE49-F238E27FC236}">
                <a16:creationId xmlns:a16="http://schemas.microsoft.com/office/drawing/2014/main" id="{18D18AF8-41D6-A16F-C350-0BF177729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A83D9B-BF14-DCBD-B02B-68A6C1F53F02}"/>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4276162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8C410-CF15-680A-8C88-B9624301B45C}"/>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3" name="Footer Placeholder 2">
            <a:extLst>
              <a:ext uri="{FF2B5EF4-FFF2-40B4-BE49-F238E27FC236}">
                <a16:creationId xmlns:a16="http://schemas.microsoft.com/office/drawing/2014/main" id="{485F63F7-E27B-AD7D-5D2A-9155C759F7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B3AC4F-7770-ADBA-AE6B-321E6055BD66}"/>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326024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77AC-B9CC-2302-A1C7-DDDA642C51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3BD37-F088-B7F8-0AF5-6D17E840D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986FDE-6308-F525-74A3-A5CA00CC2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27C50-989D-0FD1-584E-6CA542F090B1}"/>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6" name="Footer Placeholder 5">
            <a:extLst>
              <a:ext uri="{FF2B5EF4-FFF2-40B4-BE49-F238E27FC236}">
                <a16:creationId xmlns:a16="http://schemas.microsoft.com/office/drawing/2014/main" id="{9BA87AF2-B6DF-4A2F-5C7A-4CF1A5C92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654F5-5381-49C0-3F6B-5563C3FC7EEB}"/>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172226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856-FBCF-317B-9E87-708177467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1B41D7-E7EE-F740-4E07-E34131FA6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BE64D7-22AE-688A-5143-979692FE5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3C701-CA1F-5416-0885-1A72F841EB7C}"/>
              </a:ext>
            </a:extLst>
          </p:cNvPr>
          <p:cNvSpPr>
            <a:spLocks noGrp="1"/>
          </p:cNvSpPr>
          <p:nvPr>
            <p:ph type="dt" sz="half" idx="10"/>
          </p:nvPr>
        </p:nvSpPr>
        <p:spPr/>
        <p:txBody>
          <a:bodyPr/>
          <a:lstStyle/>
          <a:p>
            <a:fld id="{B53CC32E-3A22-4DEA-B986-744BE1681320}" type="datetimeFigureOut">
              <a:rPr lang="en-US" smtClean="0"/>
              <a:t>10/11/2024</a:t>
            </a:fld>
            <a:endParaRPr lang="en-US"/>
          </a:p>
        </p:txBody>
      </p:sp>
      <p:sp>
        <p:nvSpPr>
          <p:cNvPr id="6" name="Footer Placeholder 5">
            <a:extLst>
              <a:ext uri="{FF2B5EF4-FFF2-40B4-BE49-F238E27FC236}">
                <a16:creationId xmlns:a16="http://schemas.microsoft.com/office/drawing/2014/main" id="{01189843-9787-E965-6EF1-2A6CA5414B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1FEC6-2A1A-4604-51E2-93EC0C8A4619}"/>
              </a:ext>
            </a:extLst>
          </p:cNvPr>
          <p:cNvSpPr>
            <a:spLocks noGrp="1"/>
          </p:cNvSpPr>
          <p:nvPr>
            <p:ph type="sldNum" sz="quarter" idx="12"/>
          </p:nvPr>
        </p:nvSpPr>
        <p:spPr/>
        <p:txBody>
          <a:bodyPr/>
          <a:lstStyle/>
          <a:p>
            <a:fld id="{6AF9E985-6FF5-4D72-96CE-7EB087E5636D}" type="slidenum">
              <a:rPr lang="en-US" smtClean="0"/>
              <a:t>‹#›</a:t>
            </a:fld>
            <a:endParaRPr lang="en-US"/>
          </a:p>
        </p:txBody>
      </p:sp>
    </p:spTree>
    <p:extLst>
      <p:ext uri="{BB962C8B-B14F-4D97-AF65-F5344CB8AC3E}">
        <p14:creationId xmlns:p14="http://schemas.microsoft.com/office/powerpoint/2010/main" val="3005178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21611C-7480-446E-FF34-8A0A0939A6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D30890-E642-501C-A5A9-9E783741B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93D7B-C788-5083-399F-5ADC0953C5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3CC32E-3A22-4DEA-B986-744BE1681320}" type="datetimeFigureOut">
              <a:rPr lang="en-US" smtClean="0"/>
              <a:t>10/11/2024</a:t>
            </a:fld>
            <a:endParaRPr lang="en-US"/>
          </a:p>
        </p:txBody>
      </p:sp>
      <p:sp>
        <p:nvSpPr>
          <p:cNvPr id="5" name="Footer Placeholder 4">
            <a:extLst>
              <a:ext uri="{FF2B5EF4-FFF2-40B4-BE49-F238E27FC236}">
                <a16:creationId xmlns:a16="http://schemas.microsoft.com/office/drawing/2014/main" id="{74714F57-E464-CEE3-1AE9-01B4F8B873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F85EA2-9797-D1FE-E9D1-6AB12C979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F9E985-6FF5-4D72-96CE-7EB087E5636D}" type="slidenum">
              <a:rPr lang="en-US" smtClean="0"/>
              <a:t>‹#›</a:t>
            </a:fld>
            <a:endParaRPr lang="en-US"/>
          </a:p>
        </p:txBody>
      </p:sp>
    </p:spTree>
    <p:extLst>
      <p:ext uri="{BB962C8B-B14F-4D97-AF65-F5344CB8AC3E}">
        <p14:creationId xmlns:p14="http://schemas.microsoft.com/office/powerpoint/2010/main" val="2084870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48550/arXiv.2409.01763" TargetMode="External"/><Relationship Id="rId3" Type="http://schemas.openxmlformats.org/officeDocument/2006/relationships/hyperlink" Target="https://doi.org/10.48550/arXiv.2407.01092" TargetMode="External"/><Relationship Id="rId7" Type="http://schemas.openxmlformats.org/officeDocument/2006/relationships/hyperlink" Target="https://doi.org/10.48550/arXiv.2408.11200" TargetMode="External"/><Relationship Id="rId2" Type="http://schemas.openxmlformats.org/officeDocument/2006/relationships/hyperlink" Target="https://arxiv.org/abs/2408.13809v1" TargetMode="External"/><Relationship Id="rId1" Type="http://schemas.openxmlformats.org/officeDocument/2006/relationships/slideLayout" Target="../slideLayouts/slideLayout2.xml"/><Relationship Id="rId6" Type="http://schemas.openxmlformats.org/officeDocument/2006/relationships/hyperlink" Target="https://doi.org/10.48550/arXiv.2404.19756" TargetMode="External"/><Relationship Id="rId5" Type="http://schemas.openxmlformats.org/officeDocument/2006/relationships/hyperlink" Target="https://arxiv.org/abs/2407.11075v4" TargetMode="External"/><Relationship Id="rId4" Type="http://schemas.openxmlformats.org/officeDocument/2006/relationships/hyperlink" Target="https://doi.org/10.32388/7nncaa" TargetMode="External"/><Relationship Id="rId9" Type="http://schemas.openxmlformats.org/officeDocument/2006/relationships/hyperlink" Target="https://doi.org/10.48550/arXiv.2409.1059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youtube.com/watch?v=FYYZZVV5vlY"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7F59BA-BAA9-14FE-30D4-6C7E1FF29241}"/>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Kolmogorov-Arnold Networks</a:t>
            </a:r>
            <a:br>
              <a:rPr lang="en-US" sz="4800">
                <a:solidFill>
                  <a:srgbClr val="FFFFFF"/>
                </a:solidFill>
              </a:rPr>
            </a:br>
            <a:br>
              <a:rPr lang="en-US" sz="4800">
                <a:solidFill>
                  <a:srgbClr val="FFFFFF"/>
                </a:solidFill>
              </a:rPr>
            </a:br>
            <a:endParaRPr lang="en-US" sz="4800">
              <a:solidFill>
                <a:srgbClr val="FFFFFF"/>
              </a:solidFill>
            </a:endParaRPr>
          </a:p>
        </p:txBody>
      </p:sp>
      <p:sp>
        <p:nvSpPr>
          <p:cNvPr id="20" name="Rectangle 1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91F9347-492E-42C9-12FA-F38A0F406DC1}"/>
              </a:ext>
            </a:extLst>
          </p:cNvPr>
          <p:cNvSpPr>
            <a:spLocks noGrp="1"/>
          </p:cNvSpPr>
          <p:nvPr>
            <p:ph type="subTitle" idx="1"/>
          </p:nvPr>
        </p:nvSpPr>
        <p:spPr>
          <a:xfrm>
            <a:off x="8456177" y="5613517"/>
            <a:ext cx="4795146" cy="1244483"/>
          </a:xfrm>
        </p:spPr>
        <p:txBody>
          <a:bodyPr anchor="t">
            <a:normAutofit lnSpcReduction="10000"/>
          </a:bodyPr>
          <a:lstStyle/>
          <a:p>
            <a:pPr algn="l"/>
            <a:endParaRPr lang="en-US" sz="1300" dirty="0">
              <a:solidFill>
                <a:srgbClr val="FFFFFF"/>
              </a:solidFill>
            </a:endParaRPr>
          </a:p>
          <a:p>
            <a:pPr algn="l"/>
            <a:endParaRPr lang="en-US" sz="1300" dirty="0">
              <a:solidFill>
                <a:srgbClr val="FFFFFF"/>
              </a:solidFill>
            </a:endParaRPr>
          </a:p>
          <a:p>
            <a:pPr algn="l"/>
            <a:endParaRPr lang="en-US" sz="1300" dirty="0">
              <a:solidFill>
                <a:srgbClr val="FFFFFF"/>
              </a:solidFill>
            </a:endParaRPr>
          </a:p>
          <a:p>
            <a:pPr algn="l"/>
            <a:r>
              <a:rPr lang="en-US" sz="1800" dirty="0">
                <a:solidFill>
                  <a:srgbClr val="FFFFFF"/>
                </a:solidFill>
              </a:rPr>
              <a:t>Jose Miranda</a:t>
            </a:r>
          </a:p>
        </p:txBody>
      </p:sp>
      <p:sp>
        <p:nvSpPr>
          <p:cNvPr id="22" name="Oval 2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48AEFB3-97CA-B326-80F2-4707FD5DD7BE}"/>
              </a:ext>
            </a:extLst>
          </p:cNvPr>
          <p:cNvPicPr>
            <a:picLocks noChangeAspect="1"/>
          </p:cNvPicPr>
          <p:nvPr/>
        </p:nvPicPr>
        <p:blipFill>
          <a:blip r:embed="rId2"/>
          <a:stretch>
            <a:fillRect/>
          </a:stretch>
        </p:blipFill>
        <p:spPr>
          <a:xfrm>
            <a:off x="6920559" y="2525210"/>
            <a:ext cx="3737164" cy="1821867"/>
          </a:xfrm>
          <a:prstGeom prst="rect">
            <a:avLst/>
          </a:prstGeom>
        </p:spPr>
      </p:pic>
      <p:pic>
        <p:nvPicPr>
          <p:cNvPr id="9" name="Graphic 8">
            <a:extLst>
              <a:ext uri="{FF2B5EF4-FFF2-40B4-BE49-F238E27FC236}">
                <a16:creationId xmlns:a16="http://schemas.microsoft.com/office/drawing/2014/main" id="{B3256ADB-F6CB-E384-BD8A-140D33E40D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3307" y="5734997"/>
            <a:ext cx="2041647" cy="1220107"/>
          </a:xfrm>
          <a:prstGeom prst="rect">
            <a:avLst/>
          </a:prstGeom>
        </p:spPr>
      </p:pic>
    </p:spTree>
    <p:extLst>
      <p:ext uri="{BB962C8B-B14F-4D97-AF65-F5344CB8AC3E}">
        <p14:creationId xmlns:p14="http://schemas.microsoft.com/office/powerpoint/2010/main" val="31757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16A1DA1-1A05-A099-0F8D-87112AC9506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effectLst>
                  <a:outerShdw blurRad="38100" dist="38100" dir="2700000" algn="tl">
                    <a:srgbClr val="000000">
                      <a:alpha val="43137"/>
                    </a:srgbClr>
                  </a:outerShdw>
                </a:effectLst>
                <a:latin typeface="+mj-lt"/>
                <a:ea typeface="+mj-ea"/>
                <a:cs typeface="+mj-cs"/>
              </a:rPr>
              <a:t>Catastrophic forgetting</a:t>
            </a:r>
          </a:p>
        </p:txBody>
      </p:sp>
      <p:pic>
        <p:nvPicPr>
          <p:cNvPr id="15" name="Content Placeholder 14">
            <a:extLst>
              <a:ext uri="{FF2B5EF4-FFF2-40B4-BE49-F238E27FC236}">
                <a16:creationId xmlns:a16="http://schemas.microsoft.com/office/drawing/2014/main" id="{D43C2438-10FA-5595-A582-47443EFC3C9B}"/>
              </a:ext>
            </a:extLst>
          </p:cNvPr>
          <p:cNvPicPr>
            <a:picLocks noGrp="1" noChangeAspect="1"/>
          </p:cNvPicPr>
          <p:nvPr>
            <p:ph idx="1"/>
          </p:nvPr>
        </p:nvPicPr>
        <p:blipFill>
          <a:blip r:embed="rId2"/>
          <a:srcRect t="39706"/>
          <a:stretch/>
        </p:blipFill>
        <p:spPr>
          <a:xfrm>
            <a:off x="4094930" y="1198880"/>
            <a:ext cx="8040744" cy="4460240"/>
          </a:xfrm>
          <a:prstGeom prst="rect">
            <a:avLst/>
          </a:prstGeom>
        </p:spPr>
      </p:pic>
    </p:spTree>
    <p:extLst>
      <p:ext uri="{BB962C8B-B14F-4D97-AF65-F5344CB8AC3E}">
        <p14:creationId xmlns:p14="http://schemas.microsoft.com/office/powerpoint/2010/main" val="2182186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2FE481-EC11-B9AA-EDDF-96E7892AF17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Scaling</a:t>
            </a:r>
          </a:p>
        </p:txBody>
      </p:sp>
      <p:pic>
        <p:nvPicPr>
          <p:cNvPr id="5" name="Picture 4">
            <a:extLst>
              <a:ext uri="{FF2B5EF4-FFF2-40B4-BE49-F238E27FC236}">
                <a16:creationId xmlns:a16="http://schemas.microsoft.com/office/drawing/2014/main" id="{6773F728-7E1A-FE20-B96A-481AAB494A90}"/>
              </a:ext>
            </a:extLst>
          </p:cNvPr>
          <p:cNvPicPr>
            <a:picLocks noChangeAspect="1"/>
          </p:cNvPicPr>
          <p:nvPr/>
        </p:nvPicPr>
        <p:blipFill>
          <a:blip r:embed="rId2"/>
          <a:stretch>
            <a:fillRect/>
          </a:stretch>
        </p:blipFill>
        <p:spPr>
          <a:xfrm>
            <a:off x="715747" y="3748812"/>
            <a:ext cx="10754457" cy="2796157"/>
          </a:xfrm>
          <a:prstGeom prst="rect">
            <a:avLst/>
          </a:prstGeom>
        </p:spPr>
      </p:pic>
      <p:pic>
        <p:nvPicPr>
          <p:cNvPr id="7" name="Content Placeholder 6" descr="A black and white image of a number of parameters&#10;&#10;Description automatically generated">
            <a:extLst>
              <a:ext uri="{FF2B5EF4-FFF2-40B4-BE49-F238E27FC236}">
                <a16:creationId xmlns:a16="http://schemas.microsoft.com/office/drawing/2014/main" id="{0E88F833-B1C1-887B-3161-2B6D8826C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1601" y="1697260"/>
            <a:ext cx="5131087" cy="1911329"/>
          </a:xfrm>
          <a:prstGeom prst="rect">
            <a:avLst/>
          </a:prstGeom>
        </p:spPr>
      </p:pic>
      <p:sp>
        <p:nvSpPr>
          <p:cNvPr id="8" name="Rectangle 7">
            <a:extLst>
              <a:ext uri="{FF2B5EF4-FFF2-40B4-BE49-F238E27FC236}">
                <a16:creationId xmlns:a16="http://schemas.microsoft.com/office/drawing/2014/main" id="{9C50F663-060B-26AF-95C4-69760D7EEF24}"/>
              </a:ext>
            </a:extLst>
          </p:cNvPr>
          <p:cNvSpPr/>
          <p:nvPr/>
        </p:nvSpPr>
        <p:spPr>
          <a:xfrm rot="20382194">
            <a:off x="7167025" y="5698918"/>
            <a:ext cx="2330061" cy="923330"/>
          </a:xfrm>
          <a:prstGeom prst="rect">
            <a:avLst/>
          </a:prstGeom>
          <a:noFill/>
        </p:spPr>
        <p:txBody>
          <a:bodyPr wrap="none" lIns="91440" tIns="45720" rIns="91440" bIns="45720">
            <a:spAutoFit/>
          </a:bodyPr>
          <a:lstStyle/>
          <a:p>
            <a:pPr algn="ctr"/>
            <a:r>
              <a:rPr lang="en-US" sz="5400" b="1" cap="none" spc="0" dirty="0" err="1">
                <a:ln w="22225">
                  <a:solidFill>
                    <a:sysClr val="windowText" lastClr="000000"/>
                  </a:solidFill>
                  <a:prstDash val="solid"/>
                </a:ln>
                <a:solidFill>
                  <a:schemeClr val="bg1">
                    <a:lumMod val="75000"/>
                  </a:schemeClr>
                </a:solidFill>
                <a:effectLst/>
              </a:rPr>
              <a:t>C.</a:t>
            </a:r>
            <a:r>
              <a:rPr lang="en-US" sz="5400" b="1" dirty="0" err="1">
                <a:ln w="22225">
                  <a:solidFill>
                    <a:sysClr val="windowText" lastClr="000000"/>
                  </a:solidFill>
                  <a:prstDash val="solid"/>
                </a:ln>
                <a:solidFill>
                  <a:schemeClr val="bg1">
                    <a:lumMod val="75000"/>
                  </a:schemeClr>
                </a:solidFill>
              </a:rPr>
              <a:t>o</a:t>
            </a:r>
            <a:r>
              <a:rPr lang="en-US" sz="5400" b="1" cap="none" spc="0" dirty="0" err="1">
                <a:ln w="22225">
                  <a:solidFill>
                    <a:sysClr val="windowText" lastClr="000000"/>
                  </a:solidFill>
                  <a:prstDash val="solid"/>
                </a:ln>
                <a:solidFill>
                  <a:schemeClr val="bg1">
                    <a:lumMod val="75000"/>
                  </a:schemeClr>
                </a:solidFill>
                <a:effectLst/>
              </a:rPr>
              <a:t>.D.</a:t>
            </a:r>
            <a:r>
              <a:rPr lang="en-US" sz="5400" b="1" cap="none" spc="0" dirty="0">
                <a:ln w="22225">
                  <a:solidFill>
                    <a:sysClr val="windowText" lastClr="000000"/>
                  </a:solidFill>
                  <a:prstDash val="solid"/>
                </a:ln>
                <a:solidFill>
                  <a:schemeClr val="bg1">
                    <a:lumMod val="75000"/>
                  </a:schemeClr>
                </a:solidFill>
                <a:effectLst/>
              </a:rPr>
              <a:t>!</a:t>
            </a:r>
          </a:p>
        </p:txBody>
      </p:sp>
    </p:spTree>
    <p:extLst>
      <p:ext uri="{BB962C8B-B14F-4D97-AF65-F5344CB8AC3E}">
        <p14:creationId xmlns:p14="http://schemas.microsoft.com/office/powerpoint/2010/main" val="201388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6">
            <a:extLst>
              <a:ext uri="{FF2B5EF4-FFF2-40B4-BE49-F238E27FC236}">
                <a16:creationId xmlns:a16="http://schemas.microsoft.com/office/drawing/2014/main" id="{F1C71C5D-46FE-8A57-9AFB-739B7F32D0D6}"/>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Comparisons with MLP</a:t>
            </a:r>
          </a:p>
        </p:txBody>
      </p:sp>
      <p:grpSp>
        <p:nvGrpSpPr>
          <p:cNvPr id="16" name="Group 15">
            <a:extLst>
              <a:ext uri="{FF2B5EF4-FFF2-40B4-BE49-F238E27FC236}">
                <a16:creationId xmlns:a16="http://schemas.microsoft.com/office/drawing/2014/main" id="{C3ADAB0F-603E-476C-A8FD-AFD11C7D5BCE}"/>
              </a:ext>
            </a:extLst>
          </p:cNvPr>
          <p:cNvGrpSpPr/>
          <p:nvPr/>
        </p:nvGrpSpPr>
        <p:grpSpPr>
          <a:xfrm>
            <a:off x="4208893" y="883920"/>
            <a:ext cx="7890550" cy="5156108"/>
            <a:chOff x="1802343" y="1028149"/>
            <a:chExt cx="8587314" cy="5611411"/>
          </a:xfrm>
        </p:grpSpPr>
        <p:pic>
          <p:nvPicPr>
            <p:cNvPr id="5" name="Picture 4">
              <a:extLst>
                <a:ext uri="{FF2B5EF4-FFF2-40B4-BE49-F238E27FC236}">
                  <a16:creationId xmlns:a16="http://schemas.microsoft.com/office/drawing/2014/main" id="{17FC1821-7540-693E-8D01-C8B853747B64}"/>
                </a:ext>
              </a:extLst>
            </p:cNvPr>
            <p:cNvPicPr>
              <a:picLocks noChangeAspect="1"/>
            </p:cNvPicPr>
            <p:nvPr/>
          </p:nvPicPr>
          <p:blipFill>
            <a:blip r:embed="rId2"/>
            <a:stretch>
              <a:fillRect/>
            </a:stretch>
          </p:blipFill>
          <p:spPr>
            <a:xfrm>
              <a:off x="1802343" y="1028149"/>
              <a:ext cx="8587314" cy="2400851"/>
            </a:xfrm>
            <a:prstGeom prst="rect">
              <a:avLst/>
            </a:prstGeom>
          </p:spPr>
        </p:pic>
        <p:pic>
          <p:nvPicPr>
            <p:cNvPr id="13" name="Picture 12">
              <a:extLst>
                <a:ext uri="{FF2B5EF4-FFF2-40B4-BE49-F238E27FC236}">
                  <a16:creationId xmlns:a16="http://schemas.microsoft.com/office/drawing/2014/main" id="{497DAE8C-853F-064B-C02E-747C2588560B}"/>
                </a:ext>
              </a:extLst>
            </p:cNvPr>
            <p:cNvPicPr>
              <a:picLocks noChangeAspect="1"/>
            </p:cNvPicPr>
            <p:nvPr/>
          </p:nvPicPr>
          <p:blipFill>
            <a:blip r:embed="rId3"/>
            <a:srcRect b="61194"/>
            <a:stretch/>
          </p:blipFill>
          <p:spPr>
            <a:xfrm>
              <a:off x="1802343" y="3575442"/>
              <a:ext cx="8587314" cy="3064118"/>
            </a:xfrm>
            <a:prstGeom prst="rect">
              <a:avLst/>
            </a:prstGeom>
          </p:spPr>
        </p:pic>
      </p:grpSp>
    </p:spTree>
    <p:extLst>
      <p:ext uri="{BB962C8B-B14F-4D97-AF65-F5344CB8AC3E}">
        <p14:creationId xmlns:p14="http://schemas.microsoft.com/office/powerpoint/2010/main" val="103876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9F0B4B-634E-612E-F772-CEC370D3837D}"/>
              </a:ext>
            </a:extLst>
          </p:cNvPr>
          <p:cNvPicPr>
            <a:picLocks noGrp="1" noChangeAspect="1"/>
          </p:cNvPicPr>
          <p:nvPr>
            <p:ph idx="1"/>
          </p:nvPr>
        </p:nvPicPr>
        <p:blipFill>
          <a:blip r:embed="rId2"/>
          <a:stretch>
            <a:fillRect/>
          </a:stretch>
        </p:blipFill>
        <p:spPr>
          <a:xfrm>
            <a:off x="95210" y="100411"/>
            <a:ext cx="7265553" cy="4540970"/>
          </a:xfrm>
          <a:prstGeom prst="rect">
            <a:avLst/>
          </a:prstGeom>
        </p:spPr>
      </p:pic>
      <p:pic>
        <p:nvPicPr>
          <p:cNvPr id="15" name="Picture 14">
            <a:extLst>
              <a:ext uri="{FF2B5EF4-FFF2-40B4-BE49-F238E27FC236}">
                <a16:creationId xmlns:a16="http://schemas.microsoft.com/office/drawing/2014/main" id="{4A59EBA6-08DA-258F-A689-21DE241BD62F}"/>
              </a:ext>
            </a:extLst>
          </p:cNvPr>
          <p:cNvPicPr>
            <a:picLocks noChangeAspect="1"/>
          </p:cNvPicPr>
          <p:nvPr/>
        </p:nvPicPr>
        <p:blipFill>
          <a:blip r:embed="rId3"/>
          <a:srcRect t="15685" r="35208" b="10297"/>
          <a:stretch/>
        </p:blipFill>
        <p:spPr>
          <a:xfrm>
            <a:off x="4197390" y="1963436"/>
            <a:ext cx="7899400" cy="4794153"/>
          </a:xfrm>
          <a:prstGeom prst="rect">
            <a:avLst/>
          </a:prstGeom>
        </p:spPr>
      </p:pic>
    </p:spTree>
    <p:extLst>
      <p:ext uri="{BB962C8B-B14F-4D97-AF65-F5344CB8AC3E}">
        <p14:creationId xmlns:p14="http://schemas.microsoft.com/office/powerpoint/2010/main" val="2444715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DF1D3105-CD7E-5CDD-C83F-F4BBE0CB4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8F4C991-1565-10A7-3380-D44FB6625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E7EE99-1B2B-D1B9-5AE8-F1046FE5E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6D46184-88F2-6115-3123-BDEB4C968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E335B73-A6EA-0BA8-12D3-E9693EFB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8E7EB-D324-8829-7718-FFF14474CAA4}"/>
              </a:ext>
            </a:extLst>
          </p:cNvPr>
          <p:cNvSpPr>
            <a:spLocks noGrp="1"/>
          </p:cNvSpPr>
          <p:nvPr>
            <p:ph type="title"/>
          </p:nvPr>
        </p:nvSpPr>
        <p:spPr/>
        <p:txBody>
          <a:bodyPr/>
          <a:lstStyle/>
          <a:p>
            <a:r>
              <a:rPr lang="en-US" dirty="0">
                <a:solidFill>
                  <a:schemeClr val="bg1"/>
                </a:solidFill>
                <a:effectLst>
                  <a:outerShdw blurRad="38100" dist="38100" dir="2700000" algn="tl">
                    <a:srgbClr val="000000">
                      <a:alpha val="43137"/>
                    </a:srgbClr>
                  </a:outerShdw>
                </a:effectLst>
              </a:rPr>
              <a:t>Developments</a:t>
            </a:r>
          </a:p>
        </p:txBody>
      </p:sp>
      <p:sp>
        <p:nvSpPr>
          <p:cNvPr id="3" name="Content Placeholder 2">
            <a:extLst>
              <a:ext uri="{FF2B5EF4-FFF2-40B4-BE49-F238E27FC236}">
                <a16:creationId xmlns:a16="http://schemas.microsoft.com/office/drawing/2014/main" id="{BF32673C-AF1A-DB69-D1A4-411901E87A1F}"/>
              </a:ext>
            </a:extLst>
          </p:cNvPr>
          <p:cNvSpPr>
            <a:spLocks noGrp="1"/>
          </p:cNvSpPr>
          <p:nvPr>
            <p:ph idx="1"/>
          </p:nvPr>
        </p:nvSpPr>
        <p:spPr/>
        <p:txBody>
          <a:bodyPr>
            <a:normAutofit fontScale="92500" lnSpcReduction="10000"/>
          </a:bodyPr>
          <a:lstStyle/>
          <a:p>
            <a:r>
              <a:rPr lang="en-US" dirty="0"/>
              <a:t>Faster versions, replacing splines with:</a:t>
            </a:r>
          </a:p>
          <a:p>
            <a:pPr lvl="1"/>
            <a:r>
              <a:rPr lang="en-US" dirty="0"/>
              <a:t>Radial Basis Functions (</a:t>
            </a:r>
            <a:r>
              <a:rPr lang="en-US" dirty="0" err="1"/>
              <a:t>FastKAN</a:t>
            </a:r>
            <a:r>
              <a:rPr lang="en-US" dirty="0"/>
              <a:t>)</a:t>
            </a:r>
          </a:p>
          <a:p>
            <a:pPr lvl="1"/>
            <a:r>
              <a:rPr lang="en-US" dirty="0" err="1"/>
              <a:t>Chebychev</a:t>
            </a:r>
            <a:r>
              <a:rPr lang="en-US" dirty="0"/>
              <a:t> Polynomials (</a:t>
            </a:r>
            <a:r>
              <a:rPr lang="en-US" dirty="0" err="1"/>
              <a:t>Chebychev</a:t>
            </a:r>
            <a:r>
              <a:rPr lang="en-US" dirty="0"/>
              <a:t> KAN)</a:t>
            </a:r>
          </a:p>
          <a:p>
            <a:pPr lvl="1"/>
            <a:r>
              <a:rPr lang="en-US" dirty="0"/>
              <a:t>Coefficient Generator model (UKAN)</a:t>
            </a:r>
          </a:p>
          <a:p>
            <a:pPr lvl="1"/>
            <a:r>
              <a:rPr lang="en-US" dirty="0" err="1"/>
              <a:t>ReLU</a:t>
            </a:r>
            <a:r>
              <a:rPr lang="en-US" dirty="0"/>
              <a:t> and multiplications (</a:t>
            </a:r>
            <a:r>
              <a:rPr lang="en-US" dirty="0" err="1"/>
              <a:t>ReLU</a:t>
            </a:r>
            <a:r>
              <a:rPr lang="en-US" dirty="0"/>
              <a:t> KAN)</a:t>
            </a:r>
          </a:p>
          <a:p>
            <a:pPr lvl="1"/>
            <a:r>
              <a:rPr lang="en-US" dirty="0"/>
              <a:t>Function Combination (FC-KAN)</a:t>
            </a:r>
          </a:p>
          <a:p>
            <a:pPr lvl="1"/>
            <a:r>
              <a:rPr lang="en-US" dirty="0"/>
              <a:t>Fourier coefficients (Fourier KAN)</a:t>
            </a:r>
          </a:p>
          <a:p>
            <a:r>
              <a:rPr lang="en-US" dirty="0"/>
              <a:t>Convolutional (CKAN)</a:t>
            </a:r>
          </a:p>
          <a:p>
            <a:r>
              <a:rPr lang="en-US" dirty="0"/>
              <a:t>Graph (GKAN)</a:t>
            </a:r>
          </a:p>
          <a:p>
            <a:r>
              <a:rPr lang="en-US" dirty="0"/>
              <a:t>Time series (</a:t>
            </a:r>
            <a:r>
              <a:rPr lang="en-US" dirty="0" err="1"/>
              <a:t>Tkan</a:t>
            </a:r>
            <a:r>
              <a:rPr lang="en-US" dirty="0"/>
              <a:t>)</a:t>
            </a:r>
          </a:p>
          <a:p>
            <a:r>
              <a:rPr lang="en-US" dirty="0"/>
              <a:t>Transformer (KAT)</a:t>
            </a:r>
          </a:p>
          <a:p>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79443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6669B24-60D0-56EB-483C-41D09C984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FE6E179-4336-6FED-6143-5D8706D28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A9F4651-8811-578C-9C09-03098FB9CE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69A492-AF7B-D426-8AC7-D1B08086C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35CC71-F091-C914-B718-96AB4DE97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31D96C-3540-E70E-9DBB-2128899E5B4E}"/>
              </a:ext>
            </a:extLst>
          </p:cNvPr>
          <p:cNvSpPr>
            <a:spLocks noGrp="1"/>
          </p:cNvSpPr>
          <p:nvPr>
            <p:ph sz="half" idx="1"/>
          </p:nvPr>
        </p:nvSpPr>
        <p:spPr>
          <a:xfrm>
            <a:off x="838200" y="528320"/>
            <a:ext cx="5181600" cy="5648643"/>
          </a:xfrm>
        </p:spPr>
        <p:txBody>
          <a:bodyPr>
            <a:normAutofit fontScale="92500"/>
          </a:bodyPr>
          <a:lstStyle/>
          <a:p>
            <a:pPr marL="0" indent="0">
              <a:buNone/>
            </a:pPr>
            <a:r>
              <a:rPr lang="en-US" sz="3900" b="1" dirty="0">
                <a:solidFill>
                  <a:schemeClr val="bg1"/>
                </a:solidFill>
                <a:effectLst>
                  <a:outerShdw blurRad="38100" dist="38100" dir="2700000" algn="tl">
                    <a:srgbClr val="000000">
                      <a:alpha val="43137"/>
                    </a:srgbClr>
                  </a:outerShdw>
                </a:effectLst>
              </a:rPr>
              <a:t>Limitations:</a:t>
            </a:r>
          </a:p>
          <a:p>
            <a:pPr marL="0" indent="0">
              <a:buNone/>
            </a:pPr>
            <a:endParaRPr lang="en-US" dirty="0"/>
          </a:p>
          <a:p>
            <a:pPr marL="0" indent="0">
              <a:buNone/>
            </a:pPr>
            <a:endParaRPr lang="en-US" dirty="0"/>
          </a:p>
          <a:p>
            <a:r>
              <a:rPr lang="en-US" sz="2600" dirty="0"/>
              <a:t>Higher complexity </a:t>
            </a:r>
            <a:r>
              <a:rPr lang="en-US" sz="2600" dirty="0">
                <a:sym typeface="Wingdings" panose="05000000000000000000" pitchFamily="2" charset="2"/>
              </a:rPr>
              <a:t> </a:t>
            </a:r>
            <a:r>
              <a:rPr lang="en-US" sz="2600" dirty="0"/>
              <a:t>Slower training</a:t>
            </a:r>
          </a:p>
          <a:p>
            <a:pPr lvl="1"/>
            <a:r>
              <a:rPr lang="en-US" sz="2200" dirty="0"/>
              <a:t>Need to unwrap the parametrization to calculate loss</a:t>
            </a:r>
          </a:p>
          <a:p>
            <a:r>
              <a:rPr lang="en-US" sz="2600" dirty="0"/>
              <a:t>Restricted domain (basis functions)</a:t>
            </a:r>
          </a:p>
          <a:p>
            <a:pPr lvl="1"/>
            <a:r>
              <a:rPr lang="en-US" sz="2200" dirty="0"/>
              <a:t>Unable to extrapolate</a:t>
            </a:r>
          </a:p>
          <a:p>
            <a:r>
              <a:rPr lang="en-US" sz="2600" dirty="0"/>
              <a:t>Issues with discontinuous functions</a:t>
            </a:r>
          </a:p>
          <a:p>
            <a:r>
              <a:rPr lang="en-US" sz="2600" dirty="0"/>
              <a:t>Too recent, not well understood</a:t>
            </a:r>
          </a:p>
          <a:p>
            <a:r>
              <a:rPr lang="en-US" sz="2600" dirty="0"/>
              <a:t>Conflicting results regarding noise</a:t>
            </a:r>
          </a:p>
          <a:p>
            <a:r>
              <a:rPr lang="en-US" sz="2600" dirty="0"/>
              <a:t>Higher level of abstraction</a:t>
            </a:r>
            <a:endParaRPr lang="en-US" dirty="0"/>
          </a:p>
        </p:txBody>
      </p:sp>
      <p:sp>
        <p:nvSpPr>
          <p:cNvPr id="4" name="Content Placeholder 3">
            <a:extLst>
              <a:ext uri="{FF2B5EF4-FFF2-40B4-BE49-F238E27FC236}">
                <a16:creationId xmlns:a16="http://schemas.microsoft.com/office/drawing/2014/main" id="{5B9A9470-88E1-CABA-362E-60DB651DE8BF}"/>
              </a:ext>
            </a:extLst>
          </p:cNvPr>
          <p:cNvSpPr>
            <a:spLocks noGrp="1"/>
          </p:cNvSpPr>
          <p:nvPr>
            <p:ph sz="half" idx="2"/>
          </p:nvPr>
        </p:nvSpPr>
        <p:spPr>
          <a:xfrm>
            <a:off x="6172200" y="528320"/>
            <a:ext cx="5181600" cy="5648643"/>
          </a:xfrm>
        </p:spPr>
        <p:txBody>
          <a:bodyPr>
            <a:normAutofit fontScale="92500"/>
          </a:bodyPr>
          <a:lstStyle/>
          <a:p>
            <a:pPr marL="0" indent="0">
              <a:buNone/>
            </a:pPr>
            <a:r>
              <a:rPr lang="en-US" sz="3900" b="1" dirty="0">
                <a:solidFill>
                  <a:schemeClr val="bg1"/>
                </a:solidFill>
                <a:effectLst>
                  <a:outerShdw blurRad="38100" dist="38100" dir="2700000" algn="tl">
                    <a:srgbClr val="000000">
                      <a:alpha val="43137"/>
                    </a:srgbClr>
                  </a:outerShdw>
                </a:effectLst>
              </a:rPr>
              <a:t>Advantages:</a:t>
            </a:r>
          </a:p>
          <a:p>
            <a:endParaRPr lang="en-US" dirty="0"/>
          </a:p>
          <a:p>
            <a:endParaRPr lang="en-US" dirty="0"/>
          </a:p>
          <a:p>
            <a:r>
              <a:rPr lang="en-US" sz="2600" dirty="0"/>
              <a:t>Flexibility and adaptability</a:t>
            </a:r>
          </a:p>
          <a:p>
            <a:pPr lvl="1"/>
            <a:r>
              <a:rPr lang="en-US" sz="2200" dirty="0"/>
              <a:t>Adjust activations to data</a:t>
            </a:r>
          </a:p>
          <a:p>
            <a:r>
              <a:rPr lang="en-US" sz="2600" dirty="0"/>
              <a:t>Higher accuracy</a:t>
            </a:r>
          </a:p>
          <a:p>
            <a:pPr lvl="1"/>
            <a:r>
              <a:rPr lang="en-US" sz="2200" dirty="0"/>
              <a:t>Depends on application</a:t>
            </a:r>
          </a:p>
          <a:p>
            <a:r>
              <a:rPr lang="en-US" sz="2600" dirty="0"/>
              <a:t>Parameter efficiency</a:t>
            </a:r>
          </a:p>
          <a:p>
            <a:pPr lvl="1"/>
            <a:r>
              <a:rPr lang="en-US" sz="2200" dirty="0"/>
              <a:t>Specially compared to CNNs</a:t>
            </a:r>
          </a:p>
          <a:p>
            <a:r>
              <a:rPr lang="en-US" sz="2600" dirty="0"/>
              <a:t>Interpretability and expressiveness</a:t>
            </a:r>
          </a:p>
          <a:p>
            <a:r>
              <a:rPr lang="en-US" sz="2600" dirty="0"/>
              <a:t>Great for highly-dimensional data</a:t>
            </a:r>
          </a:p>
        </p:txBody>
      </p:sp>
      <p:sp>
        <p:nvSpPr>
          <p:cNvPr id="8" name="TextBox 7">
            <a:extLst>
              <a:ext uri="{FF2B5EF4-FFF2-40B4-BE49-F238E27FC236}">
                <a16:creationId xmlns:a16="http://schemas.microsoft.com/office/drawing/2014/main" id="{ECEFED57-D444-84BA-D4F1-FD5D3DF19943}"/>
              </a:ext>
            </a:extLst>
          </p:cNvPr>
          <p:cNvSpPr txBox="1"/>
          <p:nvPr/>
        </p:nvSpPr>
        <p:spPr>
          <a:xfrm>
            <a:off x="1859280" y="6055816"/>
            <a:ext cx="8473440" cy="461665"/>
          </a:xfrm>
          <a:prstGeom prst="rect">
            <a:avLst/>
          </a:prstGeom>
          <a:noFill/>
        </p:spPr>
        <p:txBody>
          <a:bodyPr wrap="square">
            <a:spAutoFit/>
          </a:bodyPr>
          <a:lstStyle/>
          <a:p>
            <a:r>
              <a:rPr lang="en-US" sz="2400" dirty="0"/>
              <a:t>Seems to be best to use it in the latent space of a larger model!</a:t>
            </a:r>
          </a:p>
        </p:txBody>
      </p:sp>
    </p:spTree>
    <p:extLst>
      <p:ext uri="{BB962C8B-B14F-4D97-AF65-F5344CB8AC3E}">
        <p14:creationId xmlns:p14="http://schemas.microsoft.com/office/powerpoint/2010/main" val="314850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8E0051E-6528-22C7-3290-6BB311CB5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4E56847-4095-1AE1-A962-F460B54B6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C4275B-AA00-5705-D8D0-9972C706F9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74DFDE6-A41C-067B-1B55-BA6ED0F9D5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723BDB-1081-B0DD-4916-01A15AB502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B2D3E-D009-A1A3-1837-F403D83EA443}"/>
              </a:ext>
            </a:extLst>
          </p:cNvPr>
          <p:cNvSpPr>
            <a:spLocks noGrp="1"/>
          </p:cNvSpPr>
          <p:nvPr>
            <p:ph type="title"/>
          </p:nvPr>
        </p:nvSpPr>
        <p:spPr/>
        <p:txBody>
          <a:bodyPr/>
          <a:lstStyle/>
          <a:p>
            <a:r>
              <a:rPr lang="en-US" b="1" dirty="0">
                <a:solidFill>
                  <a:schemeClr val="bg1"/>
                </a:solidFill>
                <a:effectLst>
                  <a:outerShdw blurRad="38100" dist="38100" dir="2700000" algn="tl">
                    <a:srgbClr val="000000">
                      <a:alpha val="43137"/>
                    </a:srgbClr>
                  </a:outerShdw>
                </a:effectLst>
              </a:rPr>
              <a:t>References</a:t>
            </a:r>
          </a:p>
        </p:txBody>
      </p:sp>
      <p:sp>
        <p:nvSpPr>
          <p:cNvPr id="5" name="Content Placeholder 4">
            <a:extLst>
              <a:ext uri="{FF2B5EF4-FFF2-40B4-BE49-F238E27FC236}">
                <a16:creationId xmlns:a16="http://schemas.microsoft.com/office/drawing/2014/main" id="{AE6F856F-F46F-C851-4DEB-F6F314C4E953}"/>
              </a:ext>
            </a:extLst>
          </p:cNvPr>
          <p:cNvSpPr>
            <a:spLocks noGrp="1"/>
          </p:cNvSpPr>
          <p:nvPr>
            <p:ph idx="1"/>
          </p:nvPr>
        </p:nvSpPr>
        <p:spPr/>
        <p:txBody>
          <a:bodyPr>
            <a:normAutofit fontScale="47500" lnSpcReduction="20000"/>
          </a:bodyPr>
          <a:lstStyle/>
          <a:p>
            <a:r>
              <a:rPr lang="en-US" dirty="0">
                <a:effectLst/>
              </a:rPr>
              <a:t>Alter, T., Lapid, R., Sipper, M., 2024. On the Robustness of Kolmogorov-Arnold Networks: An Adversarial Perspective [WWW Document]. arXiv.org. URL </a:t>
            </a:r>
            <a:r>
              <a:rPr lang="en-US" dirty="0">
                <a:effectLst/>
                <a:hlinkClick r:id="rId2"/>
              </a:rPr>
              <a:t>https://arxiv.org/abs/2408.13809v1</a:t>
            </a:r>
            <a:r>
              <a:rPr lang="en-US" dirty="0">
                <a:effectLst/>
              </a:rPr>
              <a:t> (accessed 10.8.24).</a:t>
            </a:r>
          </a:p>
          <a:p>
            <a:r>
              <a:rPr lang="en-US" dirty="0" err="1">
                <a:effectLst/>
              </a:rPr>
              <a:t>Drokin</a:t>
            </a:r>
            <a:r>
              <a:rPr lang="en-US" dirty="0">
                <a:effectLst/>
              </a:rPr>
              <a:t>, I., 2024. Kolmogorov-Arnold Convolutions: Design Principles and Empirical Studies. </a:t>
            </a:r>
            <a:r>
              <a:rPr lang="en-US" dirty="0">
                <a:effectLst/>
                <a:hlinkClick r:id="rId3"/>
              </a:rPr>
              <a:t>https://doi.org/10.48550/arXiv.2407.01092</a:t>
            </a:r>
            <a:endParaRPr lang="en-US" dirty="0">
              <a:effectLst/>
            </a:endParaRPr>
          </a:p>
          <a:p>
            <a:r>
              <a:rPr lang="en-US" dirty="0">
                <a:effectLst/>
              </a:rPr>
              <a:t>Hadj </a:t>
            </a:r>
            <a:r>
              <a:rPr lang="en-US" dirty="0" err="1">
                <a:effectLst/>
              </a:rPr>
              <a:t>Kilani</a:t>
            </a:r>
            <a:r>
              <a:rPr lang="en-US" dirty="0">
                <a:effectLst/>
              </a:rPr>
              <a:t>, B., 2024. Kolmogorov-Arnold Networks: Key Developments and Uses. </a:t>
            </a:r>
            <a:r>
              <a:rPr lang="en-US" dirty="0" err="1">
                <a:effectLst/>
              </a:rPr>
              <a:t>Qeios</a:t>
            </a:r>
            <a:r>
              <a:rPr lang="en-US" dirty="0">
                <a:effectLst/>
              </a:rPr>
              <a:t>. </a:t>
            </a:r>
            <a:r>
              <a:rPr lang="en-US" dirty="0">
                <a:effectLst/>
                <a:hlinkClick r:id="rId4"/>
              </a:rPr>
              <a:t>https://doi.org/10.32388/7nncaa</a:t>
            </a:r>
            <a:endParaRPr lang="en-US" dirty="0">
              <a:effectLst/>
            </a:endParaRPr>
          </a:p>
          <a:p>
            <a:r>
              <a:rPr lang="en-US" dirty="0">
                <a:effectLst/>
              </a:rPr>
              <a:t>Hou, Y., Zhang, D., 2024. A Comprehensive Survey on Kolmogorov Arnold Networks (KAN) [WWW Document]. arXiv.org. URL </a:t>
            </a:r>
            <a:r>
              <a:rPr lang="en-US" dirty="0">
                <a:effectLst/>
                <a:hlinkClick r:id="rId5"/>
              </a:rPr>
              <a:t>https://arxiv.org/abs/2407.11075v4</a:t>
            </a:r>
            <a:r>
              <a:rPr lang="en-US" dirty="0">
                <a:effectLst/>
              </a:rPr>
              <a:t> (accessed 10.8.24).</a:t>
            </a:r>
          </a:p>
          <a:p>
            <a:r>
              <a:rPr lang="en-US" dirty="0">
                <a:effectLst/>
              </a:rPr>
              <a:t>Li, Z., 2024. Kolmogorov-Arnold Networks are Radial Basis Function Networks.</a:t>
            </a:r>
          </a:p>
          <a:p>
            <a:r>
              <a:rPr lang="en-US" dirty="0">
                <a:effectLst/>
              </a:rPr>
              <a:t>Liu, Z., Wang, Y., Vaidya, S., </a:t>
            </a:r>
            <a:r>
              <a:rPr lang="en-US" dirty="0" err="1">
                <a:effectLst/>
              </a:rPr>
              <a:t>Ruehle</a:t>
            </a:r>
            <a:r>
              <a:rPr lang="en-US" dirty="0">
                <a:effectLst/>
              </a:rPr>
              <a:t>, F., Halverson, J., </a:t>
            </a:r>
            <a:r>
              <a:rPr lang="en-US" dirty="0" err="1">
                <a:effectLst/>
              </a:rPr>
              <a:t>Soljačić</a:t>
            </a:r>
            <a:r>
              <a:rPr lang="en-US" dirty="0">
                <a:effectLst/>
              </a:rPr>
              <a:t>, M., Hou, T.Y., </a:t>
            </a:r>
            <a:r>
              <a:rPr lang="en-US" dirty="0" err="1">
                <a:effectLst/>
              </a:rPr>
              <a:t>Tegmark</a:t>
            </a:r>
            <a:r>
              <a:rPr lang="en-US" dirty="0">
                <a:effectLst/>
              </a:rPr>
              <a:t>, M., 2024. KAN: Kolmogorov-Arnold Networks. </a:t>
            </a:r>
            <a:r>
              <a:rPr lang="en-US" dirty="0">
                <a:effectLst/>
                <a:hlinkClick r:id="rId6"/>
              </a:rPr>
              <a:t>https://doi.org/10.48550/arXiv.2404.19756</a:t>
            </a:r>
            <a:endParaRPr lang="en-US" dirty="0">
              <a:effectLst/>
            </a:endParaRPr>
          </a:p>
          <a:p>
            <a:r>
              <a:rPr lang="en-US" dirty="0" err="1">
                <a:effectLst/>
              </a:rPr>
              <a:t>Moradzadeh</a:t>
            </a:r>
            <a:r>
              <a:rPr lang="en-US" dirty="0">
                <a:effectLst/>
              </a:rPr>
              <a:t>, A., </a:t>
            </a:r>
            <a:r>
              <a:rPr lang="en-US" dirty="0" err="1">
                <a:effectLst/>
              </a:rPr>
              <a:t>Wawrzyniak</a:t>
            </a:r>
            <a:r>
              <a:rPr lang="en-US" dirty="0">
                <a:effectLst/>
              </a:rPr>
              <a:t>, L., Macklin, M., Paliwal, S.G., 2024. UKAN: Unbound Kolmogorov-Arnold Network Accompanied with Accelerated Library. </a:t>
            </a:r>
            <a:r>
              <a:rPr lang="en-US" dirty="0">
                <a:effectLst/>
                <a:hlinkClick r:id="rId7"/>
              </a:rPr>
              <a:t>https://doi.org/10.48550/arXiv.2408.11200</a:t>
            </a:r>
            <a:endParaRPr lang="en-US" dirty="0">
              <a:effectLst/>
            </a:endParaRPr>
          </a:p>
          <a:p>
            <a:r>
              <a:rPr lang="en-US" dirty="0">
                <a:effectLst/>
              </a:rPr>
              <a:t>Qiu, Q., Zhu, T., Gong, H., Chen, L., Ning, H., 2024. </a:t>
            </a:r>
            <a:r>
              <a:rPr lang="en-US" dirty="0" err="1">
                <a:effectLst/>
              </a:rPr>
              <a:t>ReLU</a:t>
            </a:r>
            <a:r>
              <a:rPr lang="en-US" dirty="0">
                <a:effectLst/>
              </a:rPr>
              <a:t>-KAN: New Kolmogorov-Arnold Networks that Only Need Matrix Addition, Dot Multiplication, and </a:t>
            </a:r>
            <a:r>
              <a:rPr lang="en-US" dirty="0" err="1">
                <a:effectLst/>
              </a:rPr>
              <a:t>ReLU</a:t>
            </a:r>
            <a:r>
              <a:rPr lang="en-US" dirty="0">
                <a:effectLst/>
              </a:rPr>
              <a:t>.</a:t>
            </a:r>
          </a:p>
          <a:p>
            <a:r>
              <a:rPr lang="en-US" dirty="0">
                <a:effectLst/>
              </a:rPr>
              <a:t>SS, S., AR, K., R, G., KP, A., 2024. Chebyshev Polynomial-Based Kolmogorov-Arnold Networks: An Efficient Architecture for Nonlinear Function Approximation.</a:t>
            </a:r>
          </a:p>
          <a:p>
            <a:r>
              <a:rPr lang="en-US" dirty="0">
                <a:effectLst/>
              </a:rPr>
              <a:t>Ta, H.-T., Thai, D.-Q., Rahman, A.B.S., Sidorov, G., </a:t>
            </a:r>
            <a:r>
              <a:rPr lang="en-US" dirty="0" err="1">
                <a:effectLst/>
              </a:rPr>
              <a:t>Gelbukh</a:t>
            </a:r>
            <a:r>
              <a:rPr lang="en-US" dirty="0">
                <a:effectLst/>
              </a:rPr>
              <a:t>, A., 2024. FC-KAN: Function Combinations in Kolmogorov-Arnold Networks. </a:t>
            </a:r>
            <a:r>
              <a:rPr lang="en-US" dirty="0">
                <a:effectLst/>
                <a:hlinkClick r:id="rId8"/>
              </a:rPr>
              <a:t>https://doi.org/10.48550/arXiv.2409.01763</a:t>
            </a:r>
            <a:endParaRPr lang="en-US" dirty="0">
              <a:effectLst/>
            </a:endParaRPr>
          </a:p>
          <a:p>
            <a:r>
              <a:rPr lang="en-US" dirty="0">
                <a:effectLst/>
              </a:rPr>
              <a:t>Xu, J., Chen, Z., Li, J., Yang, S., Wang, W., Hu, X., Ngai, E.C.-H., 2024. </a:t>
            </a:r>
            <a:r>
              <a:rPr lang="en-US" dirty="0" err="1">
                <a:effectLst/>
              </a:rPr>
              <a:t>FourierKAN</a:t>
            </a:r>
            <a:r>
              <a:rPr lang="en-US" dirty="0">
                <a:effectLst/>
              </a:rPr>
              <a:t>-GCF: Fourier Kolmogorov-Arnold Network -- An Effective and Efficient Feature Transformation for Graph Collaborative Filtering.</a:t>
            </a:r>
          </a:p>
          <a:p>
            <a:r>
              <a:rPr lang="en-US" dirty="0">
                <a:effectLst/>
              </a:rPr>
              <a:t>Yang, X., Wang, X., 2024. Kolmogorov-Arnold Transformer. </a:t>
            </a:r>
            <a:r>
              <a:rPr lang="en-US" dirty="0">
                <a:effectLst/>
                <a:hlinkClick r:id="rId9"/>
              </a:rPr>
              <a:t>https://doi.org/10.48550/arXiv.2409.10594</a:t>
            </a:r>
            <a:endParaRPr lang="en-US" dirty="0">
              <a:effectLst/>
            </a:endParaRPr>
          </a:p>
          <a:p>
            <a:endParaRPr lang="en-US" dirty="0"/>
          </a:p>
        </p:txBody>
      </p:sp>
    </p:spTree>
    <p:extLst>
      <p:ext uri="{BB962C8B-B14F-4D97-AF65-F5344CB8AC3E}">
        <p14:creationId xmlns:p14="http://schemas.microsoft.com/office/powerpoint/2010/main" val="517590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6" descr="Várias mãos levantadas e prontas para responder a uma pergunta">
            <a:extLst>
              <a:ext uri="{FF2B5EF4-FFF2-40B4-BE49-F238E27FC236}">
                <a16:creationId xmlns:a16="http://schemas.microsoft.com/office/drawing/2014/main" id="{5E5173AC-9933-BC94-3442-E48FB48D4DDB}"/>
              </a:ext>
            </a:extLst>
          </p:cNvPr>
          <p:cNvPicPr>
            <a:picLocks noChangeAspect="1"/>
          </p:cNvPicPr>
          <p:nvPr/>
        </p:nvPicPr>
        <p:blipFill rotWithShape="1">
          <a:blip r:embed="rId3">
            <a:extLst>
              <a:ext uri="{28A0092B-C50C-407E-A947-70E740481C1C}">
                <a14:useLocalDpi xmlns:a14="http://schemas.microsoft.com/office/drawing/2010/main" val="0"/>
              </a:ext>
            </a:extLst>
          </a:blip>
          <a:srcRect t="1632" r="20893" b="4609"/>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909259D6-101E-854B-4DE1-597F5D53CCD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3" name="Text Placeholder 2">
            <a:extLst>
              <a:ext uri="{FF2B5EF4-FFF2-40B4-BE49-F238E27FC236}">
                <a16:creationId xmlns:a16="http://schemas.microsoft.com/office/drawing/2014/main" id="{FBDC3B9E-702D-374C-DC30-516ED2BC1B3D}"/>
              </a:ext>
            </a:extLst>
          </p:cNvPr>
          <p:cNvSpPr>
            <a:spLocks noGrp="1"/>
          </p:cNvSpPr>
          <p:nvPr>
            <p:ph type="body" idx="1"/>
          </p:nvPr>
        </p:nvSpPr>
        <p:spPr>
          <a:xfrm>
            <a:off x="477980" y="4872922"/>
            <a:ext cx="4023359" cy="1208141"/>
          </a:xfrm>
        </p:spPr>
        <p:txBody>
          <a:bodyPr vert="horz" lIns="91440" tIns="45720" rIns="91440" bIns="45720" rtlCol="0">
            <a:normAutofit/>
          </a:bodyPr>
          <a:lstStyle/>
          <a:p>
            <a:pPr marL="0" indent="0">
              <a:buNone/>
            </a:pPr>
            <a:r>
              <a:rPr lang="en-US" sz="2000" dirty="0"/>
              <a:t>Questions? Suggestions? Feedback?</a:t>
            </a:r>
          </a:p>
        </p:txBody>
      </p:sp>
    </p:spTree>
    <p:extLst>
      <p:ext uri="{BB962C8B-B14F-4D97-AF65-F5344CB8AC3E}">
        <p14:creationId xmlns:p14="http://schemas.microsoft.com/office/powerpoint/2010/main" val="20453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A09C5-2340-AE2A-A56E-E972823D8314}"/>
              </a:ext>
            </a:extLst>
          </p:cNvPr>
          <p:cNvSpPr>
            <a:spLocks noGrp="1"/>
          </p:cNvSpPr>
          <p:nvPr>
            <p:ph type="title"/>
          </p:nvPr>
        </p:nvSpPr>
        <p:spPr>
          <a:xfrm>
            <a:off x="1338044" y="302927"/>
            <a:ext cx="9895951" cy="1033669"/>
          </a:xfrm>
        </p:spPr>
        <p:txBody>
          <a:bodyPr>
            <a:normAutofit/>
          </a:bodyPr>
          <a:lstStyle/>
          <a:p>
            <a:r>
              <a:rPr lang="en-US" sz="4000" dirty="0">
                <a:solidFill>
                  <a:srgbClr val="FFFFFF"/>
                </a:solidFill>
              </a:rPr>
              <a:t>Foundations of AI</a:t>
            </a:r>
          </a:p>
        </p:txBody>
      </p:sp>
      <p:pic>
        <p:nvPicPr>
          <p:cNvPr id="11" name="Content Placeholder 10" descr="A diagram of a scientific experiment&#10;&#10;Description automatically generated">
            <a:extLst>
              <a:ext uri="{FF2B5EF4-FFF2-40B4-BE49-F238E27FC236}">
                <a16:creationId xmlns:a16="http://schemas.microsoft.com/office/drawing/2014/main" id="{7956B504-9116-4976-483F-570125B238F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1033" t="19601" r="11952" b="1436"/>
          <a:stretch/>
        </p:blipFill>
        <p:spPr>
          <a:xfrm>
            <a:off x="459350" y="1651881"/>
            <a:ext cx="10704946" cy="5151670"/>
          </a:xfrm>
        </p:spPr>
      </p:pic>
      <p:sp>
        <p:nvSpPr>
          <p:cNvPr id="13" name="TextBox 12">
            <a:extLst>
              <a:ext uri="{FF2B5EF4-FFF2-40B4-BE49-F238E27FC236}">
                <a16:creationId xmlns:a16="http://schemas.microsoft.com/office/drawing/2014/main" id="{6A778BFC-B7D9-ACC4-9919-4EAF72F39655}"/>
              </a:ext>
            </a:extLst>
          </p:cNvPr>
          <p:cNvSpPr txBox="1"/>
          <p:nvPr/>
        </p:nvSpPr>
        <p:spPr>
          <a:xfrm>
            <a:off x="10058014" y="6461444"/>
            <a:ext cx="1922706" cy="338554"/>
          </a:xfrm>
          <a:prstGeom prst="rect">
            <a:avLst/>
          </a:prstGeom>
          <a:noFill/>
        </p:spPr>
        <p:txBody>
          <a:bodyPr wrap="none" rtlCol="0">
            <a:spAutoFit/>
          </a:bodyPr>
          <a:lstStyle/>
          <a:p>
            <a:r>
              <a:rPr lang="en-US" sz="1600" dirty="0">
                <a:hlinkClick r:id="rId4"/>
              </a:rPr>
              <a:t>Source: Liu, Z. 2024</a:t>
            </a:r>
            <a:endParaRPr lang="en-US" sz="1600" dirty="0"/>
          </a:p>
        </p:txBody>
      </p:sp>
      <p:sp>
        <p:nvSpPr>
          <p:cNvPr id="15" name="Rectangle 14">
            <a:extLst>
              <a:ext uri="{FF2B5EF4-FFF2-40B4-BE49-F238E27FC236}">
                <a16:creationId xmlns:a16="http://schemas.microsoft.com/office/drawing/2014/main" id="{6D53A1A4-5CD8-9066-A9C0-3B856F7D4CEC}"/>
              </a:ext>
            </a:extLst>
          </p:cNvPr>
          <p:cNvSpPr/>
          <p:nvPr/>
        </p:nvSpPr>
        <p:spPr>
          <a:xfrm>
            <a:off x="8892330" y="2503415"/>
            <a:ext cx="167780" cy="14750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E7AF2B80-5C7A-A538-9C96-6097D397FFE5}"/>
              </a:ext>
            </a:extLst>
          </p:cNvPr>
          <p:cNvGrpSpPr/>
          <p:nvPr/>
        </p:nvGrpSpPr>
        <p:grpSpPr>
          <a:xfrm>
            <a:off x="8892330" y="2621479"/>
            <a:ext cx="1548822" cy="486059"/>
            <a:chOff x="8892330" y="2621479"/>
            <a:chExt cx="1548822" cy="486059"/>
          </a:xfrm>
        </p:grpSpPr>
        <p:sp>
          <p:nvSpPr>
            <p:cNvPr id="17" name="Right Brace 16">
              <a:extLst>
                <a:ext uri="{FF2B5EF4-FFF2-40B4-BE49-F238E27FC236}">
                  <a16:creationId xmlns:a16="http://schemas.microsoft.com/office/drawing/2014/main" id="{2F0DF1BA-F7AD-9CD1-895E-BF2CFFC7BD07}"/>
                </a:ext>
              </a:extLst>
            </p:cNvPr>
            <p:cNvSpPr/>
            <p:nvPr/>
          </p:nvSpPr>
          <p:spPr>
            <a:xfrm rot="5400000">
              <a:off x="9492143" y="2021666"/>
              <a:ext cx="167780" cy="1367406"/>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6E26BF78-54EE-B269-567B-E62CD388721A}"/>
                </a:ext>
              </a:extLst>
            </p:cNvPr>
            <p:cNvSpPr txBox="1"/>
            <p:nvPr/>
          </p:nvSpPr>
          <p:spPr>
            <a:xfrm>
              <a:off x="8892330" y="2768984"/>
              <a:ext cx="1548822" cy="338554"/>
            </a:xfrm>
            <a:prstGeom prst="rect">
              <a:avLst/>
            </a:prstGeom>
            <a:noFill/>
          </p:spPr>
          <p:txBody>
            <a:bodyPr wrap="none" rtlCol="0">
              <a:spAutoFit/>
            </a:bodyPr>
            <a:lstStyle/>
            <a:p>
              <a:r>
                <a:rPr lang="en-US" sz="1600" dirty="0"/>
                <a:t>Basis functions</a:t>
              </a:r>
            </a:p>
          </p:txBody>
        </p:sp>
      </p:grpSp>
      <p:grpSp>
        <p:nvGrpSpPr>
          <p:cNvPr id="23" name="Group 22">
            <a:extLst>
              <a:ext uri="{FF2B5EF4-FFF2-40B4-BE49-F238E27FC236}">
                <a16:creationId xmlns:a16="http://schemas.microsoft.com/office/drawing/2014/main" id="{112C6774-4E8C-B8E3-F95C-AFB20A133FCE}"/>
              </a:ext>
            </a:extLst>
          </p:cNvPr>
          <p:cNvGrpSpPr/>
          <p:nvPr/>
        </p:nvGrpSpPr>
        <p:grpSpPr>
          <a:xfrm>
            <a:off x="8415555" y="1711839"/>
            <a:ext cx="1974323" cy="548600"/>
            <a:chOff x="8415555" y="1711839"/>
            <a:chExt cx="1974323" cy="548600"/>
          </a:xfrm>
        </p:grpSpPr>
        <p:sp>
          <p:nvSpPr>
            <p:cNvPr id="20" name="TextBox 19">
              <a:extLst>
                <a:ext uri="{FF2B5EF4-FFF2-40B4-BE49-F238E27FC236}">
                  <a16:creationId xmlns:a16="http://schemas.microsoft.com/office/drawing/2014/main" id="{2C77D261-9DDF-AA04-F5CC-FBABE9352F4C}"/>
                </a:ext>
              </a:extLst>
            </p:cNvPr>
            <p:cNvSpPr txBox="1"/>
            <p:nvPr/>
          </p:nvSpPr>
          <p:spPr>
            <a:xfrm>
              <a:off x="8415555" y="1711839"/>
              <a:ext cx="1974323" cy="338554"/>
            </a:xfrm>
            <a:prstGeom prst="rect">
              <a:avLst/>
            </a:prstGeom>
            <a:noFill/>
          </p:spPr>
          <p:txBody>
            <a:bodyPr wrap="none" rtlCol="0">
              <a:spAutoFit/>
            </a:bodyPr>
            <a:lstStyle/>
            <a:p>
              <a:r>
                <a:rPr lang="en-US" sz="1600" dirty="0"/>
                <a:t>Nonlinear activation</a:t>
              </a:r>
            </a:p>
          </p:txBody>
        </p:sp>
        <p:cxnSp>
          <p:nvCxnSpPr>
            <p:cNvPr id="22" name="Straight Arrow Connector 21">
              <a:extLst>
                <a:ext uri="{FF2B5EF4-FFF2-40B4-BE49-F238E27FC236}">
                  <a16:creationId xmlns:a16="http://schemas.microsoft.com/office/drawing/2014/main" id="{B593C528-E34F-A781-9748-18ECF00A9155}"/>
                </a:ext>
              </a:extLst>
            </p:cNvPr>
            <p:cNvCxnSpPr/>
            <p:nvPr/>
          </p:nvCxnSpPr>
          <p:spPr>
            <a:xfrm flipH="1">
              <a:off x="8556771" y="2041209"/>
              <a:ext cx="109057" cy="21923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4990B860-5463-EA28-E56A-694FC3F72822}"/>
              </a:ext>
            </a:extLst>
          </p:cNvPr>
          <p:cNvSpPr txBox="1"/>
          <p:nvPr/>
        </p:nvSpPr>
        <p:spPr>
          <a:xfrm>
            <a:off x="3738527" y="2238613"/>
            <a:ext cx="2547492" cy="338554"/>
          </a:xfrm>
          <a:prstGeom prst="rect">
            <a:avLst/>
          </a:prstGeom>
          <a:noFill/>
        </p:spPr>
        <p:txBody>
          <a:bodyPr wrap="none" rtlCol="0">
            <a:spAutoFit/>
          </a:bodyPr>
          <a:lstStyle/>
          <a:p>
            <a:r>
              <a:rPr lang="en-US" sz="1600" dirty="0"/>
              <a:t>High-dimensional function</a:t>
            </a:r>
          </a:p>
        </p:txBody>
      </p:sp>
    </p:spTree>
    <p:extLst>
      <p:ext uri="{BB962C8B-B14F-4D97-AF65-F5344CB8AC3E}">
        <p14:creationId xmlns:p14="http://schemas.microsoft.com/office/powerpoint/2010/main" val="53081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38A6-14D2-2D2F-F64B-5C46A6CECD03}"/>
              </a:ext>
            </a:extLst>
          </p:cNvPr>
          <p:cNvSpPr>
            <a:spLocks noGrp="1"/>
          </p:cNvSpPr>
          <p:nvPr>
            <p:ph type="title"/>
          </p:nvPr>
        </p:nvSpPr>
        <p:spPr>
          <a:xfrm>
            <a:off x="807466" y="331655"/>
            <a:ext cx="10577068" cy="1642969"/>
          </a:xfrm>
        </p:spPr>
        <p:txBody>
          <a:bodyPr anchor="b">
            <a:normAutofit/>
          </a:bodyPr>
          <a:lstStyle/>
          <a:p>
            <a:r>
              <a:rPr lang="en-US" sz="3700" dirty="0">
                <a:effectLst>
                  <a:outerShdw blurRad="38100" dist="38100" dir="2700000" algn="tl">
                    <a:srgbClr val="000000">
                      <a:alpha val="43137"/>
                    </a:srgbClr>
                  </a:outerShdw>
                </a:effectLst>
              </a:rPr>
              <a:t>Alternative?</a:t>
            </a:r>
            <a:br>
              <a:rPr lang="en-US" sz="3700" dirty="0">
                <a:effectLst>
                  <a:outerShdw blurRad="38100" dist="38100" dir="2700000" algn="tl">
                    <a:srgbClr val="000000">
                      <a:alpha val="43137"/>
                    </a:srgbClr>
                  </a:outerShdw>
                </a:effectLst>
              </a:rPr>
            </a:br>
            <a:r>
              <a:rPr lang="en-US" sz="3700" dirty="0">
                <a:effectLst>
                  <a:outerShdw blurRad="38100" dist="38100" dir="2700000" algn="tl">
                    <a:srgbClr val="000000">
                      <a:alpha val="43137"/>
                    </a:srgbClr>
                  </a:outerShdw>
                </a:effectLst>
              </a:rPr>
              <a:t>Kolmogorov-Arnold Representation Theorem (KART)</a:t>
            </a:r>
            <a:br>
              <a:rPr lang="en-US" sz="3700" dirty="0"/>
            </a:br>
            <a:endParaRPr lang="en-US" sz="3700" dirty="0"/>
          </a:p>
        </p:txBody>
      </p:sp>
      <p:sp>
        <p:nvSpPr>
          <p:cNvPr id="3" name="Content Placeholder 2">
            <a:extLst>
              <a:ext uri="{FF2B5EF4-FFF2-40B4-BE49-F238E27FC236}">
                <a16:creationId xmlns:a16="http://schemas.microsoft.com/office/drawing/2014/main" id="{7947156B-D71B-03C7-2B43-8C6503353992}"/>
              </a:ext>
            </a:extLst>
          </p:cNvPr>
          <p:cNvSpPr>
            <a:spLocks noGrp="1"/>
          </p:cNvSpPr>
          <p:nvPr>
            <p:ph idx="1"/>
          </p:nvPr>
        </p:nvSpPr>
        <p:spPr>
          <a:xfrm>
            <a:off x="543465" y="2144990"/>
            <a:ext cx="10772235" cy="3795987"/>
          </a:xfrm>
        </p:spPr>
        <p:txBody>
          <a:bodyPr anchor="t">
            <a:normAutofit/>
          </a:bodyPr>
          <a:lstStyle/>
          <a:p>
            <a:pPr algn="just"/>
            <a:r>
              <a:rPr lang="en-US" sz="2000" dirty="0"/>
              <a:t>If </a:t>
            </a:r>
            <a:r>
              <a:rPr lang="en-US" sz="2000" b="0" i="1" dirty="0">
                <a:effectLst/>
              </a:rPr>
              <a:t>ƒ </a:t>
            </a:r>
            <a:r>
              <a:rPr lang="en-US" sz="2000" b="0" dirty="0">
                <a:effectLst/>
              </a:rPr>
              <a:t>is a multivariate continuous function, then </a:t>
            </a:r>
            <a:r>
              <a:rPr lang="en-US" sz="2000" b="0" i="1" dirty="0">
                <a:effectLst/>
              </a:rPr>
              <a:t>ƒ </a:t>
            </a:r>
            <a:r>
              <a:rPr lang="en-US" sz="2000" b="0" dirty="0">
                <a:effectLst/>
              </a:rPr>
              <a:t>can be written as a finite composition of continuous univariate functions and addition.</a:t>
            </a:r>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r>
              <a:rPr lang="en-US" sz="2000" dirty="0"/>
              <a:t>In 1989, this theorem was deemed irrelevant in the context of networks for learning, since it does not guarantee smoothness of the decomposed functions, which is essential for gradient descent. As result, the theorem was largely disregarded for decades.</a:t>
            </a:r>
          </a:p>
          <a:p>
            <a:endParaRPr lang="en-US" sz="1600" dirty="0"/>
          </a:p>
          <a:p>
            <a:endParaRPr lang="en-US" sz="1600" dirty="0"/>
          </a:p>
        </p:txBody>
      </p:sp>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93DA1A6-4197-083C-A8DF-7CAE995BE5E5}"/>
              </a:ext>
            </a:extLst>
          </p:cNvPr>
          <p:cNvGrpSpPr/>
          <p:nvPr/>
        </p:nvGrpSpPr>
        <p:grpSpPr>
          <a:xfrm>
            <a:off x="2547362" y="2730358"/>
            <a:ext cx="6213896" cy="1397284"/>
            <a:chOff x="3129347" y="2731713"/>
            <a:chExt cx="6956762" cy="1564327"/>
          </a:xfrm>
        </p:grpSpPr>
        <p:pic>
          <p:nvPicPr>
            <p:cNvPr id="5" name="Picture 4">
              <a:extLst>
                <a:ext uri="{FF2B5EF4-FFF2-40B4-BE49-F238E27FC236}">
                  <a16:creationId xmlns:a16="http://schemas.microsoft.com/office/drawing/2014/main" id="{524A8E10-7BB8-A8C1-FCBE-DF292CD6001D}"/>
                </a:ext>
              </a:extLst>
            </p:cNvPr>
            <p:cNvPicPr>
              <a:picLocks noChangeAspect="1"/>
            </p:cNvPicPr>
            <p:nvPr/>
          </p:nvPicPr>
          <p:blipFill>
            <a:blip r:embed="rId4"/>
            <a:stretch>
              <a:fillRect/>
            </a:stretch>
          </p:blipFill>
          <p:spPr>
            <a:xfrm>
              <a:off x="3129347" y="2731713"/>
              <a:ext cx="6956762" cy="1224530"/>
            </a:xfrm>
            <a:prstGeom prst="rect">
              <a:avLst/>
            </a:prstGeom>
          </p:spPr>
        </p:pic>
        <p:pic>
          <p:nvPicPr>
            <p:cNvPr id="7" name="Picture 6">
              <a:extLst>
                <a:ext uri="{FF2B5EF4-FFF2-40B4-BE49-F238E27FC236}">
                  <a16:creationId xmlns:a16="http://schemas.microsoft.com/office/drawing/2014/main" id="{64D822A2-57C1-8A44-2E16-F669509BEA40}"/>
                </a:ext>
              </a:extLst>
            </p:cNvPr>
            <p:cNvPicPr>
              <a:picLocks noChangeAspect="1"/>
            </p:cNvPicPr>
            <p:nvPr/>
          </p:nvPicPr>
          <p:blipFill>
            <a:blip r:embed="rId5"/>
            <a:stretch>
              <a:fillRect/>
            </a:stretch>
          </p:blipFill>
          <p:spPr>
            <a:xfrm>
              <a:off x="3266926" y="3956243"/>
              <a:ext cx="4286667" cy="339797"/>
            </a:xfrm>
            <a:prstGeom prst="rect">
              <a:avLst/>
            </a:prstGeom>
          </p:spPr>
        </p:pic>
      </p:grpSp>
    </p:spTree>
    <p:extLst>
      <p:ext uri="{BB962C8B-B14F-4D97-AF65-F5344CB8AC3E}">
        <p14:creationId xmlns:p14="http://schemas.microsoft.com/office/powerpoint/2010/main" val="340755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Description automatically generated">
            <a:extLst>
              <a:ext uri="{FF2B5EF4-FFF2-40B4-BE49-F238E27FC236}">
                <a16:creationId xmlns:a16="http://schemas.microsoft.com/office/drawing/2014/main" id="{32A6F843-CDEE-EEA0-F66D-3A16B843CCD8}"/>
              </a:ext>
            </a:extLst>
          </p:cNvPr>
          <p:cNvPicPr>
            <a:picLocks noGrp="1" noChangeAspect="1"/>
          </p:cNvPicPr>
          <p:nvPr>
            <p:ph idx="1"/>
          </p:nvPr>
        </p:nvPicPr>
        <p:blipFill>
          <a:blip r:embed="rId2"/>
          <a:srcRect l="5778" t="12592" r="14889" b="3518"/>
          <a:stretch/>
        </p:blipFill>
        <p:spPr>
          <a:xfrm>
            <a:off x="1620599" y="1471000"/>
            <a:ext cx="8950036" cy="5370022"/>
          </a:xfrm>
          <a:prstGeom prst="rect">
            <a:avLst/>
          </a:prstGeom>
        </p:spPr>
      </p:pic>
      <p:pic>
        <p:nvPicPr>
          <p:cNvPr id="2" name="Content Placeholder 4">
            <a:extLst>
              <a:ext uri="{FF2B5EF4-FFF2-40B4-BE49-F238E27FC236}">
                <a16:creationId xmlns:a16="http://schemas.microsoft.com/office/drawing/2014/main" id="{89F847DC-A4BF-ADDC-5004-A23F907DB0CA}"/>
              </a:ext>
            </a:extLst>
          </p:cNvPr>
          <p:cNvPicPr>
            <a:picLocks noChangeAspect="1"/>
          </p:cNvPicPr>
          <p:nvPr/>
        </p:nvPicPr>
        <p:blipFill>
          <a:blip r:embed="rId3"/>
          <a:srcRect r="43675" b="66972"/>
          <a:stretch/>
        </p:blipFill>
        <p:spPr>
          <a:xfrm>
            <a:off x="4346098" y="94536"/>
            <a:ext cx="3499038" cy="1282356"/>
          </a:xfrm>
          <a:prstGeom prst="rect">
            <a:avLst/>
          </a:prstGeom>
        </p:spPr>
      </p:pic>
    </p:spTree>
    <p:extLst>
      <p:ext uri="{BB962C8B-B14F-4D97-AF65-F5344CB8AC3E}">
        <p14:creationId xmlns:p14="http://schemas.microsoft.com/office/powerpoint/2010/main" val="429121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87722A-8C04-C55D-AB9E-C6B85B5CA29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Splines</a:t>
            </a:r>
          </a:p>
        </p:txBody>
      </p:sp>
      <p:sp>
        <p:nvSpPr>
          <p:cNvPr id="3" name="Content Placeholder 2">
            <a:extLst>
              <a:ext uri="{FF2B5EF4-FFF2-40B4-BE49-F238E27FC236}">
                <a16:creationId xmlns:a16="http://schemas.microsoft.com/office/drawing/2014/main" id="{55F517FB-C5C9-AD3D-3C77-6EB95DBEC70E}"/>
              </a:ext>
            </a:extLst>
          </p:cNvPr>
          <p:cNvSpPr>
            <a:spLocks noGrp="1"/>
          </p:cNvSpPr>
          <p:nvPr>
            <p:ph idx="1"/>
          </p:nvPr>
        </p:nvSpPr>
        <p:spPr>
          <a:xfrm>
            <a:off x="802641" y="2318197"/>
            <a:ext cx="10292990" cy="3683358"/>
          </a:xfrm>
        </p:spPr>
        <p:txBody>
          <a:bodyPr anchor="ctr">
            <a:normAutofit lnSpcReduction="10000"/>
          </a:bodyPr>
          <a:lstStyle/>
          <a:p>
            <a:pPr marL="0" indent="0">
              <a:buNone/>
            </a:pPr>
            <a:r>
              <a:rPr lang="en-US" sz="2000" dirty="0"/>
              <a:t>In KANs, the activation functions are</a:t>
            </a:r>
          </a:p>
          <a:p>
            <a:pPr marL="0" indent="0">
              <a:buNone/>
            </a:pPr>
            <a:r>
              <a:rPr lang="en-US" sz="2000" dirty="0"/>
              <a:t>parametrized as splines:</a:t>
            </a:r>
          </a:p>
          <a:p>
            <a:endParaRPr lang="en-US" sz="2000" dirty="0"/>
          </a:p>
          <a:p>
            <a:endParaRPr lang="en-US" sz="2000" dirty="0"/>
          </a:p>
          <a:p>
            <a:pPr marL="0" indent="0">
              <a:buNone/>
            </a:pPr>
            <a:endParaRPr lang="en-US" sz="2000" dirty="0"/>
          </a:p>
          <a:p>
            <a:pPr marL="3200400" lvl="7" indent="0">
              <a:buNone/>
            </a:pPr>
            <a:r>
              <a:rPr lang="en-US" sz="1000" dirty="0"/>
              <a:t>        (similar to residual </a:t>
            </a:r>
            <a:r>
              <a:rPr lang="en-US" sz="1000" dirty="0" err="1"/>
              <a:t>connectiona</a:t>
            </a:r>
            <a:r>
              <a:rPr lang="en-US" sz="1000" dirty="0"/>
              <a:t>)</a:t>
            </a:r>
          </a:p>
          <a:p>
            <a:endParaRPr lang="en-US" sz="2000" dirty="0"/>
          </a:p>
          <a:p>
            <a:endParaRPr lang="en-US" sz="2000" dirty="0"/>
          </a:p>
          <a:p>
            <a:endParaRPr lang="en-US" sz="2000" dirty="0"/>
          </a:p>
          <a:p>
            <a:r>
              <a:rPr lang="en-US" sz="2000" dirty="0"/>
              <a:t>Control points (c) are learnable</a:t>
            </a:r>
          </a:p>
        </p:txBody>
      </p:sp>
      <p:pic>
        <p:nvPicPr>
          <p:cNvPr id="34" name="Picture 33">
            <a:extLst>
              <a:ext uri="{FF2B5EF4-FFF2-40B4-BE49-F238E27FC236}">
                <a16:creationId xmlns:a16="http://schemas.microsoft.com/office/drawing/2014/main" id="{2BBFADBD-7ABF-097D-586C-BBC4E743581F}"/>
              </a:ext>
            </a:extLst>
          </p:cNvPr>
          <p:cNvPicPr>
            <a:picLocks noChangeAspect="1"/>
          </p:cNvPicPr>
          <p:nvPr/>
        </p:nvPicPr>
        <p:blipFill>
          <a:blip r:embed="rId2"/>
          <a:stretch>
            <a:fillRect/>
          </a:stretch>
        </p:blipFill>
        <p:spPr>
          <a:xfrm>
            <a:off x="1314067" y="4613104"/>
            <a:ext cx="2524477" cy="657317"/>
          </a:xfrm>
          <a:prstGeom prst="rect">
            <a:avLst/>
          </a:prstGeom>
        </p:spPr>
      </p:pic>
      <p:pic>
        <p:nvPicPr>
          <p:cNvPr id="36" name="Picture 35">
            <a:extLst>
              <a:ext uri="{FF2B5EF4-FFF2-40B4-BE49-F238E27FC236}">
                <a16:creationId xmlns:a16="http://schemas.microsoft.com/office/drawing/2014/main" id="{77AE8163-4357-B749-E18D-DD60B5D5F81D}"/>
              </a:ext>
            </a:extLst>
          </p:cNvPr>
          <p:cNvPicPr>
            <a:picLocks noChangeAspect="1"/>
          </p:cNvPicPr>
          <p:nvPr/>
        </p:nvPicPr>
        <p:blipFill>
          <a:blip r:embed="rId3"/>
          <a:srcRect b="71261"/>
          <a:stretch/>
        </p:blipFill>
        <p:spPr>
          <a:xfrm>
            <a:off x="1094962" y="3429000"/>
            <a:ext cx="2962688" cy="438040"/>
          </a:xfrm>
          <a:prstGeom prst="rect">
            <a:avLst/>
          </a:prstGeom>
        </p:spPr>
      </p:pic>
      <p:pic>
        <p:nvPicPr>
          <p:cNvPr id="37" name="Picture 36">
            <a:extLst>
              <a:ext uri="{FF2B5EF4-FFF2-40B4-BE49-F238E27FC236}">
                <a16:creationId xmlns:a16="http://schemas.microsoft.com/office/drawing/2014/main" id="{3E4FBF22-8492-6542-91F0-31CE93CC895E}"/>
              </a:ext>
            </a:extLst>
          </p:cNvPr>
          <p:cNvPicPr>
            <a:picLocks noChangeAspect="1"/>
          </p:cNvPicPr>
          <p:nvPr/>
        </p:nvPicPr>
        <p:blipFill>
          <a:blip r:embed="rId3"/>
          <a:srcRect t="71261"/>
          <a:stretch/>
        </p:blipFill>
        <p:spPr>
          <a:xfrm>
            <a:off x="1094962" y="4108440"/>
            <a:ext cx="2962688" cy="438040"/>
          </a:xfrm>
          <a:prstGeom prst="rect">
            <a:avLst/>
          </a:prstGeom>
        </p:spPr>
      </p:pic>
      <p:pic>
        <p:nvPicPr>
          <p:cNvPr id="9" name="Picture 8">
            <a:extLst>
              <a:ext uri="{FF2B5EF4-FFF2-40B4-BE49-F238E27FC236}">
                <a16:creationId xmlns:a16="http://schemas.microsoft.com/office/drawing/2014/main" id="{94436835-73B9-C6EA-AE1A-B231BAC81D73}"/>
              </a:ext>
            </a:extLst>
          </p:cNvPr>
          <p:cNvPicPr>
            <a:picLocks noChangeAspect="1"/>
          </p:cNvPicPr>
          <p:nvPr/>
        </p:nvPicPr>
        <p:blipFill>
          <a:blip r:embed="rId4"/>
          <a:stretch>
            <a:fillRect/>
          </a:stretch>
        </p:blipFill>
        <p:spPr>
          <a:xfrm>
            <a:off x="6688097" y="2168669"/>
            <a:ext cx="5210175" cy="3933825"/>
          </a:xfrm>
          <a:prstGeom prst="rect">
            <a:avLst/>
          </a:prstGeom>
        </p:spPr>
      </p:pic>
      <p:pic>
        <p:nvPicPr>
          <p:cNvPr id="13" name="Picture 12">
            <a:extLst>
              <a:ext uri="{FF2B5EF4-FFF2-40B4-BE49-F238E27FC236}">
                <a16:creationId xmlns:a16="http://schemas.microsoft.com/office/drawing/2014/main" id="{064E7757-61F9-CF35-8B39-E3F1D70AC911}"/>
              </a:ext>
            </a:extLst>
          </p:cNvPr>
          <p:cNvPicPr>
            <a:picLocks noChangeAspect="1"/>
          </p:cNvPicPr>
          <p:nvPr/>
        </p:nvPicPr>
        <p:blipFill>
          <a:blip r:embed="rId5"/>
          <a:stretch>
            <a:fillRect/>
          </a:stretch>
        </p:blipFill>
        <p:spPr>
          <a:xfrm>
            <a:off x="6688097" y="2063894"/>
            <a:ext cx="5210175" cy="4143375"/>
          </a:xfrm>
          <a:prstGeom prst="rect">
            <a:avLst/>
          </a:prstGeom>
        </p:spPr>
      </p:pic>
      <p:pic>
        <p:nvPicPr>
          <p:cNvPr id="17" name="Picture 16">
            <a:extLst>
              <a:ext uri="{FF2B5EF4-FFF2-40B4-BE49-F238E27FC236}">
                <a16:creationId xmlns:a16="http://schemas.microsoft.com/office/drawing/2014/main" id="{504A8386-686B-932A-B1E5-6B5ABD495BC9}"/>
              </a:ext>
            </a:extLst>
          </p:cNvPr>
          <p:cNvPicPr>
            <a:picLocks noChangeAspect="1"/>
          </p:cNvPicPr>
          <p:nvPr/>
        </p:nvPicPr>
        <p:blipFill>
          <a:blip r:embed="rId6"/>
          <a:stretch>
            <a:fillRect/>
          </a:stretch>
        </p:blipFill>
        <p:spPr>
          <a:xfrm>
            <a:off x="6688097" y="2063894"/>
            <a:ext cx="5210175" cy="4143375"/>
          </a:xfrm>
          <a:prstGeom prst="rect">
            <a:avLst/>
          </a:prstGeom>
        </p:spPr>
      </p:pic>
      <p:pic>
        <p:nvPicPr>
          <p:cNvPr id="19" name="Picture 18">
            <a:extLst>
              <a:ext uri="{FF2B5EF4-FFF2-40B4-BE49-F238E27FC236}">
                <a16:creationId xmlns:a16="http://schemas.microsoft.com/office/drawing/2014/main" id="{94A305F3-6E03-AE9C-59C5-62ED934A99C4}"/>
              </a:ext>
            </a:extLst>
          </p:cNvPr>
          <p:cNvPicPr>
            <a:picLocks noChangeAspect="1"/>
          </p:cNvPicPr>
          <p:nvPr/>
        </p:nvPicPr>
        <p:blipFill>
          <a:blip r:embed="rId7"/>
          <a:stretch>
            <a:fillRect/>
          </a:stretch>
        </p:blipFill>
        <p:spPr>
          <a:xfrm>
            <a:off x="6688097" y="2063894"/>
            <a:ext cx="5210175" cy="4143375"/>
          </a:xfrm>
          <a:prstGeom prst="rect">
            <a:avLst/>
          </a:prstGeom>
        </p:spPr>
      </p:pic>
      <p:pic>
        <p:nvPicPr>
          <p:cNvPr id="22" name="Picture 21">
            <a:extLst>
              <a:ext uri="{FF2B5EF4-FFF2-40B4-BE49-F238E27FC236}">
                <a16:creationId xmlns:a16="http://schemas.microsoft.com/office/drawing/2014/main" id="{B7730D8C-511A-04A6-AB14-C8F5C1F4DE54}"/>
              </a:ext>
            </a:extLst>
          </p:cNvPr>
          <p:cNvPicPr>
            <a:picLocks noChangeAspect="1"/>
          </p:cNvPicPr>
          <p:nvPr/>
        </p:nvPicPr>
        <p:blipFill>
          <a:blip r:embed="rId8"/>
          <a:stretch>
            <a:fillRect/>
          </a:stretch>
        </p:blipFill>
        <p:spPr>
          <a:xfrm>
            <a:off x="6688097" y="2063894"/>
            <a:ext cx="5210175" cy="4143375"/>
          </a:xfrm>
          <a:prstGeom prst="rect">
            <a:avLst/>
          </a:prstGeom>
        </p:spPr>
      </p:pic>
    </p:spTree>
    <p:extLst>
      <p:ext uri="{BB962C8B-B14F-4D97-AF65-F5344CB8AC3E}">
        <p14:creationId xmlns:p14="http://schemas.microsoft.com/office/powerpoint/2010/main" val="27034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44CF-7A5E-461E-4896-D039141D86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8D355-D9B2-E256-7FF8-5AF5538B154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3A673A2-E47E-BFE6-ABA5-D05E5964C341}"/>
              </a:ext>
            </a:extLst>
          </p:cNvPr>
          <p:cNvPicPr>
            <a:picLocks noChangeAspect="1"/>
          </p:cNvPicPr>
          <p:nvPr/>
        </p:nvPicPr>
        <p:blipFill>
          <a:blip r:embed="rId2"/>
          <a:stretch>
            <a:fillRect/>
          </a:stretch>
        </p:blipFill>
        <p:spPr>
          <a:xfrm>
            <a:off x="648970" y="681037"/>
            <a:ext cx="10894060" cy="549592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9D6A7A-9505-AADC-C364-28132B766DED}"/>
                  </a:ext>
                </a:extLst>
              </p:cNvPr>
              <p:cNvSpPr txBox="1"/>
              <p:nvPr/>
            </p:nvSpPr>
            <p:spPr>
              <a:xfrm>
                <a:off x="95628" y="4785360"/>
                <a:ext cx="2160784" cy="369332"/>
              </a:xfrm>
              <a:prstGeom prst="rect">
                <a:avLst/>
              </a:prstGeom>
              <a:noFill/>
            </p:spPr>
            <p:txBody>
              <a:bodyPr wrap="none" rtlCol="0">
                <a:spAutoFit/>
              </a:bodyPr>
              <a:lstStyle/>
              <a:p>
                <a:r>
                  <a:rPr lang="en-US" dirty="0"/>
                  <a:t>Input dimension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𝑖𝑛</m:t>
                        </m:r>
                      </m:sub>
                    </m:sSub>
                  </m:oMath>
                </a14:m>
                <a:endParaRPr lang="en-US" dirty="0"/>
              </a:p>
            </p:txBody>
          </p:sp>
        </mc:Choice>
        <mc:Fallback xmlns="">
          <p:sp>
            <p:nvSpPr>
              <p:cNvPr id="10" name="TextBox 9">
                <a:extLst>
                  <a:ext uri="{FF2B5EF4-FFF2-40B4-BE49-F238E27FC236}">
                    <a16:creationId xmlns:a16="http://schemas.microsoft.com/office/drawing/2014/main" id="{839D6A7A-9505-AADC-C364-28132B766DED}"/>
                  </a:ext>
                </a:extLst>
              </p:cNvPr>
              <p:cNvSpPr txBox="1">
                <a:spLocks noRot="1" noChangeAspect="1" noMove="1" noResize="1" noEditPoints="1" noAdjustHandles="1" noChangeArrowheads="1" noChangeShapeType="1" noTextEdit="1"/>
              </p:cNvSpPr>
              <p:nvPr/>
            </p:nvSpPr>
            <p:spPr>
              <a:xfrm>
                <a:off x="95628" y="4785360"/>
                <a:ext cx="2160784" cy="369332"/>
              </a:xfrm>
              <a:prstGeom prst="rect">
                <a:avLst/>
              </a:prstGeom>
              <a:blipFill>
                <a:blip r:embed="rId4"/>
                <a:stretch>
                  <a:fillRect l="-2542" t="-6557" b="-262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B4DD57-4897-C5B4-06B2-BBAF5FA48CE8}"/>
                  </a:ext>
                </a:extLst>
              </p:cNvPr>
              <p:cNvSpPr txBox="1"/>
              <p:nvPr/>
            </p:nvSpPr>
            <p:spPr>
              <a:xfrm>
                <a:off x="3920045" y="688022"/>
                <a:ext cx="2462149" cy="369332"/>
              </a:xfrm>
              <a:prstGeom prst="rect">
                <a:avLst/>
              </a:prstGeom>
              <a:noFill/>
            </p:spPr>
            <p:txBody>
              <a:bodyPr wrap="none" rtlCol="0">
                <a:spAutoFit/>
              </a:bodyPr>
              <a:lstStyle/>
              <a:p>
                <a:r>
                  <a:rPr lang="en-US" dirty="0"/>
                  <a:t>Output dimension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𝑜𝑢𝑡</m:t>
                        </m:r>
                      </m:sub>
                    </m:sSub>
                  </m:oMath>
                </a14:m>
                <a:endParaRPr lang="en-US" dirty="0"/>
              </a:p>
            </p:txBody>
          </p:sp>
        </mc:Choice>
        <mc:Fallback xmlns="">
          <p:sp>
            <p:nvSpPr>
              <p:cNvPr id="11" name="TextBox 10">
                <a:extLst>
                  <a:ext uri="{FF2B5EF4-FFF2-40B4-BE49-F238E27FC236}">
                    <a16:creationId xmlns:a16="http://schemas.microsoft.com/office/drawing/2014/main" id="{89B4DD57-4897-C5B4-06B2-BBAF5FA48CE8}"/>
                  </a:ext>
                </a:extLst>
              </p:cNvPr>
              <p:cNvSpPr txBox="1">
                <a:spLocks noRot="1" noChangeAspect="1" noMove="1" noResize="1" noEditPoints="1" noAdjustHandles="1" noChangeArrowheads="1" noChangeShapeType="1" noTextEdit="1"/>
              </p:cNvSpPr>
              <p:nvPr/>
            </p:nvSpPr>
            <p:spPr>
              <a:xfrm>
                <a:off x="3920045" y="688022"/>
                <a:ext cx="2462149" cy="369332"/>
              </a:xfrm>
              <a:prstGeom prst="rect">
                <a:avLst/>
              </a:prstGeom>
              <a:blipFill>
                <a:blip r:embed="rId5"/>
                <a:stretch>
                  <a:fillRect l="-1980" t="-8333" b="-2833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A7CC59F-9EFE-5E29-8591-D301602B1779}"/>
              </a:ext>
            </a:extLst>
          </p:cNvPr>
          <p:cNvSpPr txBox="1"/>
          <p:nvPr/>
        </p:nvSpPr>
        <p:spPr>
          <a:xfrm>
            <a:off x="7762010" y="4416028"/>
            <a:ext cx="1580176" cy="369332"/>
          </a:xfrm>
          <a:prstGeom prst="rect">
            <a:avLst/>
          </a:prstGeom>
          <a:noFill/>
        </p:spPr>
        <p:txBody>
          <a:bodyPr wrap="none" rtlCol="0">
            <a:spAutoFit/>
          </a:bodyPr>
          <a:lstStyle/>
          <a:p>
            <a:r>
              <a:rPr lang="en-US" dirty="0"/>
              <a:t>Least squares</a:t>
            </a:r>
          </a:p>
        </p:txBody>
      </p:sp>
    </p:spTree>
    <p:extLst>
      <p:ext uri="{BB962C8B-B14F-4D97-AF65-F5344CB8AC3E}">
        <p14:creationId xmlns:p14="http://schemas.microsoft.com/office/powerpoint/2010/main" val="98086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AB7197-593A-03A0-3984-7483D7661EC2}"/>
              </a:ext>
            </a:extLst>
          </p:cNvPr>
          <p:cNvSpPr>
            <a:spLocks noGrp="1"/>
          </p:cNvSpPr>
          <p:nvPr>
            <p:ph type="title"/>
          </p:nvPr>
        </p:nvSpPr>
        <p:spPr>
          <a:xfrm>
            <a:off x="914402" y="182880"/>
            <a:ext cx="5181597" cy="1962110"/>
          </a:xfrm>
        </p:spPr>
        <p:txBody>
          <a:bodyPr anchor="b">
            <a:normAutofit/>
          </a:bodyPr>
          <a:lstStyle/>
          <a:p>
            <a:r>
              <a:rPr lang="en-US" sz="4000" dirty="0">
                <a:effectLst>
                  <a:outerShdw blurRad="38100" dist="38100" dir="2700000" algn="tl">
                    <a:srgbClr val="000000">
                      <a:alpha val="43137"/>
                    </a:srgbClr>
                  </a:outerShdw>
                </a:effectLst>
              </a:rPr>
              <a:t>Grid extension</a:t>
            </a:r>
            <a:br>
              <a:rPr lang="en-US" sz="4000" dirty="0">
                <a:effectLst>
                  <a:outerShdw blurRad="38100" dist="38100" dir="2700000" algn="tl">
                    <a:srgbClr val="000000">
                      <a:alpha val="43137"/>
                    </a:srgbClr>
                  </a:outerShdw>
                </a:effectLst>
              </a:rPr>
            </a:br>
            <a:br>
              <a:rPr lang="en-US" sz="4000" dirty="0">
                <a:effectLst>
                  <a:outerShdw blurRad="38100" dist="38100" dir="2700000" algn="tl">
                    <a:srgbClr val="000000">
                      <a:alpha val="43137"/>
                    </a:srgbClr>
                  </a:outerShdw>
                </a:effectLst>
              </a:rPr>
            </a:br>
            <a:endParaRPr lang="en-US" sz="4000" dirty="0">
              <a:effectLst>
                <a:outerShdw blurRad="38100" dist="38100" dir="2700000" algn="tl">
                  <a:srgbClr val="000000">
                    <a:alpha val="43137"/>
                  </a:srgbClr>
                </a:outerShdw>
              </a:effectLst>
            </a:endParaRPr>
          </a:p>
        </p:txBody>
      </p:sp>
      <p:sp>
        <p:nvSpPr>
          <p:cNvPr id="16" name="Rectangle 1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3DB4A338-6438-2102-419A-136B1EA25B28}"/>
              </a:ext>
            </a:extLst>
          </p:cNvPr>
          <p:cNvGrpSpPr/>
          <p:nvPr/>
        </p:nvGrpSpPr>
        <p:grpSpPr>
          <a:xfrm>
            <a:off x="63432" y="1163935"/>
            <a:ext cx="7591950" cy="2573046"/>
            <a:chOff x="787044" y="2265678"/>
            <a:chExt cx="10617912" cy="3545841"/>
          </a:xfrm>
        </p:grpSpPr>
        <p:pic>
          <p:nvPicPr>
            <p:cNvPr id="5" name="Picture 4" descr="A math equations and formulas&#10;&#10;Description automatically generated with medium confidence">
              <a:extLst>
                <a:ext uri="{FF2B5EF4-FFF2-40B4-BE49-F238E27FC236}">
                  <a16:creationId xmlns:a16="http://schemas.microsoft.com/office/drawing/2014/main" id="{3332E407-642A-18F8-6BCD-E4E9EA8E3999}"/>
                </a:ext>
              </a:extLst>
            </p:cNvPr>
            <p:cNvPicPr>
              <a:picLocks noChangeAspect="1"/>
            </p:cNvPicPr>
            <p:nvPr/>
          </p:nvPicPr>
          <p:blipFill>
            <a:blip r:embed="rId2"/>
            <a:stretch>
              <a:fillRect/>
            </a:stretch>
          </p:blipFill>
          <p:spPr>
            <a:xfrm>
              <a:off x="787044" y="2367281"/>
              <a:ext cx="10617912" cy="3444238"/>
            </a:xfrm>
            <a:prstGeom prst="rect">
              <a:avLst/>
            </a:prstGeom>
          </p:spPr>
        </p:pic>
        <p:pic>
          <p:nvPicPr>
            <p:cNvPr id="6" name="Picture 5" descr="A math equations and formulas&#10;&#10;Description automatically generated with medium confidence">
              <a:extLst>
                <a:ext uri="{FF2B5EF4-FFF2-40B4-BE49-F238E27FC236}">
                  <a16:creationId xmlns:a16="http://schemas.microsoft.com/office/drawing/2014/main" id="{24C587AF-9181-A4C1-B848-6E8E581F9297}"/>
                </a:ext>
              </a:extLst>
            </p:cNvPr>
            <p:cNvPicPr>
              <a:picLocks noChangeAspect="1"/>
            </p:cNvPicPr>
            <p:nvPr/>
          </p:nvPicPr>
          <p:blipFill>
            <a:blip r:embed="rId2"/>
            <a:srcRect l="46938" t="20059" r="47225" b="71092"/>
            <a:stretch/>
          </p:blipFill>
          <p:spPr>
            <a:xfrm>
              <a:off x="1036320" y="2336801"/>
              <a:ext cx="619760" cy="304801"/>
            </a:xfrm>
            <a:prstGeom prst="rect">
              <a:avLst/>
            </a:prstGeom>
          </p:spPr>
        </p:pic>
        <p:sp>
          <p:nvSpPr>
            <p:cNvPr id="7" name="Rectangle 6">
              <a:extLst>
                <a:ext uri="{FF2B5EF4-FFF2-40B4-BE49-F238E27FC236}">
                  <a16:creationId xmlns:a16="http://schemas.microsoft.com/office/drawing/2014/main" id="{E180112E-BFF7-0841-7F91-4F041EC909AC}"/>
                </a:ext>
              </a:extLst>
            </p:cNvPr>
            <p:cNvSpPr/>
            <p:nvPr/>
          </p:nvSpPr>
          <p:spPr>
            <a:xfrm>
              <a:off x="787044" y="2265678"/>
              <a:ext cx="249276" cy="30480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A836BD3-0BB3-43BC-DC98-15DD773B800F}"/>
              </a:ext>
            </a:extLst>
          </p:cNvPr>
          <p:cNvPicPr>
            <a:picLocks noChangeAspect="1"/>
          </p:cNvPicPr>
          <p:nvPr/>
        </p:nvPicPr>
        <p:blipFill>
          <a:blip r:embed="rId3"/>
          <a:srcRect l="52890" t="1843" r="7193" b="19406"/>
          <a:stretch/>
        </p:blipFill>
        <p:spPr>
          <a:xfrm>
            <a:off x="7749451" y="182880"/>
            <a:ext cx="4348480" cy="4328160"/>
          </a:xfrm>
          <a:prstGeom prst="ellipse">
            <a:avLst/>
          </a:prstGeom>
          <a:ln w="6350" cap="rnd">
            <a:solidFill>
              <a:schemeClr val="tx1"/>
            </a:solidFill>
          </a:ln>
          <a:effectLst/>
          <a:scene3d>
            <a:camera prst="orthographicFront"/>
            <a:lightRig rig="contrasting" dir="t">
              <a:rot lat="0" lon="0" rev="3000000"/>
            </a:lightRig>
          </a:scene3d>
          <a:sp3d contourW="7620">
            <a:bevelT w="95250" h="31750"/>
            <a:contourClr>
              <a:srgbClr val="333333"/>
            </a:contourClr>
          </a:sp3d>
        </p:spPr>
      </p:pic>
      <p:pic>
        <p:nvPicPr>
          <p:cNvPr id="12" name="Picture 11">
            <a:extLst>
              <a:ext uri="{FF2B5EF4-FFF2-40B4-BE49-F238E27FC236}">
                <a16:creationId xmlns:a16="http://schemas.microsoft.com/office/drawing/2014/main" id="{9886BFFD-6CF4-DE17-2562-325236D196CC}"/>
              </a:ext>
            </a:extLst>
          </p:cNvPr>
          <p:cNvPicPr>
            <a:picLocks noChangeAspect="1"/>
          </p:cNvPicPr>
          <p:nvPr/>
        </p:nvPicPr>
        <p:blipFill>
          <a:blip r:embed="rId4"/>
          <a:srcRect t="-1" b="18259"/>
          <a:stretch/>
        </p:blipFill>
        <p:spPr>
          <a:xfrm>
            <a:off x="2428331" y="3621207"/>
            <a:ext cx="5686968" cy="3145354"/>
          </a:xfrm>
          <a:prstGeom prst="rect">
            <a:avLst/>
          </a:prstGeom>
        </p:spPr>
      </p:pic>
    </p:spTree>
    <p:extLst>
      <p:ext uri="{BB962C8B-B14F-4D97-AF65-F5344CB8AC3E}">
        <p14:creationId xmlns:p14="http://schemas.microsoft.com/office/powerpoint/2010/main" val="32193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00B23-8E87-C497-D453-764CF15F82D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Symbolic regression with KAN</a:t>
            </a:r>
          </a:p>
        </p:txBody>
      </p:sp>
      <p:sp>
        <p:nvSpPr>
          <p:cNvPr id="3" name="Content Placeholder 2">
            <a:extLst>
              <a:ext uri="{FF2B5EF4-FFF2-40B4-BE49-F238E27FC236}">
                <a16:creationId xmlns:a16="http://schemas.microsoft.com/office/drawing/2014/main" id="{C2767341-E17B-23CA-E1A6-6FD6D14EDFD1}"/>
              </a:ext>
            </a:extLst>
          </p:cNvPr>
          <p:cNvSpPr>
            <a:spLocks noGrp="1"/>
          </p:cNvSpPr>
          <p:nvPr>
            <p:ph idx="1"/>
          </p:nvPr>
        </p:nvSpPr>
        <p:spPr>
          <a:xfrm>
            <a:off x="1371599" y="2318197"/>
            <a:ext cx="9724031" cy="3683358"/>
          </a:xfrm>
        </p:spPr>
        <p:txBody>
          <a:bodyPr anchor="ctr">
            <a:normAutofit/>
          </a:bodyPr>
          <a:lstStyle/>
          <a:p>
            <a:endParaRPr lang="en-US" sz="2000" dirty="0"/>
          </a:p>
        </p:txBody>
      </p:sp>
      <p:pic>
        <p:nvPicPr>
          <p:cNvPr id="5" name="Picture 4">
            <a:extLst>
              <a:ext uri="{FF2B5EF4-FFF2-40B4-BE49-F238E27FC236}">
                <a16:creationId xmlns:a16="http://schemas.microsoft.com/office/drawing/2014/main" id="{929E8960-2439-9EB7-F3A8-9131C99F7B6E}"/>
              </a:ext>
            </a:extLst>
          </p:cNvPr>
          <p:cNvPicPr>
            <a:picLocks noChangeAspect="1"/>
          </p:cNvPicPr>
          <p:nvPr/>
        </p:nvPicPr>
        <p:blipFill>
          <a:blip r:embed="rId2"/>
          <a:stretch>
            <a:fillRect/>
          </a:stretch>
        </p:blipFill>
        <p:spPr>
          <a:xfrm>
            <a:off x="1758053" y="2067748"/>
            <a:ext cx="9345880" cy="4790252"/>
          </a:xfrm>
          <a:prstGeom prst="rect">
            <a:avLst/>
          </a:prstGeom>
        </p:spPr>
      </p:pic>
      <p:grpSp>
        <p:nvGrpSpPr>
          <p:cNvPr id="17" name="Group 16">
            <a:extLst>
              <a:ext uri="{FF2B5EF4-FFF2-40B4-BE49-F238E27FC236}">
                <a16:creationId xmlns:a16="http://schemas.microsoft.com/office/drawing/2014/main" id="{273CF38C-ADE8-A102-6149-7907D8AD460E}"/>
              </a:ext>
            </a:extLst>
          </p:cNvPr>
          <p:cNvGrpSpPr/>
          <p:nvPr/>
        </p:nvGrpSpPr>
        <p:grpSpPr>
          <a:xfrm>
            <a:off x="73831" y="1715856"/>
            <a:ext cx="2689689" cy="780164"/>
            <a:chOff x="150465" y="1634133"/>
            <a:chExt cx="3090575" cy="896444"/>
          </a:xfrm>
        </p:grpSpPr>
        <p:pic>
          <p:nvPicPr>
            <p:cNvPr id="7" name="Picture 6">
              <a:extLst>
                <a:ext uri="{FF2B5EF4-FFF2-40B4-BE49-F238E27FC236}">
                  <a16:creationId xmlns:a16="http://schemas.microsoft.com/office/drawing/2014/main" id="{8AE635AE-94F9-46EB-464E-8BFF74D56FE0}"/>
                </a:ext>
              </a:extLst>
            </p:cNvPr>
            <p:cNvPicPr>
              <a:picLocks noChangeAspect="1"/>
            </p:cNvPicPr>
            <p:nvPr/>
          </p:nvPicPr>
          <p:blipFill>
            <a:blip r:embed="rId3"/>
            <a:stretch>
              <a:fillRect/>
            </a:stretch>
          </p:blipFill>
          <p:spPr>
            <a:xfrm>
              <a:off x="150465" y="1634133"/>
              <a:ext cx="3090575" cy="502292"/>
            </a:xfrm>
            <a:prstGeom prst="rect">
              <a:avLst/>
            </a:prstGeom>
          </p:spPr>
        </p:pic>
        <p:sp>
          <p:nvSpPr>
            <p:cNvPr id="9" name="TextBox 8">
              <a:extLst>
                <a:ext uri="{FF2B5EF4-FFF2-40B4-BE49-F238E27FC236}">
                  <a16:creationId xmlns:a16="http://schemas.microsoft.com/office/drawing/2014/main" id="{A33C57B2-9DDD-4E94-0CC3-6A7C4DBA4A95}"/>
                </a:ext>
              </a:extLst>
            </p:cNvPr>
            <p:cNvSpPr txBox="1"/>
            <p:nvPr/>
          </p:nvSpPr>
          <p:spPr>
            <a:xfrm>
              <a:off x="1420032" y="2212293"/>
              <a:ext cx="836602" cy="318284"/>
            </a:xfrm>
            <a:prstGeom prst="rect">
              <a:avLst/>
            </a:prstGeom>
            <a:noFill/>
          </p:spPr>
          <p:txBody>
            <a:bodyPr wrap="none" rtlCol="0">
              <a:spAutoFit/>
            </a:bodyPr>
            <a:lstStyle/>
            <a:p>
              <a:r>
                <a:rPr lang="en-US" sz="1200" dirty="0"/>
                <a:t>L1 norm</a:t>
              </a:r>
            </a:p>
          </p:txBody>
        </p:sp>
        <p:sp>
          <p:nvSpPr>
            <p:cNvPr id="11" name="TextBox 10">
              <a:extLst>
                <a:ext uri="{FF2B5EF4-FFF2-40B4-BE49-F238E27FC236}">
                  <a16:creationId xmlns:a16="http://schemas.microsoft.com/office/drawing/2014/main" id="{1CC92450-AF45-6409-5869-740D6B91A0B4}"/>
                </a:ext>
              </a:extLst>
            </p:cNvPr>
            <p:cNvSpPr txBox="1"/>
            <p:nvPr/>
          </p:nvSpPr>
          <p:spPr>
            <a:xfrm>
              <a:off x="2358866" y="2212293"/>
              <a:ext cx="795638" cy="318284"/>
            </a:xfrm>
            <a:prstGeom prst="rect">
              <a:avLst/>
            </a:prstGeom>
            <a:noFill/>
          </p:spPr>
          <p:txBody>
            <a:bodyPr wrap="none" rtlCol="0">
              <a:spAutoFit/>
            </a:bodyPr>
            <a:lstStyle/>
            <a:p>
              <a:r>
                <a:rPr lang="en-US" sz="1200" dirty="0"/>
                <a:t>Entropy</a:t>
              </a:r>
            </a:p>
          </p:txBody>
        </p:sp>
        <p:sp>
          <p:nvSpPr>
            <p:cNvPr id="13" name="Left Brace 12">
              <a:extLst>
                <a:ext uri="{FF2B5EF4-FFF2-40B4-BE49-F238E27FC236}">
                  <a16:creationId xmlns:a16="http://schemas.microsoft.com/office/drawing/2014/main" id="{83ED07B0-6406-4C29-4DA1-7CF30E90F486}"/>
                </a:ext>
              </a:extLst>
            </p:cNvPr>
            <p:cNvSpPr/>
            <p:nvPr/>
          </p:nvSpPr>
          <p:spPr>
            <a:xfrm rot="16200000">
              <a:off x="1709900" y="1799440"/>
              <a:ext cx="172720" cy="71305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5" name="Left Brace 14">
              <a:extLst>
                <a:ext uri="{FF2B5EF4-FFF2-40B4-BE49-F238E27FC236}">
                  <a16:creationId xmlns:a16="http://schemas.microsoft.com/office/drawing/2014/main" id="{1093D29D-F04A-D496-BF77-91412F8A9774}"/>
                </a:ext>
              </a:extLst>
            </p:cNvPr>
            <p:cNvSpPr/>
            <p:nvPr/>
          </p:nvSpPr>
          <p:spPr>
            <a:xfrm rot="16200000">
              <a:off x="2661715" y="1806734"/>
              <a:ext cx="172720" cy="71305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54532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E3B2BF0-AEF4-CCC1-F88A-25D4698CE7F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Interpretable</a:t>
            </a:r>
          </a:p>
        </p:txBody>
      </p:sp>
      <p:pic>
        <p:nvPicPr>
          <p:cNvPr id="5" name="Content Placeholder 4">
            <a:extLst>
              <a:ext uri="{FF2B5EF4-FFF2-40B4-BE49-F238E27FC236}">
                <a16:creationId xmlns:a16="http://schemas.microsoft.com/office/drawing/2014/main" id="{BAF4ADD1-A44B-FCB1-304E-9FBBFA74FD27}"/>
              </a:ext>
            </a:extLst>
          </p:cNvPr>
          <p:cNvPicPr>
            <a:picLocks noGrp="1" noChangeAspect="1"/>
          </p:cNvPicPr>
          <p:nvPr>
            <p:ph idx="1"/>
          </p:nvPr>
        </p:nvPicPr>
        <p:blipFill>
          <a:blip r:embed="rId2"/>
          <a:stretch>
            <a:fillRect/>
          </a:stretch>
        </p:blipFill>
        <p:spPr>
          <a:xfrm>
            <a:off x="4076082" y="944880"/>
            <a:ext cx="8078440" cy="4968240"/>
          </a:xfrm>
          <a:prstGeom prst="rect">
            <a:avLst/>
          </a:prstGeom>
        </p:spPr>
      </p:pic>
      <p:pic>
        <p:nvPicPr>
          <p:cNvPr id="8" name="Picture 7">
            <a:extLst>
              <a:ext uri="{FF2B5EF4-FFF2-40B4-BE49-F238E27FC236}">
                <a16:creationId xmlns:a16="http://schemas.microsoft.com/office/drawing/2014/main" id="{FF7DCF51-3835-62F4-F5A8-82D84132C06A}"/>
              </a:ext>
            </a:extLst>
          </p:cNvPr>
          <p:cNvPicPr>
            <a:picLocks noChangeAspect="1"/>
          </p:cNvPicPr>
          <p:nvPr/>
        </p:nvPicPr>
        <p:blipFill>
          <a:blip r:embed="rId3"/>
          <a:stretch>
            <a:fillRect/>
          </a:stretch>
        </p:blipFill>
        <p:spPr>
          <a:xfrm>
            <a:off x="4241804" y="717531"/>
            <a:ext cx="1955612" cy="209530"/>
          </a:xfrm>
          <a:prstGeom prst="rect">
            <a:avLst/>
          </a:prstGeom>
        </p:spPr>
      </p:pic>
      <p:pic>
        <p:nvPicPr>
          <p:cNvPr id="11" name="Picture 10">
            <a:extLst>
              <a:ext uri="{FF2B5EF4-FFF2-40B4-BE49-F238E27FC236}">
                <a16:creationId xmlns:a16="http://schemas.microsoft.com/office/drawing/2014/main" id="{79332815-9221-500E-0541-2A2AC9101D8D}"/>
              </a:ext>
            </a:extLst>
          </p:cNvPr>
          <p:cNvPicPr>
            <a:picLocks noChangeAspect="1"/>
          </p:cNvPicPr>
          <p:nvPr/>
        </p:nvPicPr>
        <p:blipFill>
          <a:blip r:embed="rId4"/>
          <a:stretch>
            <a:fillRect/>
          </a:stretch>
        </p:blipFill>
        <p:spPr>
          <a:xfrm>
            <a:off x="7011825" y="699353"/>
            <a:ext cx="1796896" cy="242031"/>
          </a:xfrm>
          <a:prstGeom prst="rect">
            <a:avLst/>
          </a:prstGeom>
        </p:spPr>
      </p:pic>
    </p:spTree>
    <p:extLst>
      <p:ext uri="{BB962C8B-B14F-4D97-AF65-F5344CB8AC3E}">
        <p14:creationId xmlns:p14="http://schemas.microsoft.com/office/powerpoint/2010/main" val="310401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Metadata/LabelInfo.xml><?xml version="1.0" encoding="utf-8"?>
<clbl:labelList xmlns:clbl="http://schemas.microsoft.com/office/2020/mipLabelMetadata">
  <clbl:label id="{a36450eb-db06-42a7-8d1b-026719f701e3}" enabled="0" method="" siteId="{a36450eb-db06-42a7-8d1b-026719f701e3}" removed="1"/>
</clbl:labelList>
</file>

<file path=docProps/app.xml><?xml version="1.0" encoding="utf-8"?>
<Properties xmlns="http://schemas.openxmlformats.org/officeDocument/2006/extended-properties" xmlns:vt="http://schemas.openxmlformats.org/officeDocument/2006/docPropsVTypes">
  <Template>TM04033921[[fn=Damask]]</Template>
  <TotalTime>1067</TotalTime>
  <Words>1026</Words>
  <Application>Microsoft Office PowerPoint</Application>
  <PresentationFormat>Widescreen</PresentationFormat>
  <Paragraphs>98</Paragraphs>
  <Slides>17</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Consolas</vt:lpstr>
      <vt:lpstr>Wingdings</vt:lpstr>
      <vt:lpstr>Office Theme</vt:lpstr>
      <vt:lpstr>Kolmogorov-Arnold Networks  </vt:lpstr>
      <vt:lpstr>Foundations of AI</vt:lpstr>
      <vt:lpstr>Alternative? Kolmogorov-Arnold Representation Theorem (KART) </vt:lpstr>
      <vt:lpstr>PowerPoint Presentation</vt:lpstr>
      <vt:lpstr>Splines</vt:lpstr>
      <vt:lpstr>PowerPoint Presentation</vt:lpstr>
      <vt:lpstr>Grid extension  </vt:lpstr>
      <vt:lpstr>Symbolic regression with KAN</vt:lpstr>
      <vt:lpstr>Interpretable</vt:lpstr>
      <vt:lpstr>Catastrophic forgetting</vt:lpstr>
      <vt:lpstr>Scaling</vt:lpstr>
      <vt:lpstr>Comparisons with MLP</vt:lpstr>
      <vt:lpstr>PowerPoint Presentation</vt:lpstr>
      <vt:lpstr>Developments</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Jose Miranda</dc:creator>
  <cp:lastModifiedBy>Jose Miranda</cp:lastModifiedBy>
  <cp:revision>1</cp:revision>
  <dcterms:created xsi:type="dcterms:W3CDTF">2024-10-10T21:43:37Z</dcterms:created>
  <dcterms:modified xsi:type="dcterms:W3CDTF">2024-10-11T15:43:53Z</dcterms:modified>
</cp:coreProperties>
</file>