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5" d="100"/>
          <a:sy n="55" d="100"/>
        </p:scale>
        <p:origin x="-91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4F2E99-2089-0E43-BFAD-16A8589DDDF5}" type="doc">
      <dgm:prSet loTypeId="urn:microsoft.com/office/officeart/2005/8/layout/hProcess9" loCatId="" qsTypeId="urn:microsoft.com/office/officeart/2005/8/quickstyle/simple4" qsCatId="simple" csTypeId="urn:microsoft.com/office/officeart/2005/8/colors/accent1_2" csCatId="accent1" phldr="1"/>
      <dgm:spPr/>
    </dgm:pt>
    <dgm:pt modelId="{767CBA2F-7A30-7C40-9E4C-4E78F9148514}">
      <dgm:prSet phldrT="[Texto]"/>
      <dgm:spPr/>
      <dgm:t>
        <a:bodyPr/>
        <a:lstStyle/>
        <a:p>
          <a:r>
            <a:rPr lang="es-ES" dirty="0" smtClean="0"/>
            <a:t>Planificación</a:t>
          </a:r>
          <a:endParaRPr lang="es-ES" dirty="0"/>
        </a:p>
      </dgm:t>
    </dgm:pt>
    <dgm:pt modelId="{9D6D9F11-C41D-704E-A2D5-BFE1AAF8E8D5}" type="parTrans" cxnId="{DCE3A60F-1BCE-F14A-9891-C9FF7E9AF27C}">
      <dgm:prSet/>
      <dgm:spPr/>
      <dgm:t>
        <a:bodyPr/>
        <a:lstStyle/>
        <a:p>
          <a:endParaRPr lang="es-ES"/>
        </a:p>
      </dgm:t>
    </dgm:pt>
    <dgm:pt modelId="{C0E8AC44-6FF6-9842-A18E-C32AF498F19E}" type="sibTrans" cxnId="{DCE3A60F-1BCE-F14A-9891-C9FF7E9AF27C}">
      <dgm:prSet/>
      <dgm:spPr/>
      <dgm:t>
        <a:bodyPr/>
        <a:lstStyle/>
        <a:p>
          <a:endParaRPr lang="es-ES"/>
        </a:p>
      </dgm:t>
    </dgm:pt>
    <dgm:pt modelId="{AC20AA95-F37A-B64C-818D-2936961BADED}">
      <dgm:prSet phldrT="[Texto]"/>
      <dgm:spPr/>
      <dgm:t>
        <a:bodyPr/>
        <a:lstStyle/>
        <a:p>
          <a:r>
            <a:rPr lang="es-ES" dirty="0" smtClean="0"/>
            <a:t>Apertura</a:t>
          </a:r>
          <a:endParaRPr lang="es-ES" dirty="0"/>
        </a:p>
      </dgm:t>
    </dgm:pt>
    <dgm:pt modelId="{78438D4A-BEC4-3F4E-ABC1-658D07B1DB8F}" type="parTrans" cxnId="{414DBF48-60A4-0B43-A43E-68F0256E6676}">
      <dgm:prSet/>
      <dgm:spPr/>
      <dgm:t>
        <a:bodyPr/>
        <a:lstStyle/>
        <a:p>
          <a:endParaRPr lang="es-ES"/>
        </a:p>
      </dgm:t>
    </dgm:pt>
    <dgm:pt modelId="{C2BC7640-9E3C-B844-B74D-062C54BFD9FD}" type="sibTrans" cxnId="{414DBF48-60A4-0B43-A43E-68F0256E6676}">
      <dgm:prSet/>
      <dgm:spPr/>
      <dgm:t>
        <a:bodyPr/>
        <a:lstStyle/>
        <a:p>
          <a:endParaRPr lang="es-ES"/>
        </a:p>
      </dgm:t>
    </dgm:pt>
    <dgm:pt modelId="{7E1F785E-B803-CE40-B442-4C399BD7EC12}">
      <dgm:prSet phldrT="[Texto]"/>
      <dgm:spPr/>
      <dgm:t>
        <a:bodyPr/>
        <a:lstStyle/>
        <a:p>
          <a:r>
            <a:rPr lang="es-ES" dirty="0" smtClean="0"/>
            <a:t>Contrato</a:t>
          </a:r>
          <a:endParaRPr lang="es-ES" dirty="0"/>
        </a:p>
      </dgm:t>
    </dgm:pt>
    <dgm:pt modelId="{DE4668F0-9BFD-0547-8FAE-0433E6CD3BA3}" type="parTrans" cxnId="{4663DCA2-FE8A-8E46-9BDA-331334FD76E2}">
      <dgm:prSet/>
      <dgm:spPr/>
      <dgm:t>
        <a:bodyPr/>
        <a:lstStyle/>
        <a:p>
          <a:endParaRPr lang="es-ES"/>
        </a:p>
      </dgm:t>
    </dgm:pt>
    <dgm:pt modelId="{C91F9F96-094B-BB4E-9DAF-1A70D73A9791}" type="sibTrans" cxnId="{4663DCA2-FE8A-8E46-9BDA-331334FD76E2}">
      <dgm:prSet/>
      <dgm:spPr/>
      <dgm:t>
        <a:bodyPr/>
        <a:lstStyle/>
        <a:p>
          <a:endParaRPr lang="es-ES"/>
        </a:p>
      </dgm:t>
    </dgm:pt>
    <dgm:pt modelId="{88C5615A-E1B4-9740-BE39-F146BB8A41A3}">
      <dgm:prSet phldrT="[Texto]"/>
      <dgm:spPr/>
      <dgm:t>
        <a:bodyPr/>
        <a:lstStyle/>
        <a:p>
          <a:r>
            <a:rPr lang="es-ES" dirty="0" smtClean="0"/>
            <a:t>Enlace</a:t>
          </a:r>
          <a:endParaRPr lang="es-ES" dirty="0"/>
        </a:p>
      </dgm:t>
    </dgm:pt>
    <dgm:pt modelId="{9F2A9355-20BA-6D43-8E15-DC17B66B6D2A}" type="parTrans" cxnId="{0354A472-4529-BF4A-A09A-6120DC70B990}">
      <dgm:prSet/>
      <dgm:spPr/>
      <dgm:t>
        <a:bodyPr/>
        <a:lstStyle/>
        <a:p>
          <a:endParaRPr lang="es-ES"/>
        </a:p>
      </dgm:t>
    </dgm:pt>
    <dgm:pt modelId="{D27022CE-25C6-7D42-8C59-1F6017BBE5CB}" type="sibTrans" cxnId="{0354A472-4529-BF4A-A09A-6120DC70B990}">
      <dgm:prSet/>
      <dgm:spPr/>
      <dgm:t>
        <a:bodyPr/>
        <a:lstStyle/>
        <a:p>
          <a:endParaRPr lang="es-ES"/>
        </a:p>
      </dgm:t>
    </dgm:pt>
    <dgm:pt modelId="{F928EC0A-A886-7F47-B48A-56E806A261C8}">
      <dgm:prSet phldrT="[Texto]"/>
      <dgm:spPr/>
      <dgm:t>
        <a:bodyPr/>
        <a:lstStyle/>
        <a:p>
          <a:r>
            <a:rPr lang="es-ES" dirty="0" smtClean="0"/>
            <a:t>Prevención de riesgos</a:t>
          </a:r>
          <a:endParaRPr lang="es-ES" dirty="0"/>
        </a:p>
      </dgm:t>
    </dgm:pt>
    <dgm:pt modelId="{6D1C90AA-3AB9-E946-AA39-DFEC57359650}" type="parTrans" cxnId="{B7399666-4057-174E-B2B1-53D2BDDA9BCD}">
      <dgm:prSet/>
      <dgm:spPr/>
      <dgm:t>
        <a:bodyPr/>
        <a:lstStyle/>
        <a:p>
          <a:endParaRPr lang="es-ES"/>
        </a:p>
      </dgm:t>
    </dgm:pt>
    <dgm:pt modelId="{CC25E1DD-0A9B-B54D-B325-6FFFE3217D35}" type="sibTrans" cxnId="{B7399666-4057-174E-B2B1-53D2BDDA9BCD}">
      <dgm:prSet/>
      <dgm:spPr/>
      <dgm:t>
        <a:bodyPr/>
        <a:lstStyle/>
        <a:p>
          <a:endParaRPr lang="es-ES"/>
        </a:p>
      </dgm:t>
    </dgm:pt>
    <dgm:pt modelId="{EF687BBB-BE07-AD47-B7DB-6667000E09D5}">
      <dgm:prSet/>
      <dgm:spPr/>
      <dgm:t>
        <a:bodyPr/>
        <a:lstStyle/>
        <a:p>
          <a:r>
            <a:rPr lang="es-ES" dirty="0" smtClean="0"/>
            <a:t>Requerimientos generales</a:t>
          </a:r>
          <a:endParaRPr lang="es-ES" dirty="0"/>
        </a:p>
      </dgm:t>
    </dgm:pt>
    <dgm:pt modelId="{F8D2BA20-EF39-7446-A218-26001FF86E04}" type="parTrans" cxnId="{5B6C33DC-86DA-614C-8271-91FA6DC6A93E}">
      <dgm:prSet/>
      <dgm:spPr/>
      <dgm:t>
        <a:bodyPr/>
        <a:lstStyle/>
        <a:p>
          <a:endParaRPr lang="es-ES"/>
        </a:p>
      </dgm:t>
    </dgm:pt>
    <dgm:pt modelId="{D7CB2BDE-9066-C147-B9E1-5C50DBA8A561}" type="sibTrans" cxnId="{5B6C33DC-86DA-614C-8271-91FA6DC6A93E}">
      <dgm:prSet/>
      <dgm:spPr/>
      <dgm:t>
        <a:bodyPr/>
        <a:lstStyle/>
        <a:p>
          <a:endParaRPr lang="es-ES"/>
        </a:p>
      </dgm:t>
    </dgm:pt>
    <dgm:pt modelId="{42491381-4DE4-A248-BBAE-B1232A99995B}" type="pres">
      <dgm:prSet presAssocID="{E44F2E99-2089-0E43-BFAD-16A8589DDDF5}" presName="CompostProcess" presStyleCnt="0">
        <dgm:presLayoutVars>
          <dgm:dir/>
          <dgm:resizeHandles val="exact"/>
        </dgm:presLayoutVars>
      </dgm:prSet>
      <dgm:spPr/>
    </dgm:pt>
    <dgm:pt modelId="{5C6F184B-25E7-B942-8387-47D20829E06E}" type="pres">
      <dgm:prSet presAssocID="{E44F2E99-2089-0E43-BFAD-16A8589DDDF5}" presName="arrow" presStyleLbl="bgShp" presStyleIdx="0" presStyleCnt="1"/>
      <dgm:spPr/>
    </dgm:pt>
    <dgm:pt modelId="{1B5B815F-2189-284B-A656-392C8561F849}" type="pres">
      <dgm:prSet presAssocID="{E44F2E99-2089-0E43-BFAD-16A8589DDDF5}" presName="linearProcess" presStyleCnt="0"/>
      <dgm:spPr/>
    </dgm:pt>
    <dgm:pt modelId="{580A6E9A-A992-284B-BC5F-1F9E373FF180}" type="pres">
      <dgm:prSet presAssocID="{767CBA2F-7A30-7C40-9E4C-4E78F9148514}" presName="tex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12E56BF-E8FD-E34D-B90A-6E6A096A0F63}" type="pres">
      <dgm:prSet presAssocID="{C0E8AC44-6FF6-9842-A18E-C32AF498F19E}" presName="sibTrans" presStyleCnt="0"/>
      <dgm:spPr/>
    </dgm:pt>
    <dgm:pt modelId="{CE387B68-4E7F-8A4A-AB65-60DAE03AE090}" type="pres">
      <dgm:prSet presAssocID="{7E1F785E-B803-CE40-B442-4C399BD7EC12}" presName="text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8C2E592-56B2-E44A-B2C5-1698641D7EBE}" type="pres">
      <dgm:prSet presAssocID="{C91F9F96-094B-BB4E-9DAF-1A70D73A9791}" presName="sibTrans" presStyleCnt="0"/>
      <dgm:spPr/>
    </dgm:pt>
    <dgm:pt modelId="{DD7863A6-AA31-4A44-93B2-39E22C72D4E3}" type="pres">
      <dgm:prSet presAssocID="{88C5615A-E1B4-9740-BE39-F146BB8A41A3}" presName="text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3FB8960-D49D-5541-AF8D-254D0F358D35}" type="pres">
      <dgm:prSet presAssocID="{D27022CE-25C6-7D42-8C59-1F6017BBE5CB}" presName="sibTrans" presStyleCnt="0"/>
      <dgm:spPr/>
    </dgm:pt>
    <dgm:pt modelId="{8DA1F304-3B36-D24E-AFC8-F3BA1D00B174}" type="pres">
      <dgm:prSet presAssocID="{EF687BBB-BE07-AD47-B7DB-6667000E09D5}" presName="text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803E838-54DE-4C42-94E1-97D96A8C9EC7}" type="pres">
      <dgm:prSet presAssocID="{D7CB2BDE-9066-C147-B9E1-5C50DBA8A561}" presName="sibTrans" presStyleCnt="0"/>
      <dgm:spPr/>
    </dgm:pt>
    <dgm:pt modelId="{F44F1785-3793-B34A-962B-723E62F971B3}" type="pres">
      <dgm:prSet presAssocID="{F928EC0A-A886-7F47-B48A-56E806A261C8}" presName="text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3229AD9-C056-2F43-92E4-8A56F210B4D2}" type="pres">
      <dgm:prSet presAssocID="{CC25E1DD-0A9B-B54D-B325-6FFFE3217D35}" presName="sibTrans" presStyleCnt="0"/>
      <dgm:spPr/>
    </dgm:pt>
    <dgm:pt modelId="{BF4A3844-90A1-7D4B-880D-4CEA6CACD6A7}" type="pres">
      <dgm:prSet presAssocID="{AC20AA95-F37A-B64C-818D-2936961BADED}" presName="text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18A225B3-4654-8348-A16D-299EE0DCB8A2}" type="presOf" srcId="{7E1F785E-B803-CE40-B442-4C399BD7EC12}" destId="{CE387B68-4E7F-8A4A-AB65-60DAE03AE090}" srcOrd="0" destOrd="0" presId="urn:microsoft.com/office/officeart/2005/8/layout/hProcess9"/>
    <dgm:cxn modelId="{9608B41B-9629-B24F-B244-49EA1D2EB0C6}" type="presOf" srcId="{AC20AA95-F37A-B64C-818D-2936961BADED}" destId="{BF4A3844-90A1-7D4B-880D-4CEA6CACD6A7}" srcOrd="0" destOrd="0" presId="urn:microsoft.com/office/officeart/2005/8/layout/hProcess9"/>
    <dgm:cxn modelId="{A664F58A-1E7C-814D-A3D8-22E5DB48508C}" type="presOf" srcId="{EF687BBB-BE07-AD47-B7DB-6667000E09D5}" destId="{8DA1F304-3B36-D24E-AFC8-F3BA1D00B174}" srcOrd="0" destOrd="0" presId="urn:microsoft.com/office/officeart/2005/8/layout/hProcess9"/>
    <dgm:cxn modelId="{0354A472-4529-BF4A-A09A-6120DC70B990}" srcId="{E44F2E99-2089-0E43-BFAD-16A8589DDDF5}" destId="{88C5615A-E1B4-9740-BE39-F146BB8A41A3}" srcOrd="2" destOrd="0" parTransId="{9F2A9355-20BA-6D43-8E15-DC17B66B6D2A}" sibTransId="{D27022CE-25C6-7D42-8C59-1F6017BBE5CB}"/>
    <dgm:cxn modelId="{B7399666-4057-174E-B2B1-53D2BDDA9BCD}" srcId="{E44F2E99-2089-0E43-BFAD-16A8589DDDF5}" destId="{F928EC0A-A886-7F47-B48A-56E806A261C8}" srcOrd="4" destOrd="0" parTransId="{6D1C90AA-3AB9-E946-AA39-DFEC57359650}" sibTransId="{CC25E1DD-0A9B-B54D-B325-6FFFE3217D35}"/>
    <dgm:cxn modelId="{7AAC3478-29B0-234A-BA96-463F5950E9CF}" type="presOf" srcId="{F928EC0A-A886-7F47-B48A-56E806A261C8}" destId="{F44F1785-3793-B34A-962B-723E62F971B3}" srcOrd="0" destOrd="0" presId="urn:microsoft.com/office/officeart/2005/8/layout/hProcess9"/>
    <dgm:cxn modelId="{4663DCA2-FE8A-8E46-9BDA-331334FD76E2}" srcId="{E44F2E99-2089-0E43-BFAD-16A8589DDDF5}" destId="{7E1F785E-B803-CE40-B442-4C399BD7EC12}" srcOrd="1" destOrd="0" parTransId="{DE4668F0-9BFD-0547-8FAE-0433E6CD3BA3}" sibTransId="{C91F9F96-094B-BB4E-9DAF-1A70D73A9791}"/>
    <dgm:cxn modelId="{3A1EBABD-4F7B-D147-802F-950577C2045A}" type="presOf" srcId="{E44F2E99-2089-0E43-BFAD-16A8589DDDF5}" destId="{42491381-4DE4-A248-BBAE-B1232A99995B}" srcOrd="0" destOrd="0" presId="urn:microsoft.com/office/officeart/2005/8/layout/hProcess9"/>
    <dgm:cxn modelId="{E7D1B3C7-9F2C-034C-ABFC-EBC0849F0FBC}" type="presOf" srcId="{88C5615A-E1B4-9740-BE39-F146BB8A41A3}" destId="{DD7863A6-AA31-4A44-93B2-39E22C72D4E3}" srcOrd="0" destOrd="0" presId="urn:microsoft.com/office/officeart/2005/8/layout/hProcess9"/>
    <dgm:cxn modelId="{DCE3A60F-1BCE-F14A-9891-C9FF7E9AF27C}" srcId="{E44F2E99-2089-0E43-BFAD-16A8589DDDF5}" destId="{767CBA2F-7A30-7C40-9E4C-4E78F9148514}" srcOrd="0" destOrd="0" parTransId="{9D6D9F11-C41D-704E-A2D5-BFE1AAF8E8D5}" sibTransId="{C0E8AC44-6FF6-9842-A18E-C32AF498F19E}"/>
    <dgm:cxn modelId="{8919C991-3A84-794B-BB22-3596A88D0873}" type="presOf" srcId="{767CBA2F-7A30-7C40-9E4C-4E78F9148514}" destId="{580A6E9A-A992-284B-BC5F-1F9E373FF180}" srcOrd="0" destOrd="0" presId="urn:microsoft.com/office/officeart/2005/8/layout/hProcess9"/>
    <dgm:cxn modelId="{414DBF48-60A4-0B43-A43E-68F0256E6676}" srcId="{E44F2E99-2089-0E43-BFAD-16A8589DDDF5}" destId="{AC20AA95-F37A-B64C-818D-2936961BADED}" srcOrd="5" destOrd="0" parTransId="{78438D4A-BEC4-3F4E-ABC1-658D07B1DB8F}" sibTransId="{C2BC7640-9E3C-B844-B74D-062C54BFD9FD}"/>
    <dgm:cxn modelId="{5B6C33DC-86DA-614C-8271-91FA6DC6A93E}" srcId="{E44F2E99-2089-0E43-BFAD-16A8589DDDF5}" destId="{EF687BBB-BE07-AD47-B7DB-6667000E09D5}" srcOrd="3" destOrd="0" parTransId="{F8D2BA20-EF39-7446-A218-26001FF86E04}" sibTransId="{D7CB2BDE-9066-C147-B9E1-5C50DBA8A561}"/>
    <dgm:cxn modelId="{0DC113A5-EBC5-9C4B-9B52-A94452D9E549}" type="presParOf" srcId="{42491381-4DE4-A248-BBAE-B1232A99995B}" destId="{5C6F184B-25E7-B942-8387-47D20829E06E}" srcOrd="0" destOrd="0" presId="urn:microsoft.com/office/officeart/2005/8/layout/hProcess9"/>
    <dgm:cxn modelId="{E8F809D6-5209-994C-999D-D1DCFA46AEDA}" type="presParOf" srcId="{42491381-4DE4-A248-BBAE-B1232A99995B}" destId="{1B5B815F-2189-284B-A656-392C8561F849}" srcOrd="1" destOrd="0" presId="urn:microsoft.com/office/officeart/2005/8/layout/hProcess9"/>
    <dgm:cxn modelId="{17C717F6-C1A5-9C4D-B321-17FBA6CA50C6}" type="presParOf" srcId="{1B5B815F-2189-284B-A656-392C8561F849}" destId="{580A6E9A-A992-284B-BC5F-1F9E373FF180}" srcOrd="0" destOrd="0" presId="urn:microsoft.com/office/officeart/2005/8/layout/hProcess9"/>
    <dgm:cxn modelId="{2D8073AB-A57A-2042-93EB-58B39C648290}" type="presParOf" srcId="{1B5B815F-2189-284B-A656-392C8561F849}" destId="{C12E56BF-E8FD-E34D-B90A-6E6A096A0F63}" srcOrd="1" destOrd="0" presId="urn:microsoft.com/office/officeart/2005/8/layout/hProcess9"/>
    <dgm:cxn modelId="{4957132E-265C-7649-9070-9C8054DB4E92}" type="presParOf" srcId="{1B5B815F-2189-284B-A656-392C8561F849}" destId="{CE387B68-4E7F-8A4A-AB65-60DAE03AE090}" srcOrd="2" destOrd="0" presId="urn:microsoft.com/office/officeart/2005/8/layout/hProcess9"/>
    <dgm:cxn modelId="{491A8BC3-97C7-2C4A-8C53-B372DA47B721}" type="presParOf" srcId="{1B5B815F-2189-284B-A656-392C8561F849}" destId="{F8C2E592-56B2-E44A-B2C5-1698641D7EBE}" srcOrd="3" destOrd="0" presId="urn:microsoft.com/office/officeart/2005/8/layout/hProcess9"/>
    <dgm:cxn modelId="{DC5B7A0B-440D-5544-84E4-B2C305E1BD32}" type="presParOf" srcId="{1B5B815F-2189-284B-A656-392C8561F849}" destId="{DD7863A6-AA31-4A44-93B2-39E22C72D4E3}" srcOrd="4" destOrd="0" presId="urn:microsoft.com/office/officeart/2005/8/layout/hProcess9"/>
    <dgm:cxn modelId="{88AE57C8-B7D1-6D40-BDC8-D559BB2DF7E4}" type="presParOf" srcId="{1B5B815F-2189-284B-A656-392C8561F849}" destId="{B3FB8960-D49D-5541-AF8D-254D0F358D35}" srcOrd="5" destOrd="0" presId="urn:microsoft.com/office/officeart/2005/8/layout/hProcess9"/>
    <dgm:cxn modelId="{6C73790B-6D2B-BE49-A2F6-E8B5CD6F786A}" type="presParOf" srcId="{1B5B815F-2189-284B-A656-392C8561F849}" destId="{8DA1F304-3B36-D24E-AFC8-F3BA1D00B174}" srcOrd="6" destOrd="0" presId="urn:microsoft.com/office/officeart/2005/8/layout/hProcess9"/>
    <dgm:cxn modelId="{12A4C2D4-E2FF-EE48-B29B-1F211567CEE3}" type="presParOf" srcId="{1B5B815F-2189-284B-A656-392C8561F849}" destId="{A803E838-54DE-4C42-94E1-97D96A8C9EC7}" srcOrd="7" destOrd="0" presId="urn:microsoft.com/office/officeart/2005/8/layout/hProcess9"/>
    <dgm:cxn modelId="{B65A2DDB-8869-CB44-BC02-CD47022DA5D0}" type="presParOf" srcId="{1B5B815F-2189-284B-A656-392C8561F849}" destId="{F44F1785-3793-B34A-962B-723E62F971B3}" srcOrd="8" destOrd="0" presId="urn:microsoft.com/office/officeart/2005/8/layout/hProcess9"/>
    <dgm:cxn modelId="{B1E138FC-50CE-8F4B-8FEF-5DBABA73F70E}" type="presParOf" srcId="{1B5B815F-2189-284B-A656-392C8561F849}" destId="{83229AD9-C056-2F43-92E4-8A56F210B4D2}" srcOrd="9" destOrd="0" presId="urn:microsoft.com/office/officeart/2005/8/layout/hProcess9"/>
    <dgm:cxn modelId="{20FAC2A4-C09B-6D48-95AC-CE53D3BB2539}" type="presParOf" srcId="{1B5B815F-2189-284B-A656-392C8561F849}" destId="{BF4A3844-90A1-7D4B-880D-4CEA6CACD6A7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6F184B-25E7-B942-8387-47D20829E06E}">
      <dsp:nvSpPr>
        <dsp:cNvPr id="0" name=""/>
        <dsp:cNvSpPr/>
      </dsp:nvSpPr>
      <dsp:spPr>
        <a:xfrm>
          <a:off x="555624" y="0"/>
          <a:ext cx="6297083" cy="3450696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80A6E9A-A992-284B-BC5F-1F9E373FF180}">
      <dsp:nvSpPr>
        <dsp:cNvPr id="0" name=""/>
        <dsp:cNvSpPr/>
      </dsp:nvSpPr>
      <dsp:spPr>
        <a:xfrm>
          <a:off x="2034" y="1035208"/>
          <a:ext cx="1184682" cy="138027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Planificación</a:t>
          </a:r>
          <a:endParaRPr lang="es-ES" sz="1100" kern="1200" dirty="0"/>
        </a:p>
      </dsp:txBody>
      <dsp:txXfrm>
        <a:off x="59865" y="1093039"/>
        <a:ext cx="1069020" cy="1264616"/>
      </dsp:txXfrm>
    </dsp:sp>
    <dsp:sp modelId="{CE387B68-4E7F-8A4A-AB65-60DAE03AE090}">
      <dsp:nvSpPr>
        <dsp:cNvPr id="0" name=""/>
        <dsp:cNvSpPr/>
      </dsp:nvSpPr>
      <dsp:spPr>
        <a:xfrm>
          <a:off x="1245951" y="1035208"/>
          <a:ext cx="1184682" cy="138027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Contrato</a:t>
          </a:r>
          <a:endParaRPr lang="es-ES" sz="1100" kern="1200" dirty="0"/>
        </a:p>
      </dsp:txBody>
      <dsp:txXfrm>
        <a:off x="1303782" y="1093039"/>
        <a:ext cx="1069020" cy="1264616"/>
      </dsp:txXfrm>
    </dsp:sp>
    <dsp:sp modelId="{DD7863A6-AA31-4A44-93B2-39E22C72D4E3}">
      <dsp:nvSpPr>
        <dsp:cNvPr id="0" name=""/>
        <dsp:cNvSpPr/>
      </dsp:nvSpPr>
      <dsp:spPr>
        <a:xfrm>
          <a:off x="2489867" y="1035208"/>
          <a:ext cx="1184682" cy="138027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Enlace</a:t>
          </a:r>
          <a:endParaRPr lang="es-ES" sz="1100" kern="1200" dirty="0"/>
        </a:p>
      </dsp:txBody>
      <dsp:txXfrm>
        <a:off x="2547698" y="1093039"/>
        <a:ext cx="1069020" cy="1264616"/>
      </dsp:txXfrm>
    </dsp:sp>
    <dsp:sp modelId="{8DA1F304-3B36-D24E-AFC8-F3BA1D00B174}">
      <dsp:nvSpPr>
        <dsp:cNvPr id="0" name=""/>
        <dsp:cNvSpPr/>
      </dsp:nvSpPr>
      <dsp:spPr>
        <a:xfrm>
          <a:off x="3733783" y="1035208"/>
          <a:ext cx="1184682" cy="138027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Requerimientos generales</a:t>
          </a:r>
          <a:endParaRPr lang="es-ES" sz="1100" kern="1200" dirty="0"/>
        </a:p>
      </dsp:txBody>
      <dsp:txXfrm>
        <a:off x="3791614" y="1093039"/>
        <a:ext cx="1069020" cy="1264616"/>
      </dsp:txXfrm>
    </dsp:sp>
    <dsp:sp modelId="{F44F1785-3793-B34A-962B-723E62F971B3}">
      <dsp:nvSpPr>
        <dsp:cNvPr id="0" name=""/>
        <dsp:cNvSpPr/>
      </dsp:nvSpPr>
      <dsp:spPr>
        <a:xfrm>
          <a:off x="4977699" y="1035208"/>
          <a:ext cx="1184682" cy="138027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Prevención de riesgos</a:t>
          </a:r>
          <a:endParaRPr lang="es-ES" sz="1100" kern="1200" dirty="0"/>
        </a:p>
      </dsp:txBody>
      <dsp:txXfrm>
        <a:off x="5035530" y="1093039"/>
        <a:ext cx="1069020" cy="1264616"/>
      </dsp:txXfrm>
    </dsp:sp>
    <dsp:sp modelId="{BF4A3844-90A1-7D4B-880D-4CEA6CACD6A7}">
      <dsp:nvSpPr>
        <dsp:cNvPr id="0" name=""/>
        <dsp:cNvSpPr/>
      </dsp:nvSpPr>
      <dsp:spPr>
        <a:xfrm>
          <a:off x="6221616" y="1035208"/>
          <a:ext cx="1184682" cy="138027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Apertura</a:t>
          </a:r>
          <a:endParaRPr lang="es-ES" sz="1100" kern="1200" dirty="0"/>
        </a:p>
      </dsp:txBody>
      <dsp:txXfrm>
        <a:off x="6279447" y="1093039"/>
        <a:ext cx="1069020" cy="12646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ECE743-7452-D247-BF06-C44C460B02AE}" type="datetimeFigureOut">
              <a:rPr lang="es-ES" smtClean="0"/>
              <a:t>19-04-13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2AA281-D910-4B4F-AD2B-456687ACB469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7178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  <a:p>
            <a:r>
              <a:rPr lang="es-ES"/>
              <a:t>----- Notas de la reunión (19-04-13 11:14) -----</a:t>
            </a:r>
          </a:p>
          <a:p>
            <a:r>
              <a:rPr lang="es-ES"/>
              <a:t>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AA281-D910-4B4F-AD2B-456687ACB46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6647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19-04-13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19-04-13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19-04-13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‹Nr.›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19-04-13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19-04-13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19-04-13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19-04-13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19-04-13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19-04-13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19-04-13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19-04-13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19-04-13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Proyecto Proceso de Apertura de Sucursales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Modelos de Procesos</a:t>
            </a:r>
            <a:endParaRPr lang="es-ES" dirty="0"/>
          </a:p>
        </p:txBody>
      </p:sp>
      <p:pic>
        <p:nvPicPr>
          <p:cNvPr id="4" name="Imagen 3" descr="LogoUC_Color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00" y="5596658"/>
            <a:ext cx="1261342" cy="126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109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Gracias</a:t>
            </a:r>
            <a:endParaRPr lang="es-ES" dirty="0"/>
          </a:p>
        </p:txBody>
      </p:sp>
      <p:pic>
        <p:nvPicPr>
          <p:cNvPr id="6" name="Imagen 5" descr="makemodelsE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37967"/>
            <a:ext cx="914400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484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Descubrir el proceso de apertura de sucursales</a:t>
            </a:r>
          </a:p>
          <a:p>
            <a:r>
              <a:rPr lang="es-ES" dirty="0" smtClean="0"/>
              <a:t>Modelar el proceso</a:t>
            </a:r>
          </a:p>
          <a:p>
            <a:r>
              <a:rPr lang="es-ES" dirty="0" smtClean="0"/>
              <a:t>Analizar el proceso</a:t>
            </a:r>
          </a:p>
          <a:p>
            <a:r>
              <a:rPr lang="es-ES" dirty="0" smtClean="0"/>
              <a:t>Localizar sus puntos débiles</a:t>
            </a:r>
          </a:p>
          <a:p>
            <a:r>
              <a:rPr lang="es-ES" dirty="0" smtClean="0"/>
              <a:t>Dar propuestas de mejora</a:t>
            </a:r>
            <a:endParaRPr lang="es-E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Objetivos</a:t>
            </a:r>
            <a:endParaRPr lang="es-ES" dirty="0"/>
          </a:p>
        </p:txBody>
      </p:sp>
      <p:pic>
        <p:nvPicPr>
          <p:cNvPr id="4" name="Imagen 3" descr="bpm-business-process-modeling-17574424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618" y="3168182"/>
            <a:ext cx="2684782" cy="357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284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No existe un proceso definido </a:t>
            </a:r>
          </a:p>
          <a:p>
            <a:r>
              <a:rPr lang="es-ES" dirty="0" smtClean="0"/>
              <a:t>No hay una estructura clara a seguir</a:t>
            </a:r>
          </a:p>
          <a:p>
            <a:r>
              <a:rPr lang="es-ES" dirty="0" smtClean="0"/>
              <a:t>Muchas áreas involucradas</a:t>
            </a:r>
          </a:p>
          <a:p>
            <a:r>
              <a:rPr lang="es-ES" dirty="0" smtClean="0"/>
              <a:t>Surgen problemas de comunicación entre áreas</a:t>
            </a:r>
            <a:endParaRPr lang="es-E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¿Cuál es la situación actual del proceso?</a:t>
            </a:r>
            <a:endParaRPr lang="es-ES" dirty="0"/>
          </a:p>
        </p:txBody>
      </p:sp>
      <p:pic>
        <p:nvPicPr>
          <p:cNvPr id="4" name="Imagen 3" descr="00008m-11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73" y="4461382"/>
            <a:ext cx="5540126" cy="221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641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Áreas involucradas</a:t>
            </a:r>
          </a:p>
          <a:p>
            <a:r>
              <a:rPr lang="es-ES" dirty="0" smtClean="0"/>
              <a:t>Pseudoproceso</a:t>
            </a:r>
          </a:p>
          <a:p>
            <a:r>
              <a:rPr lang="es-ES" dirty="0" smtClean="0"/>
              <a:t>Algunos cuellos de botella</a:t>
            </a:r>
          </a:p>
          <a:p>
            <a:endParaRPr lang="es-ES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¿Qué hemos descubierto?</a:t>
            </a:r>
            <a:endParaRPr lang="es-ES" dirty="0"/>
          </a:p>
        </p:txBody>
      </p:sp>
      <p:pic>
        <p:nvPicPr>
          <p:cNvPr id="4" name="Imagen 3" descr="a06d7cc0e2d76a11805e1b2e6c6e6ba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323" y="2554087"/>
            <a:ext cx="4584552" cy="424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840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Sucursales(cliente)</a:t>
            </a:r>
          </a:p>
          <a:p>
            <a:r>
              <a:rPr lang="es-ES" dirty="0" smtClean="0"/>
              <a:t>Infraestructura</a:t>
            </a:r>
          </a:p>
          <a:p>
            <a:r>
              <a:rPr lang="es-ES" dirty="0" smtClean="0"/>
              <a:t>Fiscalía</a:t>
            </a:r>
          </a:p>
          <a:p>
            <a:r>
              <a:rPr lang="es-ES" dirty="0" smtClean="0"/>
              <a:t>Marketing</a:t>
            </a:r>
          </a:p>
          <a:p>
            <a:r>
              <a:rPr lang="es-ES" dirty="0" smtClean="0"/>
              <a:t>IT</a:t>
            </a:r>
          </a:p>
          <a:p>
            <a:r>
              <a:rPr lang="es-ES" dirty="0" smtClean="0"/>
              <a:t>Prevención de riesgos</a:t>
            </a:r>
          </a:p>
          <a:p>
            <a:r>
              <a:rPr lang="es-ES" dirty="0" smtClean="0"/>
              <a:t>RRHH</a:t>
            </a:r>
          </a:p>
          <a:p>
            <a:r>
              <a:rPr lang="es-ES" dirty="0" smtClean="0"/>
              <a:t>Operaciones</a:t>
            </a:r>
          </a:p>
          <a:p>
            <a:r>
              <a:rPr lang="es-ES" dirty="0" smtClean="0"/>
              <a:t>Tesorería</a:t>
            </a:r>
            <a:endParaRPr lang="es-E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Áreas involucradas</a:t>
            </a:r>
            <a:endParaRPr lang="es-ES" dirty="0"/>
          </a:p>
        </p:txBody>
      </p:sp>
      <p:pic>
        <p:nvPicPr>
          <p:cNvPr id="4" name="Imagen 3" descr="servici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360" y="3271706"/>
            <a:ext cx="50800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821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6804133"/>
              </p:ext>
            </p:extLst>
          </p:nvPr>
        </p:nvGraphicFramePr>
        <p:xfrm>
          <a:off x="872067" y="2675467"/>
          <a:ext cx="7408333" cy="3450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Procedimiento actual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25467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Surgimiento del requerimiento de apertura</a:t>
            </a:r>
          </a:p>
          <a:p>
            <a:r>
              <a:rPr lang="es-ES" dirty="0" smtClean="0"/>
              <a:t>Tiempo de confección del contrato</a:t>
            </a:r>
          </a:p>
          <a:p>
            <a:r>
              <a:rPr lang="es-ES" dirty="0" smtClean="0"/>
              <a:t>Comunicación deficientes y rustica entre áreas</a:t>
            </a:r>
            <a:endParaRPr lang="es-E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Problemas detectados</a:t>
            </a:r>
            <a:endParaRPr lang="es-ES" dirty="0"/>
          </a:p>
        </p:txBody>
      </p:sp>
      <p:pic>
        <p:nvPicPr>
          <p:cNvPr id="4" name="Imagen 3" descr="mem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545" y="4242854"/>
            <a:ext cx="2277456" cy="225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941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Hasta la fecha reuniones con infraestructura y fiscalía</a:t>
            </a:r>
          </a:p>
          <a:p>
            <a:r>
              <a:rPr lang="es-ES" dirty="0" smtClean="0"/>
              <a:t>Reuniones con gerencia de sucursales</a:t>
            </a:r>
          </a:p>
          <a:p>
            <a:r>
              <a:rPr lang="es-ES" dirty="0" smtClean="0"/>
              <a:t>Comunicación constante con coordinador de equipo</a:t>
            </a: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Forma de trabajo actual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199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Cambiar el método de descubrimiento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Propuesta de trabajo</a:t>
            </a:r>
            <a:endParaRPr lang="es-ES" dirty="0"/>
          </a:p>
        </p:txBody>
      </p:sp>
      <p:pic>
        <p:nvPicPr>
          <p:cNvPr id="4" name="Imagen 3" descr="waterfall_mode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159112"/>
            <a:ext cx="2723893" cy="2280185"/>
          </a:xfrm>
          <a:prstGeom prst="rect">
            <a:avLst/>
          </a:prstGeom>
        </p:spPr>
      </p:pic>
      <p:sp>
        <p:nvSpPr>
          <p:cNvPr id="5" name="Flecha derecha 4"/>
          <p:cNvSpPr/>
          <p:nvPr/>
        </p:nvSpPr>
        <p:spPr>
          <a:xfrm>
            <a:off x="3488103" y="4949596"/>
            <a:ext cx="1675240" cy="7168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 descr="tes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982" y="4159112"/>
            <a:ext cx="2895473" cy="228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88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Forma de onda.thmx</Template>
  <TotalTime>1431</TotalTime>
  <Words>176</Words>
  <Application>Microsoft Macintosh PowerPoint</Application>
  <PresentationFormat>Presentación en pantalla (4:3)</PresentationFormat>
  <Paragraphs>50</Paragraphs>
  <Slides>10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Forma de onda</vt:lpstr>
      <vt:lpstr>Proyecto Proceso de Apertura de Sucursales</vt:lpstr>
      <vt:lpstr>Objetivos</vt:lpstr>
      <vt:lpstr>¿Cuál es la situación actual del proceso?</vt:lpstr>
      <vt:lpstr>¿Qué hemos descubierto?</vt:lpstr>
      <vt:lpstr>Áreas involucradas</vt:lpstr>
      <vt:lpstr>Procedimiento actual</vt:lpstr>
      <vt:lpstr>Problemas detectados</vt:lpstr>
      <vt:lpstr>Forma de trabajo actual</vt:lpstr>
      <vt:lpstr>Propuesta de trabajo</vt:lpstr>
      <vt:lpstr>Gracias</vt:lpstr>
    </vt:vector>
  </TitlesOfParts>
  <Company>Pontificia Universidad Catolica de Chile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Proceso de Apertura de Sucursales</dc:title>
  <dc:creator>Fernando Suárez Barría</dc:creator>
  <cp:lastModifiedBy>Fernando Suárez Barría</cp:lastModifiedBy>
  <cp:revision>8</cp:revision>
  <dcterms:created xsi:type="dcterms:W3CDTF">2013-04-19T00:41:55Z</dcterms:created>
  <dcterms:modified xsi:type="dcterms:W3CDTF">2013-04-20T12:40:23Z</dcterms:modified>
</cp:coreProperties>
</file>