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568" r:id="rId5"/>
    <p:sldId id="578" r:id="rId6"/>
  </p:sldIdLst>
  <p:sldSz cx="12192000" cy="6858000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C1"/>
    <a:srgbClr val="003100"/>
    <a:srgbClr val="F1BC00"/>
    <a:srgbClr val="004F9A"/>
    <a:srgbClr val="606F7C"/>
    <a:srgbClr val="CE4E0E"/>
    <a:srgbClr val="F1BC1A"/>
    <a:srgbClr val="F1BC99"/>
    <a:srgbClr val="00316C"/>
    <a:srgbClr val="006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1390A-D62D-491D-9AFB-A869376262FB}" v="246" dt="2022-02-14T22:38:45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19" autoAdjust="0"/>
  </p:normalViewPr>
  <p:slideViewPr>
    <p:cSldViewPr snapToGrid="0">
      <p:cViewPr varScale="1">
        <p:scale>
          <a:sx n="133" d="100"/>
          <a:sy n="133" d="100"/>
        </p:scale>
        <p:origin x="1338" y="120"/>
      </p:cViewPr>
      <p:guideLst>
        <p:guide orient="horz" pos="2304"/>
        <p:guide pos="37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08"/>
        <p:guide pos="212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a Ameli" userId="c58ed4cc-f2af-49d7-aefb-f2e8df517b3b" providerId="ADAL" clId="{7653462E-9FFC-4B99-BA1E-9A3E6B4C3547}"/>
    <pc:docChg chg="undo redo custSel addSld delSld modSld">
      <pc:chgData name="Sina Ameli" userId="c58ed4cc-f2af-49d7-aefb-f2e8df517b3b" providerId="ADAL" clId="{7653462E-9FFC-4B99-BA1E-9A3E6B4C3547}" dt="2022-02-11T23:08:04.491" v="1656" actId="1036"/>
      <pc:docMkLst>
        <pc:docMk/>
      </pc:docMkLst>
      <pc:sldChg chg="del">
        <pc:chgData name="Sina Ameli" userId="c58ed4cc-f2af-49d7-aefb-f2e8df517b3b" providerId="ADAL" clId="{7653462E-9FFC-4B99-BA1E-9A3E6B4C3547}" dt="2022-02-11T21:53:07.149" v="617" actId="47"/>
        <pc:sldMkLst>
          <pc:docMk/>
          <pc:sldMk cId="3836852421" sldId="471"/>
        </pc:sldMkLst>
      </pc:sldChg>
      <pc:sldChg chg="del">
        <pc:chgData name="Sina Ameli" userId="c58ed4cc-f2af-49d7-aefb-f2e8df517b3b" providerId="ADAL" clId="{7653462E-9FFC-4B99-BA1E-9A3E6B4C3547}" dt="2022-02-11T21:53:18.862" v="625" actId="47"/>
        <pc:sldMkLst>
          <pc:docMk/>
          <pc:sldMk cId="3817273573" sldId="509"/>
        </pc:sldMkLst>
      </pc:sldChg>
      <pc:sldChg chg="del">
        <pc:chgData name="Sina Ameli" userId="c58ed4cc-f2af-49d7-aefb-f2e8df517b3b" providerId="ADAL" clId="{7653462E-9FFC-4B99-BA1E-9A3E6B4C3547}" dt="2022-02-11T21:53:06.124" v="616" actId="47"/>
        <pc:sldMkLst>
          <pc:docMk/>
          <pc:sldMk cId="3566201366" sldId="510"/>
        </pc:sldMkLst>
      </pc:sldChg>
      <pc:sldChg chg="addSp delSp modSp mod">
        <pc:chgData name="Sina Ameli" userId="c58ed4cc-f2af-49d7-aefb-f2e8df517b3b" providerId="ADAL" clId="{7653462E-9FFC-4B99-BA1E-9A3E6B4C3547}" dt="2022-02-11T22:41:38.060" v="1475" actId="20577"/>
        <pc:sldMkLst>
          <pc:docMk/>
          <pc:sldMk cId="2642352715" sldId="568"/>
        </pc:sldMkLst>
        <pc:spChg chg="del">
          <ac:chgData name="Sina Ameli" userId="c58ed4cc-f2af-49d7-aefb-f2e8df517b3b" providerId="ADAL" clId="{7653462E-9FFC-4B99-BA1E-9A3E6B4C3547}" dt="2022-02-11T21:38:54.012" v="329" actId="478"/>
          <ac:spMkLst>
            <pc:docMk/>
            <pc:sldMk cId="2642352715" sldId="568"/>
            <ac:spMk id="2" creationId="{8880A127-839E-4297-AFB4-DAF8BA9358A6}"/>
          </ac:spMkLst>
        </pc:spChg>
        <pc:spChg chg="mod">
          <ac:chgData name="Sina Ameli" userId="c58ed4cc-f2af-49d7-aefb-f2e8df517b3b" providerId="ADAL" clId="{7653462E-9FFC-4B99-BA1E-9A3E6B4C3547}" dt="2022-02-11T21:51:48.552" v="604" actId="20577"/>
          <ac:spMkLst>
            <pc:docMk/>
            <pc:sldMk cId="2642352715" sldId="568"/>
            <ac:spMk id="3" creationId="{A217E2B1-C70A-4F0E-9A68-807E6D7E0596}"/>
          </ac:spMkLst>
        </pc:spChg>
        <pc:spChg chg="mod">
          <ac:chgData name="Sina Ameli" userId="c58ed4cc-f2af-49d7-aefb-f2e8df517b3b" providerId="ADAL" clId="{7653462E-9FFC-4B99-BA1E-9A3E6B4C3547}" dt="2022-02-11T21:52:05.215" v="608" actId="1076"/>
          <ac:spMkLst>
            <pc:docMk/>
            <pc:sldMk cId="2642352715" sldId="568"/>
            <ac:spMk id="5" creationId="{5EBDC64C-D848-4674-BD08-B1753B736285}"/>
          </ac:spMkLst>
        </pc:spChg>
        <pc:spChg chg="del">
          <ac:chgData name="Sina Ameli" userId="c58ed4cc-f2af-49d7-aefb-f2e8df517b3b" providerId="ADAL" clId="{7653462E-9FFC-4B99-BA1E-9A3E6B4C3547}" dt="2022-02-11T22:11:03.367" v="859" actId="478"/>
          <ac:spMkLst>
            <pc:docMk/>
            <pc:sldMk cId="2642352715" sldId="568"/>
            <ac:spMk id="10" creationId="{A4F48CE4-B9FB-457B-929E-F56B917EF4A4}"/>
          </ac:spMkLst>
        </pc:spChg>
        <pc:spChg chg="del">
          <ac:chgData name="Sina Ameli" userId="c58ed4cc-f2af-49d7-aefb-f2e8df517b3b" providerId="ADAL" clId="{7653462E-9FFC-4B99-BA1E-9A3E6B4C3547}" dt="2022-02-11T21:38:56.936" v="330" actId="478"/>
          <ac:spMkLst>
            <pc:docMk/>
            <pc:sldMk cId="2642352715" sldId="568"/>
            <ac:spMk id="12" creationId="{C9356667-E827-40F8-8579-7653C70082F5}"/>
          </ac:spMkLst>
        </pc:spChg>
        <pc:spChg chg="mod">
          <ac:chgData name="Sina Ameli" userId="c58ed4cc-f2af-49d7-aefb-f2e8df517b3b" providerId="ADAL" clId="{7653462E-9FFC-4B99-BA1E-9A3E6B4C3547}" dt="2022-02-11T21:52:09.346" v="609" actId="1076"/>
          <ac:spMkLst>
            <pc:docMk/>
            <pc:sldMk cId="2642352715" sldId="568"/>
            <ac:spMk id="15" creationId="{B6161C76-2CE8-4F05-B820-21FF3BB1CF64}"/>
          </ac:spMkLst>
        </pc:spChg>
        <pc:spChg chg="add mod">
          <ac:chgData name="Sina Ameli" userId="c58ed4cc-f2af-49d7-aefb-f2e8df517b3b" providerId="ADAL" clId="{7653462E-9FFC-4B99-BA1E-9A3E6B4C3547}" dt="2022-02-11T21:45:12.582" v="447" actId="164"/>
          <ac:spMkLst>
            <pc:docMk/>
            <pc:sldMk cId="2642352715" sldId="568"/>
            <ac:spMk id="21" creationId="{5414E9FF-DDDB-4C1C-B2A0-59946C527F87}"/>
          </ac:spMkLst>
        </pc:spChg>
        <pc:spChg chg="add mod">
          <ac:chgData name="Sina Ameli" userId="c58ed4cc-f2af-49d7-aefb-f2e8df517b3b" providerId="ADAL" clId="{7653462E-9FFC-4B99-BA1E-9A3E6B4C3547}" dt="2022-02-11T21:45:12.582" v="447" actId="164"/>
          <ac:spMkLst>
            <pc:docMk/>
            <pc:sldMk cId="2642352715" sldId="568"/>
            <ac:spMk id="22" creationId="{7D2B98B5-C4B1-488C-AB97-349AAF6335F4}"/>
          </ac:spMkLst>
        </pc:spChg>
        <pc:spChg chg="add mod">
          <ac:chgData name="Sina Ameli" userId="c58ed4cc-f2af-49d7-aefb-f2e8df517b3b" providerId="ADAL" clId="{7653462E-9FFC-4B99-BA1E-9A3E6B4C3547}" dt="2022-02-11T21:45:12.582" v="447" actId="164"/>
          <ac:spMkLst>
            <pc:docMk/>
            <pc:sldMk cId="2642352715" sldId="568"/>
            <ac:spMk id="23" creationId="{F0BC1313-C4BB-4854-8672-20700B3411CF}"/>
          </ac:spMkLst>
        </pc:spChg>
        <pc:spChg chg="add mod">
          <ac:chgData name="Sina Ameli" userId="c58ed4cc-f2af-49d7-aefb-f2e8df517b3b" providerId="ADAL" clId="{7653462E-9FFC-4B99-BA1E-9A3E6B4C3547}" dt="2022-02-11T21:42:39.648" v="387" actId="1076"/>
          <ac:spMkLst>
            <pc:docMk/>
            <pc:sldMk cId="2642352715" sldId="568"/>
            <ac:spMk id="24" creationId="{2CFF814F-4B01-414D-BFED-BEE306753F8C}"/>
          </ac:spMkLst>
        </pc:spChg>
        <pc:spChg chg="add mod">
          <ac:chgData name="Sina Ameli" userId="c58ed4cc-f2af-49d7-aefb-f2e8df517b3b" providerId="ADAL" clId="{7653462E-9FFC-4B99-BA1E-9A3E6B4C3547}" dt="2022-02-11T22:13:17.301" v="973" actId="1076"/>
          <ac:spMkLst>
            <pc:docMk/>
            <pc:sldMk cId="2642352715" sldId="568"/>
            <ac:spMk id="26" creationId="{7A870A38-C335-45B4-8276-A828DD3B4D20}"/>
          </ac:spMkLst>
        </pc:spChg>
        <pc:spChg chg="add mod">
          <ac:chgData name="Sina Ameli" userId="c58ed4cc-f2af-49d7-aefb-f2e8df517b3b" providerId="ADAL" clId="{7653462E-9FFC-4B99-BA1E-9A3E6B4C3547}" dt="2022-02-11T22:13:40.407" v="998" actId="1038"/>
          <ac:spMkLst>
            <pc:docMk/>
            <pc:sldMk cId="2642352715" sldId="568"/>
            <ac:spMk id="27" creationId="{FA9C1046-F9B1-4D60-822C-9BAA3F38D36C}"/>
          </ac:spMkLst>
        </pc:spChg>
        <pc:spChg chg="add mod">
          <ac:chgData name="Sina Ameli" userId="c58ed4cc-f2af-49d7-aefb-f2e8df517b3b" providerId="ADAL" clId="{7653462E-9FFC-4B99-BA1E-9A3E6B4C3547}" dt="2022-02-11T21:46:22.734" v="457"/>
          <ac:spMkLst>
            <pc:docMk/>
            <pc:sldMk cId="2642352715" sldId="568"/>
            <ac:spMk id="29" creationId="{FAA16C9B-A8C8-4566-8382-38F75C352988}"/>
          </ac:spMkLst>
        </pc:spChg>
        <pc:spChg chg="add del mod">
          <ac:chgData name="Sina Ameli" userId="c58ed4cc-f2af-49d7-aefb-f2e8df517b3b" providerId="ADAL" clId="{7653462E-9FFC-4B99-BA1E-9A3E6B4C3547}" dt="2022-02-11T21:45:38.076" v="455" actId="22"/>
          <ac:spMkLst>
            <pc:docMk/>
            <pc:sldMk cId="2642352715" sldId="568"/>
            <ac:spMk id="32" creationId="{7329B9C4-DFE1-4A3B-A90A-780B24C63C47}"/>
          </ac:spMkLst>
        </pc:spChg>
        <pc:spChg chg="add mod">
          <ac:chgData name="Sina Ameli" userId="c58ed4cc-f2af-49d7-aefb-f2e8df517b3b" providerId="ADAL" clId="{7653462E-9FFC-4B99-BA1E-9A3E6B4C3547}" dt="2022-02-11T21:46:52.025" v="466" actId="1076"/>
          <ac:spMkLst>
            <pc:docMk/>
            <pc:sldMk cId="2642352715" sldId="568"/>
            <ac:spMk id="34" creationId="{A81F98A4-C813-49E5-8213-C92C1EB69233}"/>
          </ac:spMkLst>
        </pc:spChg>
        <pc:spChg chg="add mod">
          <ac:chgData name="Sina Ameli" userId="c58ed4cc-f2af-49d7-aefb-f2e8df517b3b" providerId="ADAL" clId="{7653462E-9FFC-4B99-BA1E-9A3E6B4C3547}" dt="2022-02-11T22:12:46.976" v="963" actId="14100"/>
          <ac:spMkLst>
            <pc:docMk/>
            <pc:sldMk cId="2642352715" sldId="568"/>
            <ac:spMk id="53" creationId="{EBE1143E-3C69-4235-BAE2-8F370BADDB81}"/>
          </ac:spMkLst>
        </pc:spChg>
        <pc:spChg chg="add mod">
          <ac:chgData name="Sina Ameli" userId="c58ed4cc-f2af-49d7-aefb-f2e8df517b3b" providerId="ADAL" clId="{7653462E-9FFC-4B99-BA1E-9A3E6B4C3547}" dt="2022-02-11T22:41:38.060" v="1475" actId="20577"/>
          <ac:spMkLst>
            <pc:docMk/>
            <pc:sldMk cId="2642352715" sldId="568"/>
            <ac:spMk id="54" creationId="{E52F6DBD-5032-4889-8058-5D001392A24F}"/>
          </ac:spMkLst>
        </pc:spChg>
        <pc:grpChg chg="mod">
          <ac:chgData name="Sina Ameli" userId="c58ed4cc-f2af-49d7-aefb-f2e8df517b3b" providerId="ADAL" clId="{7653462E-9FFC-4B99-BA1E-9A3E6B4C3547}" dt="2022-02-11T21:48:45.707" v="478" actId="255"/>
          <ac:grpSpMkLst>
            <pc:docMk/>
            <pc:sldMk cId="2642352715" sldId="568"/>
            <ac:grpSpMk id="4" creationId="{260F3D73-5E5F-44CF-BD8D-AA74D362EF5D}"/>
          </ac:grpSpMkLst>
        </pc:grpChg>
        <pc:grpChg chg="mod">
          <ac:chgData name="Sina Ameli" userId="c58ed4cc-f2af-49d7-aefb-f2e8df517b3b" providerId="ADAL" clId="{7653462E-9FFC-4B99-BA1E-9A3E6B4C3547}" dt="2022-02-11T21:48:45.707" v="478" actId="255"/>
          <ac:grpSpMkLst>
            <pc:docMk/>
            <pc:sldMk cId="2642352715" sldId="568"/>
            <ac:grpSpMk id="6" creationId="{4A72D154-31CE-4440-B873-C8C538EDB233}"/>
          </ac:grpSpMkLst>
        </pc:grpChg>
        <pc:grpChg chg="add mod">
          <ac:chgData name="Sina Ameli" userId="c58ed4cc-f2af-49d7-aefb-f2e8df517b3b" providerId="ADAL" clId="{7653462E-9FFC-4B99-BA1E-9A3E6B4C3547}" dt="2022-02-11T21:52:02.520" v="607" actId="14100"/>
          <ac:grpSpMkLst>
            <pc:docMk/>
            <pc:sldMk cId="2642352715" sldId="568"/>
            <ac:grpSpMk id="30" creationId="{B76A53EC-FBEC-4207-A412-7CDFE85D9F75}"/>
          </ac:grpSpMkLst>
        </pc:grpChg>
        <pc:grpChg chg="add del mod">
          <ac:chgData name="Sina Ameli" userId="c58ed4cc-f2af-49d7-aefb-f2e8df517b3b" providerId="ADAL" clId="{7653462E-9FFC-4B99-BA1E-9A3E6B4C3547}" dt="2022-02-11T21:48:18.356" v="474"/>
          <ac:grpSpMkLst>
            <pc:docMk/>
            <pc:sldMk cId="2642352715" sldId="568"/>
            <ac:grpSpMk id="39" creationId="{6BDA6F4C-E7A7-45D4-8661-61D16D423E61}"/>
          </ac:grpSpMkLst>
        </pc:grpChg>
        <pc:grpChg chg="add mod">
          <ac:chgData name="Sina Ameli" userId="c58ed4cc-f2af-49d7-aefb-f2e8df517b3b" providerId="ADAL" clId="{7653462E-9FFC-4B99-BA1E-9A3E6B4C3547}" dt="2022-02-11T22:13:40.545" v="999" actId="1037"/>
          <ac:grpSpMkLst>
            <pc:docMk/>
            <pc:sldMk cId="2642352715" sldId="568"/>
            <ac:grpSpMk id="46" creationId="{DFF6FB45-57DE-4C87-B1E5-24978BD58C27}"/>
          </ac:grpSpMkLst>
        </pc:grpChg>
        <pc:grpChg chg="add mod">
          <ac:chgData name="Sina Ameli" userId="c58ed4cc-f2af-49d7-aefb-f2e8df517b3b" providerId="ADAL" clId="{7653462E-9FFC-4B99-BA1E-9A3E6B4C3547}" dt="2022-02-11T22:13:47.549" v="1004" actId="1076"/>
          <ac:grpSpMkLst>
            <pc:docMk/>
            <pc:sldMk cId="2642352715" sldId="568"/>
            <ac:grpSpMk id="47" creationId="{4DF4B84C-1572-4356-AA57-08BA3031430D}"/>
          </ac:grpSpMkLst>
        </pc:grpChg>
        <pc:picChg chg="add del mod">
          <ac:chgData name="Sina Ameli" userId="c58ed4cc-f2af-49d7-aefb-f2e8df517b3b" providerId="ADAL" clId="{7653462E-9FFC-4B99-BA1E-9A3E6B4C3547}" dt="2022-02-11T21:39:39.188" v="338" actId="478"/>
          <ac:picMkLst>
            <pc:docMk/>
            <pc:sldMk cId="2642352715" sldId="568"/>
            <ac:picMk id="19" creationId="{69CF5761-A647-4361-8313-1DCCA830D4B0}"/>
          </ac:picMkLst>
        </pc:picChg>
        <pc:picChg chg="add mod">
          <ac:chgData name="Sina Ameli" userId="c58ed4cc-f2af-49d7-aefb-f2e8df517b3b" providerId="ADAL" clId="{7653462E-9FFC-4B99-BA1E-9A3E6B4C3547}" dt="2022-02-11T21:45:12.582" v="447" actId="164"/>
          <ac:picMkLst>
            <pc:docMk/>
            <pc:sldMk cId="2642352715" sldId="568"/>
            <ac:picMk id="20" creationId="{BE17438C-B35F-401A-9A44-BA110ECE1489}"/>
          </ac:picMkLst>
        </pc:picChg>
        <pc:picChg chg="add mod">
          <ac:chgData name="Sina Ameli" userId="c58ed4cc-f2af-49d7-aefb-f2e8df517b3b" providerId="ADAL" clId="{7653462E-9FFC-4B99-BA1E-9A3E6B4C3547}" dt="2022-02-11T21:51:07.633" v="581" actId="1038"/>
          <ac:picMkLst>
            <pc:docMk/>
            <pc:sldMk cId="2642352715" sldId="568"/>
            <ac:picMk id="25" creationId="{CC2DC2ED-1263-4F52-AFB4-3258FCE1EC2E}"/>
          </ac:picMkLst>
        </pc:picChg>
        <pc:picChg chg="add mod">
          <ac:chgData name="Sina Ameli" userId="c58ed4cc-f2af-49d7-aefb-f2e8df517b3b" providerId="ADAL" clId="{7653462E-9FFC-4B99-BA1E-9A3E6B4C3547}" dt="2022-02-11T22:13:24.279" v="975" actId="1036"/>
          <ac:picMkLst>
            <pc:docMk/>
            <pc:sldMk cId="2642352715" sldId="568"/>
            <ac:picMk id="28" creationId="{C224193D-862E-41B7-8EF5-2C8CE21778EE}"/>
          </ac:picMkLst>
        </pc:picChg>
        <pc:picChg chg="add del mod">
          <ac:chgData name="Sina Ameli" userId="c58ed4cc-f2af-49d7-aefb-f2e8df517b3b" providerId="ADAL" clId="{7653462E-9FFC-4B99-BA1E-9A3E6B4C3547}" dt="2022-02-11T21:48:11.577" v="470" actId="478"/>
          <ac:picMkLst>
            <pc:docMk/>
            <pc:sldMk cId="2642352715" sldId="568"/>
            <ac:picMk id="35" creationId="{4E61F5B5-3C3D-4B5A-A588-5B8293E4259C}"/>
          </ac:picMkLst>
        </pc:picChg>
        <pc:picChg chg="add del mod">
          <ac:chgData name="Sina Ameli" userId="c58ed4cc-f2af-49d7-aefb-f2e8df517b3b" providerId="ADAL" clId="{7653462E-9FFC-4B99-BA1E-9A3E6B4C3547}" dt="2022-02-11T21:48:18.356" v="474"/>
          <ac:picMkLst>
            <pc:docMk/>
            <pc:sldMk cId="2642352715" sldId="568"/>
            <ac:picMk id="36" creationId="{4ED0918C-FAD2-4834-9326-A4C1CC49228B}"/>
          </ac:picMkLst>
        </pc:picChg>
        <pc:picChg chg="add del mod">
          <ac:chgData name="Sina Ameli" userId="c58ed4cc-f2af-49d7-aefb-f2e8df517b3b" providerId="ADAL" clId="{7653462E-9FFC-4B99-BA1E-9A3E6B4C3547}" dt="2022-02-11T21:48:18.356" v="474"/>
          <ac:picMkLst>
            <pc:docMk/>
            <pc:sldMk cId="2642352715" sldId="568"/>
            <ac:picMk id="37" creationId="{4AC0B6E2-82A8-4024-9560-C0EC7937E0DA}"/>
          </ac:picMkLst>
        </pc:picChg>
        <pc:picChg chg="add del mod">
          <ac:chgData name="Sina Ameli" userId="c58ed4cc-f2af-49d7-aefb-f2e8df517b3b" providerId="ADAL" clId="{7653462E-9FFC-4B99-BA1E-9A3E6B4C3547}" dt="2022-02-11T21:48:18.356" v="474"/>
          <ac:picMkLst>
            <pc:docMk/>
            <pc:sldMk cId="2642352715" sldId="568"/>
            <ac:picMk id="38" creationId="{B63547AD-BC80-406D-9A8B-3DD6FB762535}"/>
          </ac:picMkLst>
        </pc:picChg>
        <pc:picChg chg="mod">
          <ac:chgData name="Sina Ameli" userId="c58ed4cc-f2af-49d7-aefb-f2e8df517b3b" providerId="ADAL" clId="{7653462E-9FFC-4B99-BA1E-9A3E6B4C3547}" dt="2022-02-11T21:48:12.685" v="471"/>
          <ac:picMkLst>
            <pc:docMk/>
            <pc:sldMk cId="2642352715" sldId="568"/>
            <ac:picMk id="40" creationId="{A3FC3829-0B5A-4FE8-ADAD-67EDCEC226E6}"/>
          </ac:picMkLst>
        </pc:picChg>
        <pc:picChg chg="mod">
          <ac:chgData name="Sina Ameli" userId="c58ed4cc-f2af-49d7-aefb-f2e8df517b3b" providerId="ADAL" clId="{7653462E-9FFC-4B99-BA1E-9A3E6B4C3547}" dt="2022-02-11T21:48:12.685" v="471"/>
          <ac:picMkLst>
            <pc:docMk/>
            <pc:sldMk cId="2642352715" sldId="568"/>
            <ac:picMk id="41" creationId="{DCE38E4F-69CD-47E2-914C-BDF01B54065A}"/>
          </ac:picMkLst>
        </pc:picChg>
        <pc:picChg chg="mod">
          <ac:chgData name="Sina Ameli" userId="c58ed4cc-f2af-49d7-aefb-f2e8df517b3b" providerId="ADAL" clId="{7653462E-9FFC-4B99-BA1E-9A3E6B4C3547}" dt="2022-02-11T21:48:12.685" v="471"/>
          <ac:picMkLst>
            <pc:docMk/>
            <pc:sldMk cId="2642352715" sldId="568"/>
            <ac:picMk id="42" creationId="{B1801229-BC6B-45FD-94A9-E37464C37358}"/>
          </ac:picMkLst>
        </pc:picChg>
        <pc:picChg chg="add mod">
          <ac:chgData name="Sina Ameli" userId="c58ed4cc-f2af-49d7-aefb-f2e8df517b3b" providerId="ADAL" clId="{7653462E-9FFC-4B99-BA1E-9A3E6B4C3547}" dt="2022-02-11T21:49:00.338" v="480" actId="164"/>
          <ac:picMkLst>
            <pc:docMk/>
            <pc:sldMk cId="2642352715" sldId="568"/>
            <ac:picMk id="43" creationId="{4F135009-4A4D-4B7B-8292-C57A155CEE3D}"/>
          </ac:picMkLst>
        </pc:picChg>
        <pc:picChg chg="add mod">
          <ac:chgData name="Sina Ameli" userId="c58ed4cc-f2af-49d7-aefb-f2e8df517b3b" providerId="ADAL" clId="{7653462E-9FFC-4B99-BA1E-9A3E6B4C3547}" dt="2022-02-11T21:49:00.338" v="480" actId="164"/>
          <ac:picMkLst>
            <pc:docMk/>
            <pc:sldMk cId="2642352715" sldId="568"/>
            <ac:picMk id="44" creationId="{EFFC88CB-35E1-432C-B590-1F5796FE858B}"/>
          </ac:picMkLst>
        </pc:picChg>
        <pc:picChg chg="add mod">
          <ac:chgData name="Sina Ameli" userId="c58ed4cc-f2af-49d7-aefb-f2e8df517b3b" providerId="ADAL" clId="{7653462E-9FFC-4B99-BA1E-9A3E6B4C3547}" dt="2022-02-11T21:49:00.338" v="480" actId="164"/>
          <ac:picMkLst>
            <pc:docMk/>
            <pc:sldMk cId="2642352715" sldId="568"/>
            <ac:picMk id="45" creationId="{F078E4EB-20E8-4DC2-9E7D-4923825BAFC7}"/>
          </ac:picMkLst>
        </pc:picChg>
        <pc:picChg chg="mod">
          <ac:chgData name="Sina Ameli" userId="c58ed4cc-f2af-49d7-aefb-f2e8df517b3b" providerId="ADAL" clId="{7653462E-9FFC-4B99-BA1E-9A3E6B4C3547}" dt="2022-02-11T21:50:23.399" v="522" actId="1076"/>
          <ac:picMkLst>
            <pc:docMk/>
            <pc:sldMk cId="2642352715" sldId="568"/>
            <ac:picMk id="48" creationId="{2861BF7F-7A2C-4434-971E-88404A263495}"/>
          </ac:picMkLst>
        </pc:picChg>
        <pc:picChg chg="mod">
          <ac:chgData name="Sina Ameli" userId="c58ed4cc-f2af-49d7-aefb-f2e8df517b3b" providerId="ADAL" clId="{7653462E-9FFC-4B99-BA1E-9A3E6B4C3547}" dt="2022-02-11T21:49:53.259" v="511"/>
          <ac:picMkLst>
            <pc:docMk/>
            <pc:sldMk cId="2642352715" sldId="568"/>
            <ac:picMk id="49" creationId="{28319C91-15C5-4374-97DF-77C02D61F4CF}"/>
          </ac:picMkLst>
        </pc:picChg>
        <pc:picChg chg="mod">
          <ac:chgData name="Sina Ameli" userId="c58ed4cc-f2af-49d7-aefb-f2e8df517b3b" providerId="ADAL" clId="{7653462E-9FFC-4B99-BA1E-9A3E6B4C3547}" dt="2022-02-11T21:49:53.259" v="511"/>
          <ac:picMkLst>
            <pc:docMk/>
            <pc:sldMk cId="2642352715" sldId="568"/>
            <ac:picMk id="50" creationId="{91AFF205-6E59-436C-80EF-3C39DB149CF4}"/>
          </ac:picMkLst>
        </pc:picChg>
        <pc:picChg chg="add mod">
          <ac:chgData name="Sina Ameli" userId="c58ed4cc-f2af-49d7-aefb-f2e8df517b3b" providerId="ADAL" clId="{7653462E-9FFC-4B99-BA1E-9A3E6B4C3547}" dt="2022-02-11T22:12:16.126" v="900" actId="1035"/>
          <ac:picMkLst>
            <pc:docMk/>
            <pc:sldMk cId="2642352715" sldId="568"/>
            <ac:picMk id="51" creationId="{1354846C-177C-47CE-ABB6-D4670B888857}"/>
          </ac:picMkLst>
        </pc:picChg>
        <pc:picChg chg="add del mod">
          <ac:chgData name="Sina Ameli" userId="c58ed4cc-f2af-49d7-aefb-f2e8df517b3b" providerId="ADAL" clId="{7653462E-9FFC-4B99-BA1E-9A3E6B4C3547}" dt="2022-02-11T21:53:53.994" v="638" actId="478"/>
          <ac:picMkLst>
            <pc:docMk/>
            <pc:sldMk cId="2642352715" sldId="568"/>
            <ac:picMk id="52" creationId="{CD7EEA95-7DE5-4119-B859-65367DA0D095}"/>
          </ac:picMkLst>
        </pc:picChg>
        <pc:cxnChg chg="mod">
          <ac:chgData name="Sina Ameli" userId="c58ed4cc-f2af-49d7-aefb-f2e8df517b3b" providerId="ADAL" clId="{7653462E-9FFC-4B99-BA1E-9A3E6B4C3547}" dt="2022-02-11T21:54:23.375" v="670" actId="1038"/>
          <ac:cxnSpMkLst>
            <pc:docMk/>
            <pc:sldMk cId="2642352715" sldId="568"/>
            <ac:cxnSpMk id="7" creationId="{EFA75B46-2A16-431E-B378-D10310B02D05}"/>
          </ac:cxnSpMkLst>
        </pc:cxnChg>
        <pc:cxnChg chg="mod">
          <ac:chgData name="Sina Ameli" userId="c58ed4cc-f2af-49d7-aefb-f2e8df517b3b" providerId="ADAL" clId="{7653462E-9FFC-4B99-BA1E-9A3E6B4C3547}" dt="2022-02-11T21:54:23.375" v="670" actId="1038"/>
          <ac:cxnSpMkLst>
            <pc:docMk/>
            <pc:sldMk cId="2642352715" sldId="568"/>
            <ac:cxnSpMk id="8" creationId="{CA0431B5-4F9F-427A-885A-9BAEBEF2F633}"/>
          </ac:cxnSpMkLst>
        </pc:cxnChg>
      </pc:sldChg>
      <pc:sldChg chg="del">
        <pc:chgData name="Sina Ameli" userId="c58ed4cc-f2af-49d7-aefb-f2e8df517b3b" providerId="ADAL" clId="{7653462E-9FFC-4B99-BA1E-9A3E6B4C3547}" dt="2022-02-11T21:53:11.032" v="619" actId="47"/>
        <pc:sldMkLst>
          <pc:docMk/>
          <pc:sldMk cId="1114832751" sldId="569"/>
        </pc:sldMkLst>
      </pc:sldChg>
      <pc:sldChg chg="del">
        <pc:chgData name="Sina Ameli" userId="c58ed4cc-f2af-49d7-aefb-f2e8df517b3b" providerId="ADAL" clId="{7653462E-9FFC-4B99-BA1E-9A3E6B4C3547}" dt="2022-02-11T21:53:13.342" v="621" actId="47"/>
        <pc:sldMkLst>
          <pc:docMk/>
          <pc:sldMk cId="3808147556" sldId="570"/>
        </pc:sldMkLst>
      </pc:sldChg>
      <pc:sldChg chg="del">
        <pc:chgData name="Sina Ameli" userId="c58ed4cc-f2af-49d7-aefb-f2e8df517b3b" providerId="ADAL" clId="{7653462E-9FFC-4B99-BA1E-9A3E6B4C3547}" dt="2022-02-11T21:53:12.061" v="620" actId="47"/>
        <pc:sldMkLst>
          <pc:docMk/>
          <pc:sldMk cId="1613139607" sldId="571"/>
        </pc:sldMkLst>
      </pc:sldChg>
      <pc:sldChg chg="del">
        <pc:chgData name="Sina Ameli" userId="c58ed4cc-f2af-49d7-aefb-f2e8df517b3b" providerId="ADAL" clId="{7653462E-9FFC-4B99-BA1E-9A3E6B4C3547}" dt="2022-02-11T21:53:14.250" v="622" actId="47"/>
        <pc:sldMkLst>
          <pc:docMk/>
          <pc:sldMk cId="2747628031" sldId="572"/>
        </pc:sldMkLst>
      </pc:sldChg>
      <pc:sldChg chg="del">
        <pc:chgData name="Sina Ameli" userId="c58ed4cc-f2af-49d7-aefb-f2e8df517b3b" providerId="ADAL" clId="{7653462E-9FFC-4B99-BA1E-9A3E6B4C3547}" dt="2022-02-11T21:53:15.850" v="623" actId="47"/>
        <pc:sldMkLst>
          <pc:docMk/>
          <pc:sldMk cId="1598451586" sldId="573"/>
        </pc:sldMkLst>
      </pc:sldChg>
      <pc:sldChg chg="del">
        <pc:chgData name="Sina Ameli" userId="c58ed4cc-f2af-49d7-aefb-f2e8df517b3b" providerId="ADAL" clId="{7653462E-9FFC-4B99-BA1E-9A3E6B4C3547}" dt="2022-02-11T21:53:17.368" v="624" actId="47"/>
        <pc:sldMkLst>
          <pc:docMk/>
          <pc:sldMk cId="3666744084" sldId="575"/>
        </pc:sldMkLst>
      </pc:sldChg>
      <pc:sldChg chg="del">
        <pc:chgData name="Sina Ameli" userId="c58ed4cc-f2af-49d7-aefb-f2e8df517b3b" providerId="ADAL" clId="{7653462E-9FFC-4B99-BA1E-9A3E6B4C3547}" dt="2022-02-11T21:53:09.390" v="618" actId="47"/>
        <pc:sldMkLst>
          <pc:docMk/>
          <pc:sldMk cId="3423881751" sldId="577"/>
        </pc:sldMkLst>
      </pc:sldChg>
      <pc:sldChg chg="addSp delSp modSp new mod">
        <pc:chgData name="Sina Ameli" userId="c58ed4cc-f2af-49d7-aefb-f2e8df517b3b" providerId="ADAL" clId="{7653462E-9FFC-4B99-BA1E-9A3E6B4C3547}" dt="2022-02-11T23:08:04.491" v="1656" actId="1036"/>
        <pc:sldMkLst>
          <pc:docMk/>
          <pc:sldMk cId="2774158876" sldId="578"/>
        </pc:sldMkLst>
        <pc:spChg chg="del">
          <ac:chgData name="Sina Ameli" userId="c58ed4cc-f2af-49d7-aefb-f2e8df517b3b" providerId="ADAL" clId="{7653462E-9FFC-4B99-BA1E-9A3E6B4C3547}" dt="2022-02-11T22:02:52.036" v="677" actId="931"/>
          <ac:spMkLst>
            <pc:docMk/>
            <pc:sldMk cId="2774158876" sldId="578"/>
            <ac:spMk id="2" creationId="{FD121D8D-7F90-4D8D-8D7A-0308062140ED}"/>
          </ac:spMkLst>
        </pc:spChg>
        <pc:spChg chg="mod">
          <ac:chgData name="Sina Ameli" userId="c58ed4cc-f2af-49d7-aefb-f2e8df517b3b" providerId="ADAL" clId="{7653462E-9FFC-4B99-BA1E-9A3E6B4C3547}" dt="2022-02-11T21:59:51.583" v="676" actId="255"/>
          <ac:spMkLst>
            <pc:docMk/>
            <pc:sldMk cId="2774158876" sldId="578"/>
            <ac:spMk id="3" creationId="{35AD08A7-0D9E-4438-B0C7-C2CF23A4D28E}"/>
          </ac:spMkLst>
        </pc:spChg>
        <pc:spChg chg="add del mod">
          <ac:chgData name="Sina Ameli" userId="c58ed4cc-f2af-49d7-aefb-f2e8df517b3b" providerId="ADAL" clId="{7653462E-9FFC-4B99-BA1E-9A3E6B4C3547}" dt="2022-02-11T22:16:14.925" v="1022" actId="478"/>
          <ac:spMkLst>
            <pc:docMk/>
            <pc:sldMk cId="2774158876" sldId="578"/>
            <ac:spMk id="14" creationId="{87C25173-6CD0-490A-B16B-25CBE0A39089}"/>
          </ac:spMkLst>
        </pc:spChg>
        <pc:spChg chg="add del mod">
          <ac:chgData name="Sina Ameli" userId="c58ed4cc-f2af-49d7-aefb-f2e8df517b3b" providerId="ADAL" clId="{7653462E-9FFC-4B99-BA1E-9A3E6B4C3547}" dt="2022-02-11T22:26:52.810" v="1112" actId="767"/>
          <ac:spMkLst>
            <pc:docMk/>
            <pc:sldMk cId="2774158876" sldId="578"/>
            <ac:spMk id="25" creationId="{C8C94649-C383-4938-8CAA-B2A3D38A96ED}"/>
          </ac:spMkLst>
        </pc:spChg>
        <pc:spChg chg="add mod">
          <ac:chgData name="Sina Ameli" userId="c58ed4cc-f2af-49d7-aefb-f2e8df517b3b" providerId="ADAL" clId="{7653462E-9FFC-4B99-BA1E-9A3E6B4C3547}" dt="2022-02-11T22:28:31.956" v="1145" actId="1076"/>
          <ac:spMkLst>
            <pc:docMk/>
            <pc:sldMk cId="2774158876" sldId="578"/>
            <ac:spMk id="26" creationId="{085F489A-7F99-4AAF-86E3-BF4BFA2F7B75}"/>
          </ac:spMkLst>
        </pc:spChg>
        <pc:spChg chg="add mod">
          <ac:chgData name="Sina Ameli" userId="c58ed4cc-f2af-49d7-aefb-f2e8df517b3b" providerId="ADAL" clId="{7653462E-9FFC-4B99-BA1E-9A3E6B4C3547}" dt="2022-02-11T22:28:56.638" v="1179" actId="1076"/>
          <ac:spMkLst>
            <pc:docMk/>
            <pc:sldMk cId="2774158876" sldId="578"/>
            <ac:spMk id="27" creationId="{C3DFC928-F47C-4B2E-ADAA-0FB2A6ABB3E6}"/>
          </ac:spMkLst>
        </pc:spChg>
        <pc:spChg chg="add mod">
          <ac:chgData name="Sina Ameli" userId="c58ed4cc-f2af-49d7-aefb-f2e8df517b3b" providerId="ADAL" clId="{7653462E-9FFC-4B99-BA1E-9A3E6B4C3547}" dt="2022-02-11T22:37:25.610" v="1425" actId="16959"/>
          <ac:spMkLst>
            <pc:docMk/>
            <pc:sldMk cId="2774158876" sldId="578"/>
            <ac:spMk id="28" creationId="{1088D8C0-3B86-4644-9488-2B29B89BF9BD}"/>
          </ac:spMkLst>
        </pc:spChg>
        <pc:spChg chg="add mod">
          <ac:chgData name="Sina Ameli" userId="c58ed4cc-f2af-49d7-aefb-f2e8df517b3b" providerId="ADAL" clId="{7653462E-9FFC-4B99-BA1E-9A3E6B4C3547}" dt="2022-02-11T22:37:25.610" v="1425" actId="16959"/>
          <ac:spMkLst>
            <pc:docMk/>
            <pc:sldMk cId="2774158876" sldId="578"/>
            <ac:spMk id="31" creationId="{7FC36CD3-56C9-49E4-8993-6E2C5F7BDCD9}"/>
          </ac:spMkLst>
        </pc:spChg>
        <pc:spChg chg="add mod">
          <ac:chgData name="Sina Ameli" userId="c58ed4cc-f2af-49d7-aefb-f2e8df517b3b" providerId="ADAL" clId="{7653462E-9FFC-4B99-BA1E-9A3E6B4C3547}" dt="2022-02-11T22:37:25.610" v="1425" actId="16959"/>
          <ac:spMkLst>
            <pc:docMk/>
            <pc:sldMk cId="2774158876" sldId="578"/>
            <ac:spMk id="53" creationId="{AE17EA00-9461-4070-A199-42A5EC1EB64D}"/>
          </ac:spMkLst>
        </pc:spChg>
        <pc:spChg chg="add mod">
          <ac:chgData name="Sina Ameli" userId="c58ed4cc-f2af-49d7-aefb-f2e8df517b3b" providerId="ADAL" clId="{7653462E-9FFC-4B99-BA1E-9A3E6B4C3547}" dt="2022-02-11T22:37:25.610" v="1425" actId="16959"/>
          <ac:spMkLst>
            <pc:docMk/>
            <pc:sldMk cId="2774158876" sldId="578"/>
            <ac:spMk id="54" creationId="{E40C5E9B-1FC4-4727-A864-ED5DA0B1F69A}"/>
          </ac:spMkLst>
        </pc:spChg>
        <pc:spChg chg="add mod">
          <ac:chgData name="Sina Ameli" userId="c58ed4cc-f2af-49d7-aefb-f2e8df517b3b" providerId="ADAL" clId="{7653462E-9FFC-4B99-BA1E-9A3E6B4C3547}" dt="2022-02-11T22:37:25.610" v="1425" actId="16959"/>
          <ac:spMkLst>
            <pc:docMk/>
            <pc:sldMk cId="2774158876" sldId="578"/>
            <ac:spMk id="55" creationId="{8E110B50-50EF-4639-AC05-0670D5372135}"/>
          </ac:spMkLst>
        </pc:spChg>
        <pc:spChg chg="add mod">
          <ac:chgData name="Sina Ameli" userId="c58ed4cc-f2af-49d7-aefb-f2e8df517b3b" providerId="ADAL" clId="{7653462E-9FFC-4B99-BA1E-9A3E6B4C3547}" dt="2022-02-11T22:40:36.222" v="1462" actId="20577"/>
          <ac:spMkLst>
            <pc:docMk/>
            <pc:sldMk cId="2774158876" sldId="578"/>
            <ac:spMk id="57" creationId="{62C3A69A-F255-4EA8-AF96-D674AFB22716}"/>
          </ac:spMkLst>
        </pc:spChg>
        <pc:spChg chg="add mod">
          <ac:chgData name="Sina Ameli" userId="c58ed4cc-f2af-49d7-aefb-f2e8df517b3b" providerId="ADAL" clId="{7653462E-9FFC-4B99-BA1E-9A3E6B4C3547}" dt="2022-02-11T23:08:04.491" v="1656" actId="1036"/>
          <ac:spMkLst>
            <pc:docMk/>
            <pc:sldMk cId="2774158876" sldId="578"/>
            <ac:spMk id="58" creationId="{F6C48D74-5E5C-4BB3-84A9-6026AF8EBCE7}"/>
          </ac:spMkLst>
        </pc:spChg>
        <pc:spChg chg="add mod">
          <ac:chgData name="Sina Ameli" userId="c58ed4cc-f2af-49d7-aefb-f2e8df517b3b" providerId="ADAL" clId="{7653462E-9FFC-4B99-BA1E-9A3E6B4C3547}" dt="2022-02-11T22:42:22.060" v="1491" actId="1037"/>
          <ac:spMkLst>
            <pc:docMk/>
            <pc:sldMk cId="2774158876" sldId="578"/>
            <ac:spMk id="59" creationId="{61E295C1-8104-417E-A308-C6E558BF8815}"/>
          </ac:spMkLst>
        </pc:spChg>
        <pc:spChg chg="add mod">
          <ac:chgData name="Sina Ameli" userId="c58ed4cc-f2af-49d7-aefb-f2e8df517b3b" providerId="ADAL" clId="{7653462E-9FFC-4B99-BA1E-9A3E6B4C3547}" dt="2022-02-11T22:43:40.478" v="1559" actId="1038"/>
          <ac:spMkLst>
            <pc:docMk/>
            <pc:sldMk cId="2774158876" sldId="578"/>
            <ac:spMk id="65" creationId="{2ECFA304-1EB3-4DA8-B490-E457B8428277}"/>
          </ac:spMkLst>
        </pc:spChg>
        <pc:spChg chg="add mod">
          <ac:chgData name="Sina Ameli" userId="c58ed4cc-f2af-49d7-aefb-f2e8df517b3b" providerId="ADAL" clId="{7653462E-9FFC-4B99-BA1E-9A3E6B4C3547}" dt="2022-02-11T23:06:38.452" v="1629" actId="1076"/>
          <ac:spMkLst>
            <pc:docMk/>
            <pc:sldMk cId="2774158876" sldId="578"/>
            <ac:spMk id="74" creationId="{4F611D29-0FAC-497D-B090-3F3BA83F4B23}"/>
          </ac:spMkLst>
        </pc:spChg>
        <pc:spChg chg="add mod">
          <ac:chgData name="Sina Ameli" userId="c58ed4cc-f2af-49d7-aefb-f2e8df517b3b" providerId="ADAL" clId="{7653462E-9FFC-4B99-BA1E-9A3E6B4C3547}" dt="2022-02-11T23:05:55.652" v="1619" actId="1035"/>
          <ac:spMkLst>
            <pc:docMk/>
            <pc:sldMk cId="2774158876" sldId="578"/>
            <ac:spMk id="75" creationId="{7FDB4597-8EF8-41FD-AD09-BD458BFF034B}"/>
          </ac:spMkLst>
        </pc:spChg>
        <pc:spChg chg="add mod">
          <ac:chgData name="Sina Ameli" userId="c58ed4cc-f2af-49d7-aefb-f2e8df517b3b" providerId="ADAL" clId="{7653462E-9FFC-4B99-BA1E-9A3E6B4C3547}" dt="2022-02-11T23:07:36.825" v="1653" actId="1035"/>
          <ac:spMkLst>
            <pc:docMk/>
            <pc:sldMk cId="2774158876" sldId="578"/>
            <ac:spMk id="76" creationId="{A24410CB-E912-44B8-9972-26222C530AA3}"/>
          </ac:spMkLst>
        </pc:spChg>
        <pc:grpChg chg="add mod">
          <ac:chgData name="Sina Ameli" userId="c58ed4cc-f2af-49d7-aefb-f2e8df517b3b" providerId="ADAL" clId="{7653462E-9FFC-4B99-BA1E-9A3E6B4C3547}" dt="2022-02-11T22:37:25.610" v="1425" actId="16959"/>
          <ac:grpSpMkLst>
            <pc:docMk/>
            <pc:sldMk cId="2774158876" sldId="578"/>
            <ac:grpSpMk id="56" creationId="{8F0585DD-34F6-4359-9918-DE53F45C72A3}"/>
          </ac:grpSpMkLst>
        </pc:grpChg>
        <pc:picChg chg="add mod">
          <ac:chgData name="Sina Ameli" userId="c58ed4cc-f2af-49d7-aefb-f2e8df517b3b" providerId="ADAL" clId="{7653462E-9FFC-4B99-BA1E-9A3E6B4C3547}" dt="2022-02-11T22:43:33.473" v="1546" actId="1038"/>
          <ac:picMkLst>
            <pc:docMk/>
            <pc:sldMk cId="2774158876" sldId="578"/>
            <ac:picMk id="5" creationId="{6813924E-9E6F-43EE-86F7-F8840E2BCDF6}"/>
          </ac:picMkLst>
        </pc:picChg>
        <pc:picChg chg="add del mod">
          <ac:chgData name="Sina Ameli" userId="c58ed4cc-f2af-49d7-aefb-f2e8df517b3b" providerId="ADAL" clId="{7653462E-9FFC-4B99-BA1E-9A3E6B4C3547}" dt="2022-02-11T22:04:17.893" v="703" actId="478"/>
          <ac:picMkLst>
            <pc:docMk/>
            <pc:sldMk cId="2774158876" sldId="578"/>
            <ac:picMk id="7" creationId="{B0BBCF5B-DFB6-475C-97F5-BC4D70B376E8}"/>
          </ac:picMkLst>
        </pc:picChg>
        <pc:picChg chg="add mod">
          <ac:chgData name="Sina Ameli" userId="c58ed4cc-f2af-49d7-aefb-f2e8df517b3b" providerId="ADAL" clId="{7653462E-9FFC-4B99-BA1E-9A3E6B4C3547}" dt="2022-02-11T23:08:01.818" v="1654" actId="1036"/>
          <ac:picMkLst>
            <pc:docMk/>
            <pc:sldMk cId="2774158876" sldId="578"/>
            <ac:picMk id="9" creationId="{5662152E-718D-4237-B7A2-2C876ED6964C}"/>
          </ac:picMkLst>
        </pc:picChg>
        <pc:picChg chg="add mod modCrop">
          <ac:chgData name="Sina Ameli" userId="c58ed4cc-f2af-49d7-aefb-f2e8df517b3b" providerId="ADAL" clId="{7653462E-9FFC-4B99-BA1E-9A3E6B4C3547}" dt="2022-02-11T22:26:05.501" v="1071" actId="1038"/>
          <ac:picMkLst>
            <pc:docMk/>
            <pc:sldMk cId="2774158876" sldId="578"/>
            <ac:picMk id="11" creationId="{2EAA7FB8-53EF-4F0D-A802-2321ACE0A10E}"/>
          </ac:picMkLst>
        </pc:picChg>
        <pc:picChg chg="add mod modCrop">
          <ac:chgData name="Sina Ameli" userId="c58ed4cc-f2af-49d7-aefb-f2e8df517b3b" providerId="ADAL" clId="{7653462E-9FFC-4B99-BA1E-9A3E6B4C3547}" dt="2022-02-11T22:26:17.896" v="1082" actId="14100"/>
          <ac:picMkLst>
            <pc:docMk/>
            <pc:sldMk cId="2774158876" sldId="578"/>
            <ac:picMk id="13" creationId="{A39FEA41-6D53-4A6C-9EE8-705A5A294CA0}"/>
          </ac:picMkLst>
        </pc:picChg>
        <pc:picChg chg="add del mod">
          <ac:chgData name="Sina Ameli" userId="c58ed4cc-f2af-49d7-aefb-f2e8df517b3b" providerId="ADAL" clId="{7653462E-9FFC-4B99-BA1E-9A3E6B4C3547}" dt="2022-02-11T22:15:23.253" v="1014" actId="478"/>
          <ac:picMkLst>
            <pc:docMk/>
            <pc:sldMk cId="2774158876" sldId="578"/>
            <ac:picMk id="16" creationId="{0475FD40-0F8B-400A-9CA7-827909682868}"/>
          </ac:picMkLst>
        </pc:picChg>
        <pc:picChg chg="add del mod">
          <ac:chgData name="Sina Ameli" userId="c58ed4cc-f2af-49d7-aefb-f2e8df517b3b" providerId="ADAL" clId="{7653462E-9FFC-4B99-BA1E-9A3E6B4C3547}" dt="2022-02-11T22:16:10.439" v="1020" actId="478"/>
          <ac:picMkLst>
            <pc:docMk/>
            <pc:sldMk cId="2774158876" sldId="578"/>
            <ac:picMk id="18" creationId="{CD705D56-5C57-495D-8769-7FCBC0BAFA93}"/>
          </ac:picMkLst>
        </pc:picChg>
        <pc:picChg chg="add del mod">
          <ac:chgData name="Sina Ameli" userId="c58ed4cc-f2af-49d7-aefb-f2e8df517b3b" providerId="ADAL" clId="{7653462E-9FFC-4B99-BA1E-9A3E6B4C3547}" dt="2022-02-11T23:00:27.446" v="1562" actId="478"/>
          <ac:picMkLst>
            <pc:docMk/>
            <pc:sldMk cId="2774158876" sldId="578"/>
            <ac:picMk id="20" creationId="{F4A69830-7408-4A26-81EC-6B8995FF1483}"/>
          </ac:picMkLst>
        </pc:picChg>
        <pc:picChg chg="add mod modCrop">
          <ac:chgData name="Sina Ameli" userId="c58ed4cc-f2af-49d7-aefb-f2e8df517b3b" providerId="ADAL" clId="{7653462E-9FFC-4B99-BA1E-9A3E6B4C3547}" dt="2022-02-11T22:28:28.637" v="1144" actId="1076"/>
          <ac:picMkLst>
            <pc:docMk/>
            <pc:sldMk cId="2774158876" sldId="578"/>
            <ac:picMk id="22" creationId="{F24F24F9-A6FA-4F4C-89C3-FF32D7801EA6}"/>
          </ac:picMkLst>
        </pc:picChg>
        <pc:picChg chg="add mod">
          <ac:chgData name="Sina Ameli" userId="c58ed4cc-f2af-49d7-aefb-f2e8df517b3b" providerId="ADAL" clId="{7653462E-9FFC-4B99-BA1E-9A3E6B4C3547}" dt="2022-02-11T22:26:42.333" v="1110" actId="1076"/>
          <ac:picMkLst>
            <pc:docMk/>
            <pc:sldMk cId="2774158876" sldId="578"/>
            <ac:picMk id="24" creationId="{5A705188-4A2D-4C2D-A6B4-3A5169014C4B}"/>
          </ac:picMkLst>
        </pc:picChg>
        <pc:picChg chg="add del mod">
          <ac:chgData name="Sina Ameli" userId="c58ed4cc-f2af-49d7-aefb-f2e8df517b3b" providerId="ADAL" clId="{7653462E-9FFC-4B99-BA1E-9A3E6B4C3547}" dt="2022-02-11T23:00:34.113" v="1564" actId="478"/>
          <ac:picMkLst>
            <pc:docMk/>
            <pc:sldMk cId="2774158876" sldId="578"/>
            <ac:picMk id="69" creationId="{4FE31B8E-3D7C-4B28-B22E-4FFAA0100FBE}"/>
          </ac:picMkLst>
        </pc:picChg>
        <pc:picChg chg="add mod">
          <ac:chgData name="Sina Ameli" userId="c58ed4cc-f2af-49d7-aefb-f2e8df517b3b" providerId="ADAL" clId="{7653462E-9FFC-4B99-BA1E-9A3E6B4C3547}" dt="2022-02-11T23:01:02.996" v="1571" actId="1076"/>
          <ac:picMkLst>
            <pc:docMk/>
            <pc:sldMk cId="2774158876" sldId="578"/>
            <ac:picMk id="71" creationId="{B8C79311-C417-43D3-93FD-59FBCEBB8590}"/>
          </ac:picMkLst>
        </pc:picChg>
        <pc:cxnChg chg="add mod">
          <ac:chgData name="Sina Ameli" userId="c58ed4cc-f2af-49d7-aefb-f2e8df517b3b" providerId="ADAL" clId="{7653462E-9FFC-4B99-BA1E-9A3E6B4C3547}" dt="2022-02-11T22:37:25.610" v="1425" actId="16959"/>
          <ac:cxnSpMkLst>
            <pc:docMk/>
            <pc:sldMk cId="2774158876" sldId="578"/>
            <ac:cxnSpMk id="30" creationId="{B9267717-FB8E-4290-8015-21C77AF02DC2}"/>
          </ac:cxnSpMkLst>
        </pc:cxnChg>
        <pc:cxnChg chg="add del mod">
          <ac:chgData name="Sina Ameli" userId="c58ed4cc-f2af-49d7-aefb-f2e8df517b3b" providerId="ADAL" clId="{7653462E-9FFC-4B99-BA1E-9A3E6B4C3547}" dt="2022-02-11T22:31:11.586" v="1201" actId="478"/>
          <ac:cxnSpMkLst>
            <pc:docMk/>
            <pc:sldMk cId="2774158876" sldId="578"/>
            <ac:cxnSpMk id="33" creationId="{BF9ECD7A-3754-464B-9F8A-8F9ED1E3C2BB}"/>
          </ac:cxnSpMkLst>
        </pc:cxnChg>
        <pc:cxnChg chg="add mod">
          <ac:chgData name="Sina Ameli" userId="c58ed4cc-f2af-49d7-aefb-f2e8df517b3b" providerId="ADAL" clId="{7653462E-9FFC-4B99-BA1E-9A3E6B4C3547}" dt="2022-02-11T22:37:25.610" v="1425" actId="16959"/>
          <ac:cxnSpMkLst>
            <pc:docMk/>
            <pc:sldMk cId="2774158876" sldId="578"/>
            <ac:cxnSpMk id="35" creationId="{BD7B79C1-3BFE-452C-AF45-243A301BA6DA}"/>
          </ac:cxnSpMkLst>
        </pc:cxnChg>
        <pc:cxnChg chg="add mod">
          <ac:chgData name="Sina Ameli" userId="c58ed4cc-f2af-49d7-aefb-f2e8df517b3b" providerId="ADAL" clId="{7653462E-9FFC-4B99-BA1E-9A3E6B4C3547}" dt="2022-02-11T22:37:25.610" v="1425" actId="16959"/>
          <ac:cxnSpMkLst>
            <pc:docMk/>
            <pc:sldMk cId="2774158876" sldId="578"/>
            <ac:cxnSpMk id="37" creationId="{20F931EC-3CC2-4F50-A284-8D00A3426AF5}"/>
          </ac:cxnSpMkLst>
        </pc:cxnChg>
        <pc:cxnChg chg="add mod">
          <ac:chgData name="Sina Ameli" userId="c58ed4cc-f2af-49d7-aefb-f2e8df517b3b" providerId="ADAL" clId="{7653462E-9FFC-4B99-BA1E-9A3E6B4C3547}" dt="2022-02-11T22:37:25.610" v="1425" actId="16959"/>
          <ac:cxnSpMkLst>
            <pc:docMk/>
            <pc:sldMk cId="2774158876" sldId="578"/>
            <ac:cxnSpMk id="39" creationId="{7B3A9F3D-CDD7-4478-93FF-AD76E32699E8}"/>
          </ac:cxnSpMkLst>
        </pc:cxnChg>
        <pc:cxnChg chg="add mod">
          <ac:chgData name="Sina Ameli" userId="c58ed4cc-f2af-49d7-aefb-f2e8df517b3b" providerId="ADAL" clId="{7653462E-9FFC-4B99-BA1E-9A3E6B4C3547}" dt="2022-02-11T22:37:25.610" v="1425" actId="16959"/>
          <ac:cxnSpMkLst>
            <pc:docMk/>
            <pc:sldMk cId="2774158876" sldId="578"/>
            <ac:cxnSpMk id="42" creationId="{EC6D014C-7A96-4C50-A62F-1898147B46A7}"/>
          </ac:cxnSpMkLst>
        </pc:cxnChg>
        <pc:cxnChg chg="add mod">
          <ac:chgData name="Sina Ameli" userId="c58ed4cc-f2af-49d7-aefb-f2e8df517b3b" providerId="ADAL" clId="{7653462E-9FFC-4B99-BA1E-9A3E6B4C3547}" dt="2022-02-11T22:37:25.610" v="1425" actId="16959"/>
          <ac:cxnSpMkLst>
            <pc:docMk/>
            <pc:sldMk cId="2774158876" sldId="578"/>
            <ac:cxnSpMk id="44" creationId="{746BA374-B11C-4818-9C9F-E5955EFCC28E}"/>
          </ac:cxnSpMkLst>
        </pc:cxnChg>
        <pc:cxnChg chg="add mod">
          <ac:chgData name="Sina Ameli" userId="c58ed4cc-f2af-49d7-aefb-f2e8df517b3b" providerId="ADAL" clId="{7653462E-9FFC-4B99-BA1E-9A3E6B4C3547}" dt="2022-02-11T22:37:25.610" v="1425" actId="16959"/>
          <ac:cxnSpMkLst>
            <pc:docMk/>
            <pc:sldMk cId="2774158876" sldId="578"/>
            <ac:cxnSpMk id="46" creationId="{312633CC-1CF2-4EC4-9DBF-C51D02D22282}"/>
          </ac:cxnSpMkLst>
        </pc:cxnChg>
        <pc:cxnChg chg="add mod">
          <ac:chgData name="Sina Ameli" userId="c58ed4cc-f2af-49d7-aefb-f2e8df517b3b" providerId="ADAL" clId="{7653462E-9FFC-4B99-BA1E-9A3E6B4C3547}" dt="2022-02-11T22:42:36.556" v="1494" actId="14100"/>
          <ac:cxnSpMkLst>
            <pc:docMk/>
            <pc:sldMk cId="2774158876" sldId="578"/>
            <ac:cxnSpMk id="61" creationId="{B4B95AE1-A15C-4CB0-8C69-FE9B9EE5F8D0}"/>
          </ac:cxnSpMkLst>
        </pc:cxnChg>
        <pc:cxnChg chg="add del mod">
          <ac:chgData name="Sina Ameli" userId="c58ed4cc-f2af-49d7-aefb-f2e8df517b3b" providerId="ADAL" clId="{7653462E-9FFC-4B99-BA1E-9A3E6B4C3547}" dt="2022-02-11T22:42:48.805" v="1500" actId="478"/>
          <ac:cxnSpMkLst>
            <pc:docMk/>
            <pc:sldMk cId="2774158876" sldId="578"/>
            <ac:cxnSpMk id="64" creationId="{D28636C3-730B-4FD6-A9E8-316B6782F163}"/>
          </ac:cxnSpMkLst>
        </pc:cxnChg>
        <pc:cxnChg chg="add del">
          <ac:chgData name="Sina Ameli" userId="c58ed4cc-f2af-49d7-aefb-f2e8df517b3b" providerId="ADAL" clId="{7653462E-9FFC-4B99-BA1E-9A3E6B4C3547}" dt="2022-02-11T23:00:26.445" v="1561" actId="478"/>
          <ac:cxnSpMkLst>
            <pc:docMk/>
            <pc:sldMk cId="2774158876" sldId="578"/>
            <ac:cxnSpMk id="67" creationId="{EA7D20F6-A08E-4AF6-8244-98B054472FF3}"/>
          </ac:cxnSpMkLst>
        </pc:cxnChg>
        <pc:cxnChg chg="add del mod">
          <ac:chgData name="Sina Ameli" userId="c58ed4cc-f2af-49d7-aefb-f2e8df517b3b" providerId="ADAL" clId="{7653462E-9FFC-4B99-BA1E-9A3E6B4C3547}" dt="2022-02-11T23:06:23.827" v="1625" actId="478"/>
          <ac:cxnSpMkLst>
            <pc:docMk/>
            <pc:sldMk cId="2774158876" sldId="578"/>
            <ac:cxnSpMk id="73" creationId="{10A2AA2D-0F32-4D70-B1AE-E4C34BA75D98}"/>
          </ac:cxnSpMkLst>
        </pc:cxnChg>
      </pc:sldChg>
    </pc:docChg>
  </pc:docChgLst>
  <pc:docChgLst>
    <pc:chgData name="Sina Ameli" userId="c58ed4cc-f2af-49d7-aefb-f2e8df517b3b" providerId="ADAL" clId="{7CE1390A-D62D-491D-9AFB-A869376262FB}"/>
    <pc:docChg chg="undo redo custSel modSld">
      <pc:chgData name="Sina Ameli" userId="c58ed4cc-f2af-49d7-aefb-f2e8df517b3b" providerId="ADAL" clId="{7CE1390A-D62D-491D-9AFB-A869376262FB}" dt="2022-02-14T22:39:02.775" v="706" actId="1076"/>
      <pc:docMkLst>
        <pc:docMk/>
      </pc:docMkLst>
      <pc:sldChg chg="modSp mod">
        <pc:chgData name="Sina Ameli" userId="c58ed4cc-f2af-49d7-aefb-f2e8df517b3b" providerId="ADAL" clId="{7CE1390A-D62D-491D-9AFB-A869376262FB}" dt="2022-02-11T23:11:57.144" v="4" actId="207"/>
        <pc:sldMkLst>
          <pc:docMk/>
          <pc:sldMk cId="2642352715" sldId="568"/>
        </pc:sldMkLst>
        <pc:spChg chg="mod">
          <ac:chgData name="Sina Ameli" userId="c58ed4cc-f2af-49d7-aefb-f2e8df517b3b" providerId="ADAL" clId="{7CE1390A-D62D-491D-9AFB-A869376262FB}" dt="2022-02-11T23:11:57.144" v="4" actId="207"/>
          <ac:spMkLst>
            <pc:docMk/>
            <pc:sldMk cId="2642352715" sldId="568"/>
            <ac:spMk id="54" creationId="{E52F6DBD-5032-4889-8058-5D001392A24F}"/>
          </ac:spMkLst>
        </pc:spChg>
      </pc:sldChg>
      <pc:sldChg chg="addSp delSp modSp mod">
        <pc:chgData name="Sina Ameli" userId="c58ed4cc-f2af-49d7-aefb-f2e8df517b3b" providerId="ADAL" clId="{7CE1390A-D62D-491D-9AFB-A869376262FB}" dt="2022-02-14T22:39:02.775" v="706" actId="1076"/>
        <pc:sldMkLst>
          <pc:docMk/>
          <pc:sldMk cId="2774158876" sldId="578"/>
        </pc:sldMkLst>
        <pc:spChg chg="add mod">
          <ac:chgData name="Sina Ameli" userId="c58ed4cc-f2af-49d7-aefb-f2e8df517b3b" providerId="ADAL" clId="{7CE1390A-D62D-491D-9AFB-A869376262FB}" dt="2022-02-14T22:13:53.775" v="430" actId="164"/>
          <ac:spMkLst>
            <pc:docMk/>
            <pc:sldMk cId="2774158876" sldId="578"/>
            <ac:spMk id="2" creationId="{8519B7A0-29D5-4972-B27A-33DAC99E563D}"/>
          </ac:spMkLst>
        </pc:spChg>
        <pc:spChg chg="add mod">
          <ac:chgData name="Sina Ameli" userId="c58ed4cc-f2af-49d7-aefb-f2e8df517b3b" providerId="ADAL" clId="{7CE1390A-D62D-491D-9AFB-A869376262FB}" dt="2022-02-14T22:13:53.775" v="430" actId="164"/>
          <ac:spMkLst>
            <pc:docMk/>
            <pc:sldMk cId="2774158876" sldId="578"/>
            <ac:spMk id="4" creationId="{AB127BFD-3873-40A5-B785-C52008C48A57}"/>
          </ac:spMkLst>
        </pc:spChg>
        <pc:spChg chg="add mod">
          <ac:chgData name="Sina Ameli" userId="c58ed4cc-f2af-49d7-aefb-f2e8df517b3b" providerId="ADAL" clId="{7CE1390A-D62D-491D-9AFB-A869376262FB}" dt="2022-02-14T22:13:53.775" v="430" actId="164"/>
          <ac:spMkLst>
            <pc:docMk/>
            <pc:sldMk cId="2774158876" sldId="578"/>
            <ac:spMk id="12" creationId="{03646F91-D1DB-4D89-A989-B8F574705180}"/>
          </ac:spMkLst>
        </pc:spChg>
        <pc:spChg chg="add mod">
          <ac:chgData name="Sina Ameli" userId="c58ed4cc-f2af-49d7-aefb-f2e8df517b3b" providerId="ADAL" clId="{7CE1390A-D62D-491D-9AFB-A869376262FB}" dt="2022-02-14T22:15:51.243" v="509" actId="164"/>
          <ac:spMkLst>
            <pc:docMk/>
            <pc:sldMk cId="2774158876" sldId="578"/>
            <ac:spMk id="18" creationId="{53CE3535-CBA8-4887-B763-946725901451}"/>
          </ac:spMkLst>
        </pc:spChg>
        <pc:spChg chg="add mod">
          <ac:chgData name="Sina Ameli" userId="c58ed4cc-f2af-49d7-aefb-f2e8df517b3b" providerId="ADAL" clId="{7CE1390A-D62D-491D-9AFB-A869376262FB}" dt="2022-02-14T22:19:32.436" v="567" actId="1076"/>
          <ac:spMkLst>
            <pc:docMk/>
            <pc:sldMk cId="2774158876" sldId="578"/>
            <ac:spMk id="25" creationId="{B9085298-883D-48B2-8140-2C4AD297702A}"/>
          </ac:spMkLst>
        </pc:spChg>
        <pc:spChg chg="mod">
          <ac:chgData name="Sina Ameli" userId="c58ed4cc-f2af-49d7-aefb-f2e8df517b3b" providerId="ADAL" clId="{7CE1390A-D62D-491D-9AFB-A869376262FB}" dt="2022-02-14T22:39:02.775" v="706" actId="1076"/>
          <ac:spMkLst>
            <pc:docMk/>
            <pc:sldMk cId="2774158876" sldId="578"/>
            <ac:spMk id="26" creationId="{085F489A-7F99-4AAF-86E3-BF4BFA2F7B75}"/>
          </ac:spMkLst>
        </pc:spChg>
        <pc:spChg chg="mod">
          <ac:chgData name="Sina Ameli" userId="c58ed4cc-f2af-49d7-aefb-f2e8df517b3b" providerId="ADAL" clId="{7CE1390A-D62D-491D-9AFB-A869376262FB}" dt="2022-02-14T22:38:59.435" v="705" actId="14100"/>
          <ac:spMkLst>
            <pc:docMk/>
            <pc:sldMk cId="2774158876" sldId="578"/>
            <ac:spMk id="27" creationId="{C3DFC928-F47C-4B2E-ADAA-0FB2A6ABB3E6}"/>
          </ac:spMkLst>
        </pc:spChg>
        <pc:spChg chg="add mod">
          <ac:chgData name="Sina Ameli" userId="c58ed4cc-f2af-49d7-aefb-f2e8df517b3b" providerId="ADAL" clId="{7CE1390A-D62D-491D-9AFB-A869376262FB}" dt="2022-02-14T22:20:48.503" v="590" actId="164"/>
          <ac:spMkLst>
            <pc:docMk/>
            <pc:sldMk cId="2774158876" sldId="578"/>
            <ac:spMk id="29" creationId="{ECBCD2C6-5F60-488A-B601-AD498A3C4F1A}"/>
          </ac:spMkLst>
        </pc:spChg>
        <pc:spChg chg="add mod">
          <ac:chgData name="Sina Ameli" userId="c58ed4cc-f2af-49d7-aefb-f2e8df517b3b" providerId="ADAL" clId="{7CE1390A-D62D-491D-9AFB-A869376262FB}" dt="2022-02-14T22:38:50.140" v="702" actId="1076"/>
          <ac:spMkLst>
            <pc:docMk/>
            <pc:sldMk cId="2774158876" sldId="578"/>
            <ac:spMk id="34" creationId="{B17B937B-4A3C-4F58-BDC4-AB0F2EB12E6B}"/>
          </ac:spMkLst>
        </pc:spChg>
        <pc:spChg chg="add mod">
          <ac:chgData name="Sina Ameli" userId="c58ed4cc-f2af-49d7-aefb-f2e8df517b3b" providerId="ADAL" clId="{7CE1390A-D62D-491D-9AFB-A869376262FB}" dt="2022-02-14T22:19:29.520" v="566" actId="14100"/>
          <ac:spMkLst>
            <pc:docMk/>
            <pc:sldMk cId="2774158876" sldId="578"/>
            <ac:spMk id="50" creationId="{8F369FA8-7D90-498E-A608-87CE86DD9158}"/>
          </ac:spMkLst>
        </pc:spChg>
        <pc:spChg chg="add del mod">
          <ac:chgData name="Sina Ameli" userId="c58ed4cc-f2af-49d7-aefb-f2e8df517b3b" providerId="ADAL" clId="{7CE1390A-D62D-491D-9AFB-A869376262FB}" dt="2022-02-14T22:24:15.305" v="642" actId="1036"/>
          <ac:spMkLst>
            <pc:docMk/>
            <pc:sldMk cId="2774158876" sldId="578"/>
            <ac:spMk id="52" creationId="{9D3805EB-79C1-4238-863D-634CD13EF1BA}"/>
          </ac:spMkLst>
        </pc:spChg>
        <pc:spChg chg="mod">
          <ac:chgData name="Sina Ameli" userId="c58ed4cc-f2af-49d7-aefb-f2e8df517b3b" providerId="ADAL" clId="{7CE1390A-D62D-491D-9AFB-A869376262FB}" dt="2022-02-14T22:17:58.077" v="545" actId="16959"/>
          <ac:spMkLst>
            <pc:docMk/>
            <pc:sldMk cId="2774158876" sldId="578"/>
            <ac:spMk id="57" creationId="{62C3A69A-F255-4EA8-AF96-D674AFB22716}"/>
          </ac:spMkLst>
        </pc:spChg>
        <pc:spChg chg="mod">
          <ac:chgData name="Sina Ameli" userId="c58ed4cc-f2af-49d7-aefb-f2e8df517b3b" providerId="ADAL" clId="{7CE1390A-D62D-491D-9AFB-A869376262FB}" dt="2022-02-11T23:11:53.217" v="3" actId="207"/>
          <ac:spMkLst>
            <pc:docMk/>
            <pc:sldMk cId="2774158876" sldId="578"/>
            <ac:spMk id="58" creationId="{F6C48D74-5E5C-4BB3-84A9-6026AF8EBCE7}"/>
          </ac:spMkLst>
        </pc:spChg>
        <pc:spChg chg="add mod">
          <ac:chgData name="Sina Ameli" userId="c58ed4cc-f2af-49d7-aefb-f2e8df517b3b" providerId="ADAL" clId="{7CE1390A-D62D-491D-9AFB-A869376262FB}" dt="2022-02-14T22:20:48.503" v="590" actId="164"/>
          <ac:spMkLst>
            <pc:docMk/>
            <pc:sldMk cId="2774158876" sldId="578"/>
            <ac:spMk id="60" creationId="{12ABB3C2-B003-4550-BE80-670BDF8BC9AF}"/>
          </ac:spMkLst>
        </pc:spChg>
        <pc:spChg chg="add mod">
          <ac:chgData name="Sina Ameli" userId="c58ed4cc-f2af-49d7-aefb-f2e8df517b3b" providerId="ADAL" clId="{7CE1390A-D62D-491D-9AFB-A869376262FB}" dt="2022-02-14T22:23:45.985" v="627" actId="1038"/>
          <ac:spMkLst>
            <pc:docMk/>
            <pc:sldMk cId="2774158876" sldId="578"/>
            <ac:spMk id="62" creationId="{A2F70B98-AD2C-423A-A8A8-1B572409CEAA}"/>
          </ac:spMkLst>
        </pc:spChg>
        <pc:spChg chg="add mod">
          <ac:chgData name="Sina Ameli" userId="c58ed4cc-f2af-49d7-aefb-f2e8df517b3b" providerId="ADAL" clId="{7CE1390A-D62D-491D-9AFB-A869376262FB}" dt="2022-02-14T22:23:47.733" v="628" actId="1035"/>
          <ac:spMkLst>
            <pc:docMk/>
            <pc:sldMk cId="2774158876" sldId="578"/>
            <ac:spMk id="63" creationId="{C1D151F5-0057-4653-9777-9A96BDBB557E}"/>
          </ac:spMkLst>
        </pc:spChg>
        <pc:spChg chg="del mod">
          <ac:chgData name="Sina Ameli" userId="c58ed4cc-f2af-49d7-aefb-f2e8df517b3b" providerId="ADAL" clId="{7CE1390A-D62D-491D-9AFB-A869376262FB}" dt="2022-02-14T22:08:01.792" v="384" actId="478"/>
          <ac:spMkLst>
            <pc:docMk/>
            <pc:sldMk cId="2774158876" sldId="578"/>
            <ac:spMk id="74" creationId="{4F611D29-0FAC-497D-B090-3F3BA83F4B23}"/>
          </ac:spMkLst>
        </pc:spChg>
        <pc:spChg chg="mod">
          <ac:chgData name="Sina Ameli" userId="c58ed4cc-f2af-49d7-aefb-f2e8df517b3b" providerId="ADAL" clId="{7CE1390A-D62D-491D-9AFB-A869376262FB}" dt="2022-02-14T22:09:13.110" v="399"/>
          <ac:spMkLst>
            <pc:docMk/>
            <pc:sldMk cId="2774158876" sldId="578"/>
            <ac:spMk id="75" creationId="{7FDB4597-8EF8-41FD-AD09-BD458BFF034B}"/>
          </ac:spMkLst>
        </pc:spChg>
        <pc:spChg chg="mod">
          <ac:chgData name="Sina Ameli" userId="c58ed4cc-f2af-49d7-aefb-f2e8df517b3b" providerId="ADAL" clId="{7CE1390A-D62D-491D-9AFB-A869376262FB}" dt="2022-02-14T22:25:14.090" v="644" actId="1076"/>
          <ac:spMkLst>
            <pc:docMk/>
            <pc:sldMk cId="2774158876" sldId="578"/>
            <ac:spMk id="76" creationId="{A24410CB-E912-44B8-9972-26222C530AA3}"/>
          </ac:spMkLst>
        </pc:spChg>
        <pc:grpChg chg="add mod">
          <ac:chgData name="Sina Ameli" userId="c58ed4cc-f2af-49d7-aefb-f2e8df517b3b" providerId="ADAL" clId="{7CE1390A-D62D-491D-9AFB-A869376262FB}" dt="2022-02-14T22:15:51.243" v="509" actId="164"/>
          <ac:grpSpMkLst>
            <pc:docMk/>
            <pc:sldMk cId="2774158876" sldId="578"/>
            <ac:grpSpMk id="17" creationId="{D2F060A9-DED2-4F04-86C7-045901E1669E}"/>
          </ac:grpSpMkLst>
        </pc:grpChg>
        <pc:grpChg chg="add mod">
          <ac:chgData name="Sina Ameli" userId="c58ed4cc-f2af-49d7-aefb-f2e8df517b3b" providerId="ADAL" clId="{7CE1390A-D62D-491D-9AFB-A869376262FB}" dt="2022-02-14T22:16:04.313" v="516" actId="164"/>
          <ac:grpSpMkLst>
            <pc:docMk/>
            <pc:sldMk cId="2774158876" sldId="578"/>
            <ac:grpSpMk id="20" creationId="{35FE3A97-3CB9-43AA-A4F2-9F6F1C533970}"/>
          </ac:grpSpMkLst>
        </pc:grpChg>
        <pc:grpChg chg="add mod">
          <ac:chgData name="Sina Ameli" userId="c58ed4cc-f2af-49d7-aefb-f2e8df517b3b" providerId="ADAL" clId="{7CE1390A-D62D-491D-9AFB-A869376262FB}" dt="2022-02-14T22:20:48.503" v="590" actId="164"/>
          <ac:grpSpMkLst>
            <pc:docMk/>
            <pc:sldMk cId="2774158876" sldId="578"/>
            <ac:grpSpMk id="21" creationId="{AAEF8592-CB72-4E80-BA12-3AE92BF7F818}"/>
          </ac:grpSpMkLst>
        </pc:grpChg>
        <pc:grpChg chg="add mod">
          <ac:chgData name="Sina Ameli" userId="c58ed4cc-f2af-49d7-aefb-f2e8df517b3b" providerId="ADAL" clId="{7CE1390A-D62D-491D-9AFB-A869376262FB}" dt="2022-02-14T22:20:53.510" v="591" actId="1076"/>
          <ac:grpSpMkLst>
            <pc:docMk/>
            <pc:sldMk cId="2774158876" sldId="578"/>
            <ac:grpSpMk id="32" creationId="{D2B91D29-3905-4F3D-866C-CF8C71DC0BCC}"/>
          </ac:grpSpMkLst>
        </pc:grpChg>
        <pc:picChg chg="del mod">
          <ac:chgData name="Sina Ameli" userId="c58ed4cc-f2af-49d7-aefb-f2e8df517b3b" providerId="ADAL" clId="{7CE1390A-D62D-491D-9AFB-A869376262FB}" dt="2022-02-14T22:38:51.719" v="703" actId="478"/>
          <ac:picMkLst>
            <pc:docMk/>
            <pc:sldMk cId="2774158876" sldId="578"/>
            <ac:picMk id="22" creationId="{F24F24F9-A6FA-4F4C-89C3-FF32D7801EA6}"/>
          </ac:picMkLst>
        </pc:picChg>
        <pc:picChg chg="del mod">
          <ac:chgData name="Sina Ameli" userId="c58ed4cc-f2af-49d7-aefb-f2e8df517b3b" providerId="ADAL" clId="{7CE1390A-D62D-491D-9AFB-A869376262FB}" dt="2022-02-14T21:55:27.282" v="81" actId="478"/>
          <ac:picMkLst>
            <pc:docMk/>
            <pc:sldMk cId="2774158876" sldId="578"/>
            <ac:picMk id="71" creationId="{B8C79311-C417-43D3-93FD-59FBCEBB8590}"/>
          </ac:picMkLst>
        </pc:picChg>
        <pc:cxnChg chg="add mod">
          <ac:chgData name="Sina Ameli" userId="c58ed4cc-f2af-49d7-aefb-f2e8df517b3b" providerId="ADAL" clId="{7CE1390A-D62D-491D-9AFB-A869376262FB}" dt="2022-02-14T22:21:53.206" v="603" actId="692"/>
          <ac:cxnSpMkLst>
            <pc:docMk/>
            <pc:sldMk cId="2774158876" sldId="578"/>
            <ac:cxnSpMk id="7" creationId="{66EB0A93-11E7-4500-A634-D7EF121E4D75}"/>
          </ac:cxnSpMkLst>
        </pc:cxnChg>
        <pc:cxnChg chg="add mod">
          <ac:chgData name="Sina Ameli" userId="c58ed4cc-f2af-49d7-aefb-f2e8df517b3b" providerId="ADAL" clId="{7CE1390A-D62D-491D-9AFB-A869376262FB}" dt="2022-02-14T22:22:34.387" v="608" actId="692"/>
          <ac:cxnSpMkLst>
            <pc:docMk/>
            <pc:sldMk cId="2774158876" sldId="578"/>
            <ac:cxnSpMk id="15" creationId="{6DBFDD96-DBF8-4AC0-9F47-6EE89DA8325F}"/>
          </ac:cxnSpMkLst>
        </pc:cxnChg>
        <pc:cxnChg chg="add mod">
          <ac:chgData name="Sina Ameli" userId="c58ed4cc-f2af-49d7-aefb-f2e8df517b3b" providerId="ADAL" clId="{7CE1390A-D62D-491D-9AFB-A869376262FB}" dt="2022-02-14T22:22:10.714" v="604" actId="692"/>
          <ac:cxnSpMkLst>
            <pc:docMk/>
            <pc:sldMk cId="2774158876" sldId="578"/>
            <ac:cxnSpMk id="43" creationId="{2E82F6E6-59BA-43EF-AEE1-5AA8AF8E0A16}"/>
          </ac:cxnSpMkLst>
        </pc:cxnChg>
        <pc:cxnChg chg="add mod">
          <ac:chgData name="Sina Ameli" userId="c58ed4cc-f2af-49d7-aefb-f2e8df517b3b" providerId="ADAL" clId="{7CE1390A-D62D-491D-9AFB-A869376262FB}" dt="2022-02-14T22:22:40.577" v="611" actId="692"/>
          <ac:cxnSpMkLst>
            <pc:docMk/>
            <pc:sldMk cId="2774158876" sldId="578"/>
            <ac:cxnSpMk id="45" creationId="{43E9E596-55C2-47D4-B98E-E417E22F4C18}"/>
          </ac:cxnSpMkLst>
        </pc:cxnChg>
        <pc:cxnChg chg="add mod">
          <ac:chgData name="Sina Ameli" userId="c58ed4cc-f2af-49d7-aefb-f2e8df517b3b" providerId="ADAL" clId="{7CE1390A-D62D-491D-9AFB-A869376262FB}" dt="2022-02-14T22:22:14.391" v="605" actId="692"/>
          <ac:cxnSpMkLst>
            <pc:docMk/>
            <pc:sldMk cId="2774158876" sldId="578"/>
            <ac:cxnSpMk id="47" creationId="{08D71D2B-5DB5-4D25-BC75-81AF2A63FF1D}"/>
          </ac:cxnSpMkLst>
        </pc:cxnChg>
        <pc:cxnChg chg="add mod">
          <ac:chgData name="Sina Ameli" userId="c58ed4cc-f2af-49d7-aefb-f2e8df517b3b" providerId="ADAL" clId="{7CE1390A-D62D-491D-9AFB-A869376262FB}" dt="2022-02-14T22:22:22.721" v="607" actId="692"/>
          <ac:cxnSpMkLst>
            <pc:docMk/>
            <pc:sldMk cId="2774158876" sldId="578"/>
            <ac:cxnSpMk id="48" creationId="{1600860E-CC84-48BE-BD11-C301D8B60345}"/>
          </ac:cxnSpMkLst>
        </pc:cxnChg>
        <pc:cxnChg chg="add mod">
          <ac:chgData name="Sina Ameli" userId="c58ed4cc-f2af-49d7-aefb-f2e8df517b3b" providerId="ADAL" clId="{7CE1390A-D62D-491D-9AFB-A869376262FB}" dt="2022-02-14T22:22:18.761" v="606" actId="692"/>
          <ac:cxnSpMkLst>
            <pc:docMk/>
            <pc:sldMk cId="2774158876" sldId="578"/>
            <ac:cxnSpMk id="49" creationId="{1020DF48-2C33-4EC4-8DE1-31FAE299D277}"/>
          </ac:cxnSpMkLst>
        </pc:cxnChg>
      </pc:sldChg>
    </pc:docChg>
  </pc:docChgLst>
  <pc:docChgLst>
    <pc:chgData name="Yu Zheng" userId="1b7d1c15-d579-49f8-8b61-04908581df10" providerId="ADAL" clId="{D0A78053-361F-4CD6-AD92-CE49F5CE008A}"/>
    <pc:docChg chg="modSld">
      <pc:chgData name="Yu Zheng" userId="1b7d1c15-d579-49f8-8b61-04908581df10" providerId="ADAL" clId="{D0A78053-361F-4CD6-AD92-CE49F5CE008A}" dt="2022-02-15T03:55:58.895" v="8" actId="2085"/>
      <pc:docMkLst>
        <pc:docMk/>
      </pc:docMkLst>
      <pc:sldChg chg="addSp modSp mod">
        <pc:chgData name="Yu Zheng" userId="1b7d1c15-d579-49f8-8b61-04908581df10" providerId="ADAL" clId="{D0A78053-361F-4CD6-AD92-CE49F5CE008A}" dt="2022-02-15T03:55:20.870" v="3" actId="2085"/>
        <pc:sldMkLst>
          <pc:docMk/>
          <pc:sldMk cId="2642352715" sldId="568"/>
        </pc:sldMkLst>
        <pc:spChg chg="add mod ord">
          <ac:chgData name="Yu Zheng" userId="1b7d1c15-d579-49f8-8b61-04908581df10" providerId="ADAL" clId="{D0A78053-361F-4CD6-AD92-CE49F5CE008A}" dt="2022-02-15T03:55:20.870" v="3" actId="2085"/>
          <ac:spMkLst>
            <pc:docMk/>
            <pc:sldMk cId="2642352715" sldId="568"/>
            <ac:spMk id="2" creationId="{7D124BF1-0341-4B85-8E6E-768E7815F405}"/>
          </ac:spMkLst>
        </pc:spChg>
      </pc:sldChg>
      <pc:sldChg chg="addSp modSp mod">
        <pc:chgData name="Yu Zheng" userId="1b7d1c15-d579-49f8-8b61-04908581df10" providerId="ADAL" clId="{D0A78053-361F-4CD6-AD92-CE49F5CE008A}" dt="2022-02-15T03:55:58.895" v="8" actId="2085"/>
        <pc:sldMkLst>
          <pc:docMk/>
          <pc:sldMk cId="2774158876" sldId="578"/>
        </pc:sldMkLst>
        <pc:spChg chg="add mod ord">
          <ac:chgData name="Yu Zheng" userId="1b7d1c15-d579-49f8-8b61-04908581df10" providerId="ADAL" clId="{D0A78053-361F-4CD6-AD92-CE49F5CE008A}" dt="2022-02-15T03:55:58.895" v="8" actId="2085"/>
          <ac:spMkLst>
            <pc:docMk/>
            <pc:sldMk cId="2774158876" sldId="578"/>
            <ac:spMk id="6" creationId="{64C11CA7-4995-4259-8DD7-6CF6B58683C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B2C09-ABF6-AC4A-94E7-594075BA40B4}" type="datetimeFigureOut"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8B499-6162-3040-B87E-FA4D7C7ED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11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A0772-E784-46DA-9A8A-1C05940AE517}" type="datetimeFigureOut">
              <a:rPr kumimoji="1" lang="ja-JP" altLang="en-US" smtClean="0"/>
              <a:t>2022/2/14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76C46-CD84-41C3-8F47-9AFE05013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301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23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347E66-49C8-446E-A2AA-F693E35188F7}"/>
              </a:ext>
            </a:extLst>
          </p:cNvPr>
          <p:cNvSpPr/>
          <p:nvPr userDrawn="1"/>
        </p:nvSpPr>
        <p:spPr>
          <a:xfrm rot="10800000" flipV="1">
            <a:off x="0" y="283483"/>
            <a:ext cx="12192000" cy="3864990"/>
          </a:xfrm>
          <a:prstGeom prst="rect">
            <a:avLst/>
          </a:prstGeom>
          <a:gradFill flip="none" rotWithShape="1">
            <a:gsLst>
              <a:gs pos="19000">
                <a:srgbClr val="00316C"/>
              </a:gs>
              <a:gs pos="6000">
                <a:srgbClr val="002C60"/>
              </a:gs>
              <a:gs pos="0">
                <a:schemeClr val="accent1">
                  <a:lumMod val="67000"/>
                </a:schemeClr>
              </a:gs>
              <a:gs pos="100000">
                <a:srgbClr val="0759BC"/>
              </a:gs>
              <a:gs pos="5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06401" y="1953943"/>
            <a:ext cx="7652215" cy="13843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06401" y="4287691"/>
            <a:ext cx="6453192" cy="201964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1" baseline="0"/>
            </a:lvl1pPr>
          </a:lstStyle>
          <a:p>
            <a:pPr lvl="0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47" y="4642022"/>
            <a:ext cx="4806925" cy="13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4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74036C-1885-4DCC-8BD7-50CE98E9701C}"/>
              </a:ext>
            </a:extLst>
          </p:cNvPr>
          <p:cNvSpPr/>
          <p:nvPr userDrawn="1"/>
        </p:nvSpPr>
        <p:spPr>
          <a:xfrm rot="10800000" flipV="1">
            <a:off x="0" y="0"/>
            <a:ext cx="12192000" cy="778966"/>
          </a:xfrm>
          <a:prstGeom prst="rect">
            <a:avLst/>
          </a:prstGeom>
          <a:gradFill flip="none" rotWithShape="1">
            <a:gsLst>
              <a:gs pos="19000">
                <a:srgbClr val="00316C"/>
              </a:gs>
              <a:gs pos="6000">
                <a:srgbClr val="002C60"/>
              </a:gs>
              <a:gs pos="0">
                <a:schemeClr val="accent1">
                  <a:lumMod val="67000"/>
                </a:schemeClr>
              </a:gs>
              <a:gs pos="100000">
                <a:srgbClr val="0759BC"/>
              </a:gs>
              <a:gs pos="5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98188" y="950916"/>
            <a:ext cx="11514872" cy="3711785"/>
          </a:xfrm>
          <a:prstGeom prst="rect">
            <a:avLst/>
          </a:prstGeom>
        </p:spPr>
        <p:txBody>
          <a:bodyPr>
            <a:spAutoFit/>
          </a:bodyPr>
          <a:lstStyle>
            <a:lvl1pPr>
              <a:buClr>
                <a:srgbClr val="00316C"/>
              </a:buCl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00694C"/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F1BC1A"/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CE4E0E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606F7C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9A7DAC-C503-FB4D-A1B7-9D8EFFC583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" y="6374856"/>
            <a:ext cx="1938281" cy="44673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7043" y="60122"/>
            <a:ext cx="11506017" cy="64008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984" y="6285486"/>
            <a:ext cx="2228016" cy="6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99438C-E600-426A-988A-52EE4590BCD1}"/>
              </a:ext>
            </a:extLst>
          </p:cNvPr>
          <p:cNvSpPr/>
          <p:nvPr userDrawn="1"/>
        </p:nvSpPr>
        <p:spPr>
          <a:xfrm rot="10800000" flipV="1">
            <a:off x="0" y="348003"/>
            <a:ext cx="12192000" cy="3864990"/>
          </a:xfrm>
          <a:prstGeom prst="rect">
            <a:avLst/>
          </a:prstGeom>
          <a:gradFill flip="none" rotWithShape="1">
            <a:gsLst>
              <a:gs pos="19000">
                <a:srgbClr val="00316C"/>
              </a:gs>
              <a:gs pos="6000">
                <a:srgbClr val="002C60"/>
              </a:gs>
              <a:gs pos="0">
                <a:schemeClr val="accent1">
                  <a:lumMod val="67000"/>
                </a:schemeClr>
              </a:gs>
              <a:gs pos="100000">
                <a:srgbClr val="0759BC"/>
              </a:gs>
              <a:gs pos="5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320222" y="3221280"/>
            <a:ext cx="8351935" cy="8730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500"/>
            </a:lvl2pPr>
            <a:lvl3pPr marL="769144" indent="0">
              <a:buFontTx/>
              <a:buNone/>
              <a:defRPr sz="1500"/>
            </a:lvl3pPr>
            <a:lvl4pPr marL="1028700" indent="0">
              <a:buFontTx/>
              <a:buNone/>
              <a:defRPr sz="1500"/>
            </a:lvl4pPr>
            <a:lvl5pPr marL="1371600" indent="0">
              <a:buFontTx/>
              <a:buNone/>
              <a:defRPr sz="1500"/>
            </a:lvl5pPr>
          </a:lstStyle>
          <a:p>
            <a:pPr lvl="0"/>
            <a:r>
              <a:rPr kumimoji="1" lang="en-US" altLang="ja-JP"/>
              <a:t>message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76665" y="1796589"/>
            <a:ext cx="8295491" cy="1244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add End Title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BE2A4-8CFB-A04A-8A6F-C03B36432791}"/>
              </a:ext>
            </a:extLst>
          </p:cNvPr>
          <p:cNvSpPr txBox="1"/>
          <p:nvPr userDrawn="1"/>
        </p:nvSpPr>
        <p:spPr>
          <a:xfrm>
            <a:off x="12489367" y="45720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7654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3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74" r:id="rId3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kumimoji="1"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n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607219" indent="-264319" algn="l" defTabSz="685800" rtl="0" eaLnBrk="1" latinLnBrk="0" hangingPunct="1">
        <a:spcBef>
          <a:spcPct val="20000"/>
        </a:spcBef>
        <a:buClr>
          <a:schemeClr val="accent5"/>
        </a:buClr>
        <a:buFont typeface="Wingdings" panose="05000000000000000000" pitchFamily="2" charset="2"/>
        <a:buChar char="u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40594" indent="-171450" algn="l" defTabSz="685800" rtl="0" eaLnBrk="1" latinLnBrk="0" hangingPunct="1">
        <a:spcBef>
          <a:spcPct val="20000"/>
        </a:spcBef>
        <a:buClr>
          <a:schemeClr val="accent5"/>
        </a:buClr>
        <a:buFont typeface="Wingdings" panose="05000000000000000000" pitchFamily="2" charset="2"/>
        <a:buChar char="Ø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013" indent="-214313" algn="l" defTabSz="6858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accent5"/>
        </a:buClr>
        <a:buFont typeface="Wingdings" panose="05000000000000000000" pitchFamily="2" charset="2"/>
        <a:buChar char="ü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g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29.png"/><Relationship Id="rId26" Type="http://schemas.openxmlformats.org/officeDocument/2006/relationships/image" Target="../media/image38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6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9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124BF1-0341-4B85-8E6E-768E7815F405}"/>
              </a:ext>
            </a:extLst>
          </p:cNvPr>
          <p:cNvSpPr/>
          <p:nvPr/>
        </p:nvSpPr>
        <p:spPr>
          <a:xfrm>
            <a:off x="0" y="766306"/>
            <a:ext cx="12192000" cy="6101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17E2B1-C70A-4F0E-9A68-807E6D7E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Distributed Robust Adaptive Control for Coupled Nonlinear Systems with Actuator Faults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0F3D73-5E5F-44CF-BD8D-AA74D362EF5D}"/>
              </a:ext>
            </a:extLst>
          </p:cNvPr>
          <p:cNvGrpSpPr/>
          <p:nvPr/>
        </p:nvGrpSpPr>
        <p:grpSpPr>
          <a:xfrm>
            <a:off x="83921" y="1094723"/>
            <a:ext cx="3011017" cy="797719"/>
            <a:chOff x="5239067" y="2892055"/>
            <a:chExt cx="3011017" cy="797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EBDC64C-D848-4674-BD08-B1753B736285}"/>
                    </a:ext>
                  </a:extLst>
                </p:cNvPr>
                <p:cNvSpPr txBox="1"/>
                <p:nvPr/>
              </p:nvSpPr>
              <p:spPr>
                <a:xfrm>
                  <a:off x="5239067" y="2892055"/>
                  <a:ext cx="3011017" cy="7977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,⋯,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EBDC64C-D848-4674-BD08-B1753B736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067" y="2892055"/>
                  <a:ext cx="3011017" cy="7977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72D154-31CE-4440-B873-C8C538EDB233}"/>
                </a:ext>
              </a:extLst>
            </p:cNvPr>
            <p:cNvGrpSpPr/>
            <p:nvPr/>
          </p:nvGrpSpPr>
          <p:grpSpPr>
            <a:xfrm>
              <a:off x="6327527" y="3208937"/>
              <a:ext cx="531008" cy="403226"/>
              <a:chOff x="6327527" y="3208937"/>
              <a:chExt cx="531008" cy="4032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FA75B46-2A16-431E-B378-D10310B02D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7527" y="3389323"/>
                <a:ext cx="5310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A0431B5-4F9F-427A-885A-9BAEBEF2F6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4226" y="3208937"/>
                <a:ext cx="0" cy="403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6161C76-2CE8-4F05-B820-21FF3BB1CF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733039"/>
            <a:ext cx="11514872" cy="40011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6A53EC-FBEC-4207-A412-7CDFE85D9F75}"/>
              </a:ext>
            </a:extLst>
          </p:cNvPr>
          <p:cNvGrpSpPr/>
          <p:nvPr/>
        </p:nvGrpSpPr>
        <p:grpSpPr>
          <a:xfrm>
            <a:off x="83921" y="1833881"/>
            <a:ext cx="3295769" cy="1818372"/>
            <a:chOff x="120867" y="1910274"/>
            <a:chExt cx="4057799" cy="2457828"/>
          </a:xfrm>
        </p:grpSpPr>
        <p:pic>
          <p:nvPicPr>
            <p:cNvPr id="20" name="Picture 19" descr="Diagram&#10;&#10;Description automatically generated">
              <a:extLst>
                <a:ext uri="{FF2B5EF4-FFF2-40B4-BE49-F238E27FC236}">
                  <a16:creationId xmlns:a16="http://schemas.microsoft.com/office/drawing/2014/main" id="{BE17438C-B35F-401A-9A44-BA110ECE1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67" y="1910274"/>
              <a:ext cx="4057799" cy="2443648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14E9FF-DDDB-4C1C-B2A0-59946C527F87}"/>
                </a:ext>
              </a:extLst>
            </p:cNvPr>
            <p:cNvSpPr/>
            <p:nvPr/>
          </p:nvSpPr>
          <p:spPr>
            <a:xfrm>
              <a:off x="2925947" y="2289808"/>
              <a:ext cx="510032" cy="558800"/>
            </a:xfrm>
            <a:prstGeom prst="ellipse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D2B98B5-C4B1-488C-AB97-349AAF6335F4}"/>
                </a:ext>
              </a:extLst>
            </p:cNvPr>
            <p:cNvSpPr/>
            <p:nvPr/>
          </p:nvSpPr>
          <p:spPr>
            <a:xfrm>
              <a:off x="2937856" y="3064152"/>
              <a:ext cx="510032" cy="558800"/>
            </a:xfrm>
            <a:prstGeom prst="ellipse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0BC1313-C4BB-4854-8672-20700B3411CF}"/>
                </a:ext>
              </a:extLst>
            </p:cNvPr>
            <p:cNvSpPr/>
            <p:nvPr/>
          </p:nvSpPr>
          <p:spPr>
            <a:xfrm>
              <a:off x="2929447" y="3809302"/>
              <a:ext cx="510032" cy="558800"/>
            </a:xfrm>
            <a:prstGeom prst="ellipse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CFF814F-4B01-414D-BFED-BEE306753F8C}"/>
              </a:ext>
            </a:extLst>
          </p:cNvPr>
          <p:cNvSpPr txBox="1"/>
          <p:nvPr/>
        </p:nvSpPr>
        <p:spPr>
          <a:xfrm>
            <a:off x="6096000" y="1126475"/>
            <a:ext cx="317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Control allocation schematic</a:t>
            </a:r>
          </a:p>
        </p:txBody>
      </p:sp>
      <p:pic>
        <p:nvPicPr>
          <p:cNvPr id="25" name="Picture 24" descr="Diagram, schematic&#10;&#10;Description automatically generated">
            <a:extLst>
              <a:ext uri="{FF2B5EF4-FFF2-40B4-BE49-F238E27FC236}">
                <a16:creationId xmlns:a16="http://schemas.microsoft.com/office/drawing/2014/main" id="{CC2DC2ED-1263-4F52-AFB4-3258FCE1E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63" y="1497857"/>
            <a:ext cx="6160329" cy="20686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A870A38-C335-45B4-8276-A828DD3B4D20}"/>
              </a:ext>
            </a:extLst>
          </p:cNvPr>
          <p:cNvSpPr txBox="1"/>
          <p:nvPr/>
        </p:nvSpPr>
        <p:spPr>
          <a:xfrm>
            <a:off x="8189726" y="766306"/>
            <a:ext cx="317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Development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9C1046-F9B1-4D60-822C-9BAA3F38D36C}"/>
              </a:ext>
            </a:extLst>
          </p:cNvPr>
          <p:cNvSpPr txBox="1"/>
          <p:nvPr/>
        </p:nvSpPr>
        <p:spPr>
          <a:xfrm>
            <a:off x="6055624" y="3546752"/>
            <a:ext cx="317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High-level Control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C224193D-862E-41B7-8EF5-2C8CE21778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"/>
          <a:stretch/>
        </p:blipFill>
        <p:spPr>
          <a:xfrm>
            <a:off x="6642578" y="3844678"/>
            <a:ext cx="5512139" cy="17405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AA16C9B-A8C8-4566-8382-38F75C352988}"/>
              </a:ext>
            </a:extLst>
          </p:cNvPr>
          <p:cNvSpPr txBox="1"/>
          <p:nvPr/>
        </p:nvSpPr>
        <p:spPr>
          <a:xfrm>
            <a:off x="6055624" y="5113169"/>
            <a:ext cx="317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Low-level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1F98A4-C813-49E5-8213-C92C1EB69233}"/>
                  </a:ext>
                </a:extLst>
              </p:cNvPr>
              <p:cNvSpPr txBox="1"/>
              <p:nvPr/>
            </p:nvSpPr>
            <p:spPr>
              <a:xfrm>
                <a:off x="6055624" y="5433397"/>
                <a:ext cx="2421955" cy="320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1F98A4-C813-49E5-8213-C92C1EB69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624" y="5433397"/>
                <a:ext cx="2421955" cy="320601"/>
              </a:xfrm>
              <a:prstGeom prst="rect">
                <a:avLst/>
              </a:prstGeom>
              <a:blipFill>
                <a:blip r:embed="rId6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FF6FB45-57DE-4C87-B1E5-24978BD58C27}"/>
              </a:ext>
            </a:extLst>
          </p:cNvPr>
          <p:cNvGrpSpPr/>
          <p:nvPr/>
        </p:nvGrpSpPr>
        <p:grpSpPr>
          <a:xfrm>
            <a:off x="1089664" y="3688875"/>
            <a:ext cx="2557828" cy="3134389"/>
            <a:chOff x="993913" y="787309"/>
            <a:chExt cx="3949548" cy="5460082"/>
          </a:xfrm>
        </p:grpSpPr>
        <p:pic>
          <p:nvPicPr>
            <p:cNvPr id="43" name="Content Placeholder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F135009-4A4D-4B7B-8292-C57A155CE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" t="3836" r="6388"/>
            <a:stretch/>
          </p:blipFill>
          <p:spPr>
            <a:xfrm>
              <a:off x="993913" y="787309"/>
              <a:ext cx="3806687" cy="1827537"/>
            </a:xfrm>
            <a:prstGeom prst="rect">
              <a:avLst/>
            </a:prstGeom>
          </p:spPr>
        </p:pic>
        <p:pic>
          <p:nvPicPr>
            <p:cNvPr id="44" name="Picture 43" descr="Chart, line chart&#10;&#10;Description automatically generated">
              <a:extLst>
                <a:ext uri="{FF2B5EF4-FFF2-40B4-BE49-F238E27FC236}">
                  <a16:creationId xmlns:a16="http://schemas.microsoft.com/office/drawing/2014/main" id="{EFFC88CB-35E1-432C-B590-1F5796FE8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2" t="4095" r="6397"/>
            <a:stretch/>
          </p:blipFill>
          <p:spPr>
            <a:xfrm>
              <a:off x="1087292" y="2602950"/>
              <a:ext cx="3713308" cy="1828800"/>
            </a:xfrm>
            <a:prstGeom prst="rect">
              <a:avLst/>
            </a:prstGeom>
          </p:spPr>
        </p:pic>
        <p:pic>
          <p:nvPicPr>
            <p:cNvPr id="45" name="Picture 44" descr="A picture containing application&#10;&#10;Description automatically generated">
              <a:extLst>
                <a:ext uri="{FF2B5EF4-FFF2-40B4-BE49-F238E27FC236}">
                  <a16:creationId xmlns:a16="http://schemas.microsoft.com/office/drawing/2014/main" id="{F078E4EB-20E8-4DC2-9E7D-4923825BAF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" t="4947" r="6751" b="2672"/>
            <a:stretch/>
          </p:blipFill>
          <p:spPr>
            <a:xfrm>
              <a:off x="993913" y="4418591"/>
              <a:ext cx="3949548" cy="18288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F4B84C-1572-4356-AA57-08BA3031430D}"/>
              </a:ext>
            </a:extLst>
          </p:cNvPr>
          <p:cNvGrpSpPr/>
          <p:nvPr/>
        </p:nvGrpSpPr>
        <p:grpSpPr>
          <a:xfrm>
            <a:off x="3769512" y="3750211"/>
            <a:ext cx="2286112" cy="3100594"/>
            <a:chOff x="5864794" y="800239"/>
            <a:chExt cx="3906470" cy="5463789"/>
          </a:xfrm>
        </p:grpSpPr>
        <p:pic>
          <p:nvPicPr>
            <p:cNvPr id="48" name="Picture 47" descr="Chart, histogram&#10;&#10;Description automatically generated">
              <a:extLst>
                <a:ext uri="{FF2B5EF4-FFF2-40B4-BE49-F238E27FC236}">
                  <a16:creationId xmlns:a16="http://schemas.microsoft.com/office/drawing/2014/main" id="{2861BF7F-7A2C-4434-971E-88404A263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2" t="6647" r="6798"/>
            <a:stretch/>
          </p:blipFill>
          <p:spPr>
            <a:xfrm>
              <a:off x="5976998" y="800239"/>
              <a:ext cx="3794266" cy="1828799"/>
            </a:xfrm>
            <a:prstGeom prst="rect">
              <a:avLst/>
            </a:prstGeom>
          </p:spPr>
        </p:pic>
        <p:pic>
          <p:nvPicPr>
            <p:cNvPr id="49" name="Picture 48" descr="Chart&#10;&#10;Description automatically generated">
              <a:extLst>
                <a:ext uri="{FF2B5EF4-FFF2-40B4-BE49-F238E27FC236}">
                  <a16:creationId xmlns:a16="http://schemas.microsoft.com/office/drawing/2014/main" id="{28319C91-15C5-4374-97DF-77C02D61F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2" t="6551" r="6902"/>
            <a:stretch/>
          </p:blipFill>
          <p:spPr>
            <a:xfrm>
              <a:off x="5864794" y="2612417"/>
              <a:ext cx="3906470" cy="1828800"/>
            </a:xfrm>
            <a:prstGeom prst="rect">
              <a:avLst/>
            </a:prstGeom>
          </p:spPr>
        </p:pic>
        <p:pic>
          <p:nvPicPr>
            <p:cNvPr id="50" name="Picture 49" descr="Chart, line chart&#10;&#10;Description automatically generated">
              <a:extLst>
                <a:ext uri="{FF2B5EF4-FFF2-40B4-BE49-F238E27FC236}">
                  <a16:creationId xmlns:a16="http://schemas.microsoft.com/office/drawing/2014/main" id="{91AFF205-6E59-436C-80EF-3C39DB149C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7" t="6232" r="7759"/>
            <a:stretch/>
          </p:blipFill>
          <p:spPr>
            <a:xfrm>
              <a:off x="5895141" y="4435228"/>
              <a:ext cx="3845775" cy="1828800"/>
            </a:xfrm>
            <a:prstGeom prst="rect">
              <a:avLst/>
            </a:prstGeom>
          </p:spPr>
        </p:pic>
      </p:grpSp>
      <p:pic>
        <p:nvPicPr>
          <p:cNvPr id="51" name="Content Placeholder 4">
            <a:extLst>
              <a:ext uri="{FF2B5EF4-FFF2-40B4-BE49-F238E27FC236}">
                <a16:creationId xmlns:a16="http://schemas.microsoft.com/office/drawing/2014/main" id="{1354846C-177C-47CE-ABB6-D4670B88885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90" y="1022951"/>
            <a:ext cx="2625646" cy="181078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BE1143E-3C69-4235-BAE2-8F370BADDB81}"/>
              </a:ext>
            </a:extLst>
          </p:cNvPr>
          <p:cNvSpPr txBox="1"/>
          <p:nvPr/>
        </p:nvSpPr>
        <p:spPr>
          <a:xfrm>
            <a:off x="6301" y="5113169"/>
            <a:ext cx="108336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2F6DBD-5032-4889-8058-5D001392A24F}"/>
              </a:ext>
            </a:extLst>
          </p:cNvPr>
          <p:cNvSpPr txBox="1"/>
          <p:nvPr/>
        </p:nvSpPr>
        <p:spPr>
          <a:xfrm>
            <a:off x="3481745" y="2860270"/>
            <a:ext cx="2661568" cy="877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2"/>
                </a:solidFill>
              </a:rPr>
              <a:t>Results generated by FAST Simulator Developed by NREL</a:t>
            </a:r>
          </a:p>
        </p:txBody>
      </p:sp>
    </p:spTree>
    <p:extLst>
      <p:ext uri="{BB962C8B-B14F-4D97-AF65-F5344CB8AC3E}">
        <p14:creationId xmlns:p14="http://schemas.microsoft.com/office/powerpoint/2010/main" val="264235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C11CA7-4995-4259-8DD7-6CF6B58683C5}"/>
              </a:ext>
            </a:extLst>
          </p:cNvPr>
          <p:cNvSpPr/>
          <p:nvPr/>
        </p:nvSpPr>
        <p:spPr>
          <a:xfrm>
            <a:off x="18420" y="806400"/>
            <a:ext cx="12155160" cy="5991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813924E-9E6F-43EE-86F7-F8840E2BCD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" y="1138107"/>
            <a:ext cx="7157299" cy="33604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AD08A7-0D9E-4438-B0C7-C2CF23A4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 i="0" dirty="0">
                <a:effectLst/>
                <a:latin typeface="Lucida Grande"/>
              </a:rPr>
              <a:t>Hierarchical Robust Adaptive Control for Wind Turbines with Actuator Fault</a:t>
            </a:r>
            <a:b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</a:br>
            <a:endParaRPr lang="en-US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662152E-718D-4237-B7A2-2C876ED69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76" y="4517727"/>
            <a:ext cx="5139600" cy="2352973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2EAA7FB8-53EF-4F0D-A802-2321ACE0A1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2"/>
          <a:stretch/>
        </p:blipFill>
        <p:spPr>
          <a:xfrm>
            <a:off x="7450425" y="4565149"/>
            <a:ext cx="4727713" cy="2292851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39FEA41-6D53-4A6C-9EE8-705A5A294C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7"/>
          <a:stretch/>
        </p:blipFill>
        <p:spPr>
          <a:xfrm>
            <a:off x="7501835" y="3329609"/>
            <a:ext cx="4600712" cy="1322133"/>
          </a:xfrm>
          <a:prstGeom prst="rect">
            <a:avLst/>
          </a:prstGeom>
        </p:spPr>
      </p:pic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5A705188-4A2D-4C2D-A6B4-3A5169014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6" y="4505027"/>
            <a:ext cx="2728154" cy="1587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5F489A-7F99-4AAF-86E3-BF4BFA2F7B75}"/>
                  </a:ext>
                </a:extLst>
              </p:cNvPr>
              <p:cNvSpPr txBox="1"/>
              <p:nvPr/>
            </p:nvSpPr>
            <p:spPr>
              <a:xfrm>
                <a:off x="7274335" y="974737"/>
                <a:ext cx="1832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𝑀𝑒𝑡𝑟𝑖𝑐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𝑆𝑝𝑎𝑐𝑒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5F489A-7F99-4AAF-86E3-BF4BFA2F7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35" y="974737"/>
                <a:ext cx="1832665" cy="369332"/>
              </a:xfrm>
              <a:prstGeom prst="rect">
                <a:avLst/>
              </a:prstGeom>
              <a:blipFill>
                <a:blip r:embed="rId8"/>
                <a:stretch>
                  <a:fillRect r="-66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3DFC928-F47C-4B2E-ADAA-0FB2A6ABB3E6}"/>
                  </a:ext>
                </a:extLst>
              </p:cNvPr>
              <p:cNvSpPr txBox="1"/>
              <p:nvPr/>
            </p:nvSpPr>
            <p:spPr>
              <a:xfrm>
                <a:off x="9504234" y="969834"/>
                <a:ext cx="25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𝑜𝑠𝑖𝑡𝑖𝑣𝑒𝑙𝑦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𝑖𝑛𝑣𝑎𝑟𝑖𝑎𝑛𝑡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3DFC928-F47C-4B2E-ADAA-0FB2A6ABB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234" y="969834"/>
                <a:ext cx="2598313" cy="369332"/>
              </a:xfrm>
              <a:prstGeom prst="rect">
                <a:avLst/>
              </a:prstGeom>
              <a:blipFill>
                <a:blip r:embed="rId9"/>
                <a:stretch>
                  <a:fillRect r="-117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8F0585DD-34F6-4359-9918-DE53F45C72A3}"/>
              </a:ext>
            </a:extLst>
          </p:cNvPr>
          <p:cNvGrpSpPr/>
          <p:nvPr/>
        </p:nvGrpSpPr>
        <p:grpSpPr>
          <a:xfrm>
            <a:off x="7366219" y="1885950"/>
            <a:ext cx="2077156" cy="959356"/>
            <a:chOff x="7366219" y="2076450"/>
            <a:chExt cx="2077156" cy="959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88D8C0-3B86-4644-9488-2B29B89BF9BD}"/>
                    </a:ext>
                  </a:extLst>
                </p:cNvPr>
                <p:cNvSpPr/>
                <p:nvPr/>
              </p:nvSpPr>
              <p:spPr>
                <a:xfrm>
                  <a:off x="7950200" y="2108200"/>
                  <a:ext cx="876300" cy="4804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2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88D8C0-3B86-4644-9488-2B29B89BF9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0200" y="2108200"/>
                  <a:ext cx="876300" cy="4804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6">
                      <a:lumMod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9267717-FB8E-4290-8015-21C77AF02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97126" y="2273237"/>
              <a:ext cx="3435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C36CD3-56C9-49E4-8993-6E2C5F7BDCD9}"/>
                    </a:ext>
                  </a:extLst>
                </p:cNvPr>
                <p:cNvSpPr/>
                <p:nvPr/>
              </p:nvSpPr>
              <p:spPr>
                <a:xfrm>
                  <a:off x="8269611" y="2683910"/>
                  <a:ext cx="332727" cy="351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C36CD3-56C9-49E4-8993-6E2C5F7BD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611" y="2683910"/>
                  <a:ext cx="332727" cy="351896"/>
                </a:xfrm>
                <a:prstGeom prst="rect">
                  <a:avLst/>
                </a:prstGeom>
                <a:blipFill>
                  <a:blip r:embed="rId12"/>
                  <a:stretch>
                    <a:fillRect l="-689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7B79C1-3BFE-452C-AF45-243A301BA6DA}"/>
                </a:ext>
              </a:extLst>
            </p:cNvPr>
            <p:cNvCxnSpPr>
              <a:stCxn id="28" idx="3"/>
            </p:cNvCxnSpPr>
            <p:nvPr/>
          </p:nvCxnSpPr>
          <p:spPr>
            <a:xfrm>
              <a:off x="8826500" y="2348426"/>
              <a:ext cx="355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F931EC-3CC2-4F50-A284-8D00A3426AF5}"/>
                </a:ext>
              </a:extLst>
            </p:cNvPr>
            <p:cNvCxnSpPr>
              <a:cxnSpLocks/>
            </p:cNvCxnSpPr>
            <p:nvPr/>
          </p:nvCxnSpPr>
          <p:spPr>
            <a:xfrm>
              <a:off x="9182100" y="2348426"/>
              <a:ext cx="1100" cy="511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A9F3D-CDD7-4478-93FF-AD76E32699E8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>
              <a:off x="8602338" y="2859858"/>
              <a:ext cx="5797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C6D014C-7A96-4C50-A62F-1898147B46A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7597126" y="2859858"/>
              <a:ext cx="6724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6BA374-B11C-4818-9C9F-E5955EFCC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7126" y="2457450"/>
              <a:ext cx="0" cy="402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2633CC-1CF2-4EC4-9DBF-C51D02D22282}"/>
                </a:ext>
              </a:extLst>
            </p:cNvPr>
            <p:cNvCxnSpPr>
              <a:cxnSpLocks/>
            </p:cNvCxnSpPr>
            <p:nvPr/>
          </p:nvCxnSpPr>
          <p:spPr>
            <a:xfrm>
              <a:off x="7597126" y="2457450"/>
              <a:ext cx="3435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17EA00-9461-4070-A199-42A5EC1EB64D}"/>
                    </a:ext>
                  </a:extLst>
                </p:cNvPr>
                <p:cNvSpPr txBox="1"/>
                <p:nvPr/>
              </p:nvSpPr>
              <p:spPr>
                <a:xfrm>
                  <a:off x="7366219" y="2296341"/>
                  <a:ext cx="2030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17EA00-9461-4070-A199-42A5EC1E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6219" y="2296341"/>
                  <a:ext cx="20300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4706" r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40C5E9B-1FC4-4727-A864-ED5DA0B1F69A}"/>
                    </a:ext>
                  </a:extLst>
                </p:cNvPr>
                <p:cNvSpPr txBox="1"/>
                <p:nvPr/>
              </p:nvSpPr>
              <p:spPr>
                <a:xfrm>
                  <a:off x="7367587" y="2076450"/>
                  <a:ext cx="195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40C5E9B-1FC4-4727-A864-ED5DA0B1F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587" y="2076450"/>
                  <a:ext cx="19588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5625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E110B50-50EF-4639-AC05-0670D5372135}"/>
                    </a:ext>
                  </a:extLst>
                </p:cNvPr>
                <p:cNvSpPr txBox="1"/>
                <p:nvPr/>
              </p:nvSpPr>
              <p:spPr>
                <a:xfrm>
                  <a:off x="9207477" y="2192127"/>
                  <a:ext cx="235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E110B50-50EF-4639-AC05-0670D5372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477" y="2192127"/>
                  <a:ext cx="23589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2821" r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C3A69A-F255-4EA8-AF96-D674AFB22716}"/>
                  </a:ext>
                </a:extLst>
              </p:cNvPr>
              <p:cNvSpPr txBox="1"/>
              <p:nvPr/>
            </p:nvSpPr>
            <p:spPr>
              <a:xfrm>
                <a:off x="7353929" y="2915839"/>
                <a:ext cx="2041521" cy="285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C3A69A-F255-4EA8-AF96-D674AFB22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929" y="2915839"/>
                <a:ext cx="2041521" cy="285847"/>
              </a:xfrm>
              <a:prstGeom prst="rect">
                <a:avLst/>
              </a:prstGeom>
              <a:blipFill>
                <a:blip r:embed="rId16"/>
                <a:stretch>
                  <a:fillRect l="-1791" t="-10638" r="-9552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6C48D74-5E5C-4BB3-84A9-6026AF8EBCE7}"/>
              </a:ext>
            </a:extLst>
          </p:cNvPr>
          <p:cNvSpPr txBox="1"/>
          <p:nvPr/>
        </p:nvSpPr>
        <p:spPr>
          <a:xfrm>
            <a:off x="3667125" y="4080639"/>
            <a:ext cx="307657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Results generated by FAST Simulator Developed by NREL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1E295C1-8104-417E-A308-C6E558BF8815}"/>
              </a:ext>
            </a:extLst>
          </p:cNvPr>
          <p:cNvSpPr/>
          <p:nvPr/>
        </p:nvSpPr>
        <p:spPr>
          <a:xfrm>
            <a:off x="7778101" y="3000375"/>
            <a:ext cx="229249" cy="19824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B95AE1-A15C-4CB0-8C69-FE9B9EE5F8D0}"/>
              </a:ext>
            </a:extLst>
          </p:cNvPr>
          <p:cNvCxnSpPr>
            <a:cxnSpLocks/>
          </p:cNvCxnSpPr>
          <p:nvPr/>
        </p:nvCxnSpPr>
        <p:spPr>
          <a:xfrm flipH="1">
            <a:off x="7501835" y="3167671"/>
            <a:ext cx="311317" cy="2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CFA304-1EB3-4DA8-B490-E457B8428277}"/>
                  </a:ext>
                </a:extLst>
              </p:cNvPr>
              <p:cNvSpPr txBox="1"/>
              <p:nvPr/>
            </p:nvSpPr>
            <p:spPr>
              <a:xfrm>
                <a:off x="6964124" y="3344324"/>
                <a:ext cx="9952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Upper bound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-gain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CFA304-1EB3-4DA8-B490-E457B8428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24" y="3344324"/>
                <a:ext cx="995276" cy="646331"/>
              </a:xfrm>
              <a:prstGeom prst="rect">
                <a:avLst/>
              </a:prstGeom>
              <a:blipFill>
                <a:blip r:embed="rId17"/>
                <a:stretch>
                  <a:fillRect t="-1887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FDB4597-8EF8-41FD-AD09-BD458BFF034B}"/>
                  </a:ext>
                </a:extLst>
              </p:cNvPr>
              <p:cNvSpPr txBox="1"/>
              <p:nvPr/>
            </p:nvSpPr>
            <p:spPr>
              <a:xfrm>
                <a:off x="9606928" y="1329318"/>
                <a:ext cx="23799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𝔹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1400" dirty="0"/>
                  <a:t>)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FDB4597-8EF8-41FD-AD09-BD458BFF0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28" y="1329318"/>
                <a:ext cx="2379947" cy="215444"/>
              </a:xfrm>
              <a:prstGeom prst="rect">
                <a:avLst/>
              </a:prstGeom>
              <a:blipFill>
                <a:blip r:embed="rId18"/>
                <a:stretch>
                  <a:fillRect l="-2821" t="-25714" r="-1538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24410CB-E912-44B8-9972-26222C530AA3}"/>
                  </a:ext>
                </a:extLst>
              </p:cNvPr>
              <p:cNvSpPr txBox="1"/>
              <p:nvPr/>
            </p:nvSpPr>
            <p:spPr>
              <a:xfrm>
                <a:off x="9644077" y="1586691"/>
                <a:ext cx="21139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𝔹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24410CB-E912-44B8-9972-26222C530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077" y="1586691"/>
                <a:ext cx="2113977" cy="215444"/>
              </a:xfrm>
              <a:prstGeom prst="rect">
                <a:avLst/>
              </a:prstGeom>
              <a:blipFill>
                <a:blip r:embed="rId19"/>
                <a:stretch>
                  <a:fillRect l="-1153" t="-13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369FA8-7D90-498E-A608-87CE86DD9158}"/>
                  </a:ext>
                </a:extLst>
              </p:cNvPr>
              <p:cNvSpPr txBox="1"/>
              <p:nvPr/>
            </p:nvSpPr>
            <p:spPr>
              <a:xfrm>
                <a:off x="9606928" y="1808859"/>
                <a:ext cx="8843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400" dirty="0"/>
                  <a:t>,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369FA8-7D90-498E-A608-87CE86DD9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28" y="1808859"/>
                <a:ext cx="884342" cy="307777"/>
              </a:xfrm>
              <a:prstGeom prst="rect">
                <a:avLst/>
              </a:prstGeom>
              <a:blipFill>
                <a:blip r:embed="rId2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85298-883D-48B2-8140-2C4AD297702A}"/>
                  </a:ext>
                </a:extLst>
              </p:cNvPr>
              <p:cNvSpPr txBox="1"/>
              <p:nvPr/>
            </p:nvSpPr>
            <p:spPr>
              <a:xfrm>
                <a:off x="10420567" y="1867084"/>
                <a:ext cx="6788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85298-883D-48B2-8140-2C4AD297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567" y="1867084"/>
                <a:ext cx="678840" cy="215444"/>
              </a:xfrm>
              <a:prstGeom prst="rect">
                <a:avLst/>
              </a:prstGeom>
              <a:blipFill>
                <a:blip r:embed="rId21"/>
                <a:stretch>
                  <a:fillRect t="-5556" r="-2321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2B91D29-3905-4F3D-866C-CF8C71DC0BCC}"/>
              </a:ext>
            </a:extLst>
          </p:cNvPr>
          <p:cNvGrpSpPr/>
          <p:nvPr/>
        </p:nvGrpSpPr>
        <p:grpSpPr>
          <a:xfrm>
            <a:off x="9776427" y="2174687"/>
            <a:ext cx="2142587" cy="859793"/>
            <a:chOff x="9794895" y="2063149"/>
            <a:chExt cx="2142587" cy="85979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EF8592-CB72-4E80-BA12-3AE92BF7F818}"/>
                </a:ext>
              </a:extLst>
            </p:cNvPr>
            <p:cNvGrpSpPr/>
            <p:nvPr/>
          </p:nvGrpSpPr>
          <p:grpSpPr>
            <a:xfrm>
              <a:off x="9794895" y="2370926"/>
              <a:ext cx="2142587" cy="552016"/>
              <a:chOff x="9828941" y="2050146"/>
              <a:chExt cx="2142587" cy="55201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FE3A97-3CB9-43AA-A4F2-9F6F1C533970}"/>
                  </a:ext>
                </a:extLst>
              </p:cNvPr>
              <p:cNvGrpSpPr/>
              <p:nvPr/>
            </p:nvGrpSpPr>
            <p:grpSpPr>
              <a:xfrm>
                <a:off x="9828941" y="2050146"/>
                <a:ext cx="2142587" cy="444811"/>
                <a:chOff x="9828941" y="2050146"/>
                <a:chExt cx="2142587" cy="444811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D2F060A9-DED2-4F04-86C7-045901E1669E}"/>
                    </a:ext>
                  </a:extLst>
                </p:cNvPr>
                <p:cNvGrpSpPr/>
                <p:nvPr/>
              </p:nvGrpSpPr>
              <p:grpSpPr>
                <a:xfrm>
                  <a:off x="9828941" y="2050146"/>
                  <a:ext cx="2142587" cy="444811"/>
                  <a:chOff x="9902093" y="1928226"/>
                  <a:chExt cx="2142587" cy="444811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8519B7A0-29D5-4972-B27A-33DAC99E563D}"/>
                      </a:ext>
                    </a:extLst>
                  </p:cNvPr>
                  <p:cNvSpPr/>
                  <p:nvPr/>
                </p:nvSpPr>
                <p:spPr>
                  <a:xfrm>
                    <a:off x="10915029" y="2067085"/>
                    <a:ext cx="45719" cy="4673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" name="TextBox 3">
                        <a:extLst>
                          <a:ext uri="{FF2B5EF4-FFF2-40B4-BE49-F238E27FC236}">
                            <a16:creationId xmlns:a16="http://schemas.microsoft.com/office/drawing/2014/main" id="{AB127BFD-3873-40A5-B785-C52008C48A57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V="1">
                        <a:off x="10874325" y="2096038"/>
                        <a:ext cx="1423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" name="TextBox 3">
                        <a:extLst>
                          <a:ext uri="{FF2B5EF4-FFF2-40B4-BE49-F238E27FC236}">
                            <a16:creationId xmlns:a16="http://schemas.microsoft.com/office/drawing/2014/main" id="{AB127BFD-3873-40A5-B785-C52008C48A5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V="1">
                        <a:off x="10874325" y="2096038"/>
                        <a:ext cx="142365" cy="27699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50000" t="-8889" r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66EB0A93-11E7-4500-A634-D7EF121E4D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02093" y="2082737"/>
                    <a:ext cx="2142587" cy="0"/>
                  </a:xfrm>
                  <a:prstGeom prst="straightConnector1">
                    <a:avLst/>
                  </a:prstGeom>
                  <a:ln w="254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03646F91-D1DB-4D89-A989-B8F5747051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30342" y="1928226"/>
                        <a:ext cx="10251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03646F91-D1DB-4D89-A989-B8F57470518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30342" y="1928226"/>
                        <a:ext cx="1025152" cy="27699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6DBFDD96-DBF8-4AC0-9F47-6EE89DA8325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424920" y="2085010"/>
                    <a:ext cx="220980" cy="0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2E82F6E6-59BA-43EF-AEE1-5AA8AF8E0A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525250" y="2082470"/>
                    <a:ext cx="220980" cy="0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43E9E596-55C2-47D4-B98E-E417E22F4C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637800" y="2082737"/>
                    <a:ext cx="220980" cy="0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08D71D2B-5DB5-4D25-BC75-81AF2A63FF1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220734" y="2082727"/>
                    <a:ext cx="220980" cy="0"/>
                  </a:xfrm>
                  <a:prstGeom prst="straightConnector1">
                    <a:avLst/>
                  </a:prstGeom>
                  <a:ln w="25400"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1600860E-CC84-48BE-BD11-C301D8B6034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02624" y="2082981"/>
                    <a:ext cx="220980" cy="0"/>
                  </a:xfrm>
                  <a:prstGeom prst="straightConnector1">
                    <a:avLst/>
                  </a:prstGeom>
                  <a:ln w="25400"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1020DF48-2C33-4EC4-8DE1-31FAE299D27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982609" y="2082727"/>
                    <a:ext cx="220980" cy="0"/>
                  </a:xfrm>
                  <a:prstGeom prst="straightConnector1">
                    <a:avLst/>
                  </a:prstGeom>
                  <a:ln w="25400"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Left Brace 17">
                  <a:extLst>
                    <a:ext uri="{FF2B5EF4-FFF2-40B4-BE49-F238E27FC236}">
                      <a16:creationId xmlns:a16="http://schemas.microsoft.com/office/drawing/2014/main" id="{53CE3535-CBA8-4887-B763-946725901451}"/>
                    </a:ext>
                  </a:extLst>
                </p:cNvPr>
                <p:cNvSpPr/>
                <p:nvPr/>
              </p:nvSpPr>
              <p:spPr>
                <a:xfrm rot="16200000">
                  <a:off x="10622412" y="2200193"/>
                  <a:ext cx="48336" cy="300398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D3805EB-79C1-4238-863D-634CD13EF1BA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2421" y="2294385"/>
                    <a:ext cx="430275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D3805EB-79C1-4238-863D-634CD13EF1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2421" y="2294385"/>
                    <a:ext cx="430275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2ABB3C2-B003-4550-BE80-670BDF8BC9AF}"/>
                    </a:ext>
                  </a:extLst>
                </p:cNvPr>
                <p:cNvSpPr txBox="1"/>
                <p:nvPr/>
              </p:nvSpPr>
              <p:spPr>
                <a:xfrm>
                  <a:off x="10503187" y="2063149"/>
                  <a:ext cx="6693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2ABB3C2-B003-4550-BE80-670BDF8BC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3187" y="2063149"/>
                  <a:ext cx="669371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ECBCD2C6-5F60-488A-B601-AD498A3C4F1A}"/>
                </a:ext>
              </a:extLst>
            </p:cNvPr>
            <p:cNvSpPr/>
            <p:nvPr/>
          </p:nvSpPr>
          <p:spPr>
            <a:xfrm rot="5400000">
              <a:off x="10801306" y="1948530"/>
              <a:ext cx="68885" cy="8303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F70B98-AD2C-423A-A8A8-1B572409CEAA}"/>
                  </a:ext>
                </a:extLst>
              </p:cNvPr>
              <p:cNvSpPr txBox="1"/>
              <p:nvPr/>
            </p:nvSpPr>
            <p:spPr>
              <a:xfrm>
                <a:off x="9858083" y="2316739"/>
                <a:ext cx="4925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d>
                        <m:dPr>
                          <m:ctrlPr>
                            <a:rPr lang="en-US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F70B98-AD2C-423A-A8A8-1B572409C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083" y="2316739"/>
                <a:ext cx="492548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D151F5-0057-4653-9777-9A96BDBB557E}"/>
                  </a:ext>
                </a:extLst>
              </p:cNvPr>
              <p:cNvSpPr txBox="1"/>
              <p:nvPr/>
            </p:nvSpPr>
            <p:spPr>
              <a:xfrm>
                <a:off x="11231333" y="2332510"/>
                <a:ext cx="4925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d>
                        <m:dPr>
                          <m:ctrlPr>
                            <a:rPr lang="en-US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D151F5-0057-4653-9777-9A96BDBB5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333" y="2332510"/>
                <a:ext cx="492548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7B937B-4A3C-4F58-BDC4-AB0F2EB12E6B}"/>
                  </a:ext>
                </a:extLst>
              </p:cNvPr>
              <p:cNvSpPr txBox="1"/>
              <p:nvPr/>
            </p:nvSpPr>
            <p:spPr>
              <a:xfrm>
                <a:off x="7038459" y="1230722"/>
                <a:ext cx="2561727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p>
                        <m:sSup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7B937B-4A3C-4F58-BDC4-AB0F2EB12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459" y="1230722"/>
                <a:ext cx="2561727" cy="5677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158876"/>
      </p:ext>
    </p:extLst>
  </p:cSld>
  <p:clrMapOvr>
    <a:masterClrMapping/>
  </p:clrMapOvr>
</p:sld>
</file>

<file path=ppt/theme/theme1.xml><?xml version="1.0" encoding="utf-8"?>
<a:theme xmlns:a="http://schemas.openxmlformats.org/drawingml/2006/main" name="Co-innovating_PPT_Template_2017_white (1)">
  <a:themeElements>
    <a:clrScheme name="ユーザー定義 17">
      <a:dk1>
        <a:srgbClr val="000000"/>
      </a:dk1>
      <a:lt1>
        <a:srgbClr val="FFFFFF"/>
      </a:lt1>
      <a:dk2>
        <a:srgbClr val="004F9B"/>
      </a:dk2>
      <a:lt2>
        <a:srgbClr val="6683A7"/>
      </a:lt2>
      <a:accent1>
        <a:srgbClr val="00316C"/>
      </a:accent1>
      <a:accent2>
        <a:srgbClr val="F1BC1A"/>
      </a:accent2>
      <a:accent3>
        <a:srgbClr val="007E65"/>
      </a:accent3>
      <a:accent4>
        <a:srgbClr val="CE4E21"/>
      </a:accent4>
      <a:accent5>
        <a:srgbClr val="7A8E99"/>
      </a:accent5>
      <a:accent6>
        <a:srgbClr val="B7DCFF"/>
      </a:accent6>
      <a:hlink>
        <a:srgbClr val="0070C0"/>
      </a:hlink>
      <a:folHlink>
        <a:srgbClr val="A5A5A5"/>
      </a:folHlink>
    </a:clrScheme>
    <a:fontScheme name="横河New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71FBB74AB0348947FF8CDE8C08F1B" ma:contentTypeVersion="13" ma:contentTypeDescription="Create a new document." ma:contentTypeScope="" ma:versionID="97f55e61a8a8d51dd8781524fd30a474">
  <xsd:schema xmlns:xsd="http://www.w3.org/2001/XMLSchema" xmlns:xs="http://www.w3.org/2001/XMLSchema" xmlns:p="http://schemas.microsoft.com/office/2006/metadata/properties" xmlns:ns3="7fbf64ac-08dc-482b-9fd9-c65f50ac409c" xmlns:ns4="ac381984-a162-427e-8c41-382d0aea74b0" targetNamespace="http://schemas.microsoft.com/office/2006/metadata/properties" ma:root="true" ma:fieldsID="a2748b2c49f63e6c38a80bda4b2e2260" ns3:_="" ns4:_="">
    <xsd:import namespace="7fbf64ac-08dc-482b-9fd9-c65f50ac409c"/>
    <xsd:import namespace="ac381984-a162-427e-8c41-382d0aea74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f64ac-08dc-482b-9fd9-c65f50ac4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381984-a162-427e-8c41-382d0aea74b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DB4C3E-0889-44D4-8C37-E6C43BF773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bf64ac-08dc-482b-9fd9-c65f50ac409c"/>
    <ds:schemaRef ds:uri="ac381984-a162-427e-8c41-382d0aea74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75EE27-D321-41F2-8F1C-C226AF05B7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30765D-4EE8-47C4-AD2E-48D10196A98E}">
  <ds:schemaRefs>
    <ds:schemaRef ds:uri="ac381984-a162-427e-8c41-382d0aea74b0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7fbf64ac-08dc-482b-9fd9-c65f50ac409c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Co-innovating_PPT_Template_2017_white (1).potx</Template>
  <TotalTime>19251</TotalTime>
  <Words>127</Words>
  <Application>Microsoft Office PowerPoint</Application>
  <PresentationFormat>Widescreen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Lucida Grande</vt:lpstr>
      <vt:lpstr>Arial</vt:lpstr>
      <vt:lpstr>Calibri</vt:lpstr>
      <vt:lpstr>Cambria Math</vt:lpstr>
      <vt:lpstr>Times New Roman</vt:lpstr>
      <vt:lpstr>Wingdings</vt:lpstr>
      <vt:lpstr>Co-innovating_PPT_Template_2017_white (1)</vt:lpstr>
      <vt:lpstr>Distributed Robust Adaptive Control for Coupled Nonlinear Systems with Actuator Faults</vt:lpstr>
      <vt:lpstr>Hierarchical Robust Adaptive Control for Wind Turbines with Actuator Fault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Yokogawa Users Conference</dc:title>
  <dc:subject/>
  <dc:creator>Tsuda, Toshirou (Toshirou.Tsuda@jp.yokogawa.com)</dc:creator>
  <cp:keywords/>
  <dc:description/>
  <cp:lastModifiedBy>Yu Zheng</cp:lastModifiedBy>
  <cp:revision>773</cp:revision>
  <cp:lastPrinted>2018-08-09T18:40:27Z</cp:lastPrinted>
  <dcterms:created xsi:type="dcterms:W3CDTF">2017-05-17T03:54:47Z</dcterms:created>
  <dcterms:modified xsi:type="dcterms:W3CDTF">2022-02-15T03:56:09Z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0x010100B0E71FBB74AB0348947FF8CDE8C08F1B</vt:lpwstr>
  </property>
</Properties>
</file>