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71" r:id="rId2"/>
    <p:sldId id="508" r:id="rId3"/>
    <p:sldId id="509" r:id="rId4"/>
    <p:sldId id="550" r:id="rId5"/>
    <p:sldId id="551" r:id="rId6"/>
    <p:sldId id="513" r:id="rId7"/>
    <p:sldId id="552" r:id="rId8"/>
    <p:sldId id="553" r:id="rId9"/>
    <p:sldId id="554" r:id="rId10"/>
    <p:sldId id="516" r:id="rId11"/>
    <p:sldId id="5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9D28B-3334-467E-8496-8136E4480039}" v="424" dt="2021-06-18T18:43:47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" userId="e181faf4-ecbe-4190-a379-901029eb0193" providerId="ADAL" clId="{7399D28B-3334-467E-8496-8136E4480039}"/>
    <pc:docChg chg="undo custSel addSld delSld modSld">
      <pc:chgData name="Satish" userId="e181faf4-ecbe-4190-a379-901029eb0193" providerId="ADAL" clId="{7399D28B-3334-467E-8496-8136E4480039}" dt="2021-06-28T14:07:46.165" v="2933" actId="20577"/>
      <pc:docMkLst>
        <pc:docMk/>
      </pc:docMkLst>
      <pc:sldChg chg="modSp add del mod">
        <pc:chgData name="Satish" userId="e181faf4-ecbe-4190-a379-901029eb0193" providerId="ADAL" clId="{7399D28B-3334-467E-8496-8136E4480039}" dt="2021-06-18T17:54:55.043" v="158" actId="20577"/>
        <pc:sldMkLst>
          <pc:docMk/>
          <pc:sldMk cId="4261903861" sldId="508"/>
        </pc:sldMkLst>
        <pc:spChg chg="mod">
          <ac:chgData name="Satish" userId="e181faf4-ecbe-4190-a379-901029eb0193" providerId="ADAL" clId="{7399D28B-3334-467E-8496-8136E4480039}" dt="2021-06-18T17:54:55.043" v="158" actId="20577"/>
          <ac:spMkLst>
            <pc:docMk/>
            <pc:sldMk cId="4261903861" sldId="508"/>
            <ac:spMk id="2" creationId="{CA90D7FC-8C0A-4041-B034-9549F435BBF6}"/>
          </ac:spMkLst>
        </pc:spChg>
      </pc:sldChg>
      <pc:sldChg chg="addSp delSp modSp add mod">
        <pc:chgData name="Satish" userId="e181faf4-ecbe-4190-a379-901029eb0193" providerId="ADAL" clId="{7399D28B-3334-467E-8496-8136E4480039}" dt="2021-06-18T18:01:54.293" v="543" actId="113"/>
        <pc:sldMkLst>
          <pc:docMk/>
          <pc:sldMk cId="481181444" sldId="509"/>
        </pc:sldMkLst>
        <pc:spChg chg="mod">
          <ac:chgData name="Satish" userId="e181faf4-ecbe-4190-a379-901029eb0193" providerId="ADAL" clId="{7399D28B-3334-467E-8496-8136E4480039}" dt="2021-06-18T18:01:54.293" v="543" actId="113"/>
          <ac:spMkLst>
            <pc:docMk/>
            <pc:sldMk cId="481181444" sldId="509"/>
            <ac:spMk id="8" creationId="{393C29E1-1D93-48F2-A9E7-9C6225D525BB}"/>
          </ac:spMkLst>
        </pc:spChg>
        <pc:picChg chg="add mod">
          <ac:chgData name="Satish" userId="e181faf4-ecbe-4190-a379-901029eb0193" providerId="ADAL" clId="{7399D28B-3334-467E-8496-8136E4480039}" dt="2021-06-18T17:57:14.583" v="250" actId="1076"/>
          <ac:picMkLst>
            <pc:docMk/>
            <pc:sldMk cId="481181444" sldId="509"/>
            <ac:picMk id="5" creationId="{8CA6A2B3-A2CE-4DC0-8B8E-AE77C1F17904}"/>
          </ac:picMkLst>
        </pc:picChg>
        <pc:picChg chg="del">
          <ac:chgData name="Satish" userId="e181faf4-ecbe-4190-a379-901029eb0193" providerId="ADAL" clId="{7399D28B-3334-467E-8496-8136E4480039}" dt="2021-06-18T17:56:55.447" v="242" actId="478"/>
          <ac:picMkLst>
            <pc:docMk/>
            <pc:sldMk cId="481181444" sldId="509"/>
            <ac:picMk id="7" creationId="{A4CD2BDD-06C8-4409-9377-D78AEA6DDC5F}"/>
          </ac:picMkLst>
        </pc:picChg>
      </pc:sldChg>
      <pc:sldChg chg="addSp delSp modSp add del mod">
        <pc:chgData name="Satish" userId="e181faf4-ecbe-4190-a379-901029eb0193" providerId="ADAL" clId="{7399D28B-3334-467E-8496-8136E4480039}" dt="2021-06-18T17:56:39.678" v="239" actId="47"/>
        <pc:sldMkLst>
          <pc:docMk/>
          <pc:sldMk cId="3898730310" sldId="509"/>
        </pc:sldMkLst>
        <pc:spChg chg="del">
          <ac:chgData name="Satish" userId="e181faf4-ecbe-4190-a379-901029eb0193" providerId="ADAL" clId="{7399D28B-3334-467E-8496-8136E4480039}" dt="2021-06-18T17:55:22.287" v="160" actId="478"/>
          <ac:spMkLst>
            <pc:docMk/>
            <pc:sldMk cId="3898730310" sldId="509"/>
            <ac:spMk id="2" creationId="{CA90D7FC-8C0A-4041-B034-9549F435BBF6}"/>
          </ac:spMkLst>
        </pc:spChg>
        <pc:spChg chg="add mod">
          <ac:chgData name="Satish" userId="e181faf4-ecbe-4190-a379-901029eb0193" providerId="ADAL" clId="{7399D28B-3334-467E-8496-8136E4480039}" dt="2021-06-18T17:56:25.128" v="238" actId="20577"/>
          <ac:spMkLst>
            <pc:docMk/>
            <pc:sldMk cId="3898730310" sldId="509"/>
            <ac:spMk id="6" creationId="{43836F1C-366B-4D76-AB52-579E018431B7}"/>
          </ac:spMkLst>
        </pc:spChg>
        <pc:picChg chg="del">
          <ac:chgData name="Satish" userId="e181faf4-ecbe-4190-a379-901029eb0193" providerId="ADAL" clId="{7399D28B-3334-467E-8496-8136E4480039}" dt="2021-06-18T17:55:25.307" v="161" actId="478"/>
          <ac:picMkLst>
            <pc:docMk/>
            <pc:sldMk cId="3898730310" sldId="509"/>
            <ac:picMk id="5" creationId="{A08900EA-896B-4BCD-9900-7C75AA7FA9F2}"/>
          </ac:picMkLst>
        </pc:picChg>
        <pc:picChg chg="add mod">
          <ac:chgData name="Satish" userId="e181faf4-ecbe-4190-a379-901029eb0193" providerId="ADAL" clId="{7399D28B-3334-467E-8496-8136E4480039}" dt="2021-06-18T17:56:18.659" v="224" actId="1076"/>
          <ac:picMkLst>
            <pc:docMk/>
            <pc:sldMk cId="3898730310" sldId="509"/>
            <ac:picMk id="8" creationId="{35D34CB6-B87F-432E-AC7A-BF87A7616208}"/>
          </ac:picMkLst>
        </pc:picChg>
      </pc:sldChg>
      <pc:sldChg chg="addSp delSp modSp add mod">
        <pc:chgData name="Satish" userId="e181faf4-ecbe-4190-a379-901029eb0193" providerId="ADAL" clId="{7399D28B-3334-467E-8496-8136E4480039}" dt="2021-06-28T14:07:46.165" v="2933" actId="20577"/>
        <pc:sldMkLst>
          <pc:docMk/>
          <pc:sldMk cId="274693366" sldId="513"/>
        </pc:sldMkLst>
        <pc:spChg chg="mod">
          <ac:chgData name="Satish" userId="e181faf4-ecbe-4190-a379-901029eb0193" providerId="ADAL" clId="{7399D28B-3334-467E-8496-8136E4480039}" dt="2021-06-28T14:07:46.165" v="2933" actId="20577"/>
          <ac:spMkLst>
            <pc:docMk/>
            <pc:sldMk cId="274693366" sldId="513"/>
            <ac:spMk id="8" creationId="{393C29E1-1D93-48F2-A9E7-9C6225D525BB}"/>
          </ac:spMkLst>
        </pc:spChg>
        <pc:picChg chg="add mod">
          <ac:chgData name="Satish" userId="e181faf4-ecbe-4190-a379-901029eb0193" providerId="ADAL" clId="{7399D28B-3334-467E-8496-8136E4480039}" dt="2021-06-18T18:24:34.510" v="1545" actId="1076"/>
          <ac:picMkLst>
            <pc:docMk/>
            <pc:sldMk cId="274693366" sldId="513"/>
            <ac:picMk id="5" creationId="{F7F4CA14-D533-4EB0-BA72-C8ED28012699}"/>
          </ac:picMkLst>
        </pc:picChg>
        <pc:picChg chg="add mod">
          <ac:chgData name="Satish" userId="e181faf4-ecbe-4190-a379-901029eb0193" providerId="ADAL" clId="{7399D28B-3334-467E-8496-8136E4480039}" dt="2021-06-18T18:25:12.798" v="1635" actId="1076"/>
          <ac:picMkLst>
            <pc:docMk/>
            <pc:sldMk cId="274693366" sldId="513"/>
            <ac:picMk id="7" creationId="{3FDA921B-55BE-4D50-8E5B-73C08BE12181}"/>
          </ac:picMkLst>
        </pc:picChg>
        <pc:picChg chg="del">
          <ac:chgData name="Satish" userId="e181faf4-ecbe-4190-a379-901029eb0193" providerId="ADAL" clId="{7399D28B-3334-467E-8496-8136E4480039}" dt="2021-06-18T18:21:31.238" v="1398" actId="478"/>
          <ac:picMkLst>
            <pc:docMk/>
            <pc:sldMk cId="274693366" sldId="513"/>
            <ac:picMk id="10" creationId="{8CAAE407-9987-4580-BF61-0E5562892C2E}"/>
          </ac:picMkLst>
        </pc:picChg>
      </pc:sldChg>
      <pc:sldChg chg="addSp delSp modSp add mod">
        <pc:chgData name="Satish" userId="e181faf4-ecbe-4190-a379-901029eb0193" providerId="ADAL" clId="{7399D28B-3334-467E-8496-8136E4480039}" dt="2021-06-18T18:44:13.049" v="2847" actId="1076"/>
        <pc:sldMkLst>
          <pc:docMk/>
          <pc:sldMk cId="1394522309" sldId="516"/>
        </pc:sldMkLst>
        <pc:spChg chg="add mod">
          <ac:chgData name="Satish" userId="e181faf4-ecbe-4190-a379-901029eb0193" providerId="ADAL" clId="{7399D28B-3334-467E-8496-8136E4480039}" dt="2021-06-18T18:44:13.049" v="2847" actId="1076"/>
          <ac:spMkLst>
            <pc:docMk/>
            <pc:sldMk cId="1394522309" sldId="516"/>
            <ac:spMk id="4" creationId="{2A508C85-429E-48AD-8F6F-E6DDC02E7E03}"/>
          </ac:spMkLst>
        </pc:spChg>
        <pc:spChg chg="mod">
          <ac:chgData name="Satish" userId="e181faf4-ecbe-4190-a379-901029eb0193" providerId="ADAL" clId="{7399D28B-3334-467E-8496-8136E4480039}" dt="2021-06-18T18:43:26.993" v="2841" actId="20577"/>
          <ac:spMkLst>
            <pc:docMk/>
            <pc:sldMk cId="1394522309" sldId="516"/>
            <ac:spMk id="8" creationId="{393C29E1-1D93-48F2-A9E7-9C6225D525BB}"/>
          </ac:spMkLst>
        </pc:spChg>
        <pc:spChg chg="mod">
          <ac:chgData name="Satish" userId="e181faf4-ecbe-4190-a379-901029eb0193" providerId="ADAL" clId="{7399D28B-3334-467E-8496-8136E4480039}" dt="2021-06-18T18:41:57.548" v="2641"/>
          <ac:spMkLst>
            <pc:docMk/>
            <pc:sldMk cId="1394522309" sldId="516"/>
            <ac:spMk id="10" creationId="{0D74B579-1209-4036-AF48-06483EC401D3}"/>
          </ac:spMkLst>
        </pc:spChg>
        <pc:spChg chg="mod">
          <ac:chgData name="Satish" userId="e181faf4-ecbe-4190-a379-901029eb0193" providerId="ADAL" clId="{7399D28B-3334-467E-8496-8136E4480039}" dt="2021-06-18T18:41:57.548" v="2641"/>
          <ac:spMkLst>
            <pc:docMk/>
            <pc:sldMk cId="1394522309" sldId="516"/>
            <ac:spMk id="11" creationId="{C327A188-AFEB-437E-BF78-D32219C1ED32}"/>
          </ac:spMkLst>
        </pc:spChg>
        <pc:spChg chg="mod">
          <ac:chgData name="Satish" userId="e181faf4-ecbe-4190-a379-901029eb0193" providerId="ADAL" clId="{7399D28B-3334-467E-8496-8136E4480039}" dt="2021-06-18T18:41:57.548" v="2641"/>
          <ac:spMkLst>
            <pc:docMk/>
            <pc:sldMk cId="1394522309" sldId="516"/>
            <ac:spMk id="12" creationId="{468BDA3F-9284-4C38-AD3D-B3463D6A6651}"/>
          </ac:spMkLst>
        </pc:spChg>
        <pc:spChg chg="mod">
          <ac:chgData name="Satish" userId="e181faf4-ecbe-4190-a379-901029eb0193" providerId="ADAL" clId="{7399D28B-3334-467E-8496-8136E4480039}" dt="2021-06-18T18:41:57.548" v="2641"/>
          <ac:spMkLst>
            <pc:docMk/>
            <pc:sldMk cId="1394522309" sldId="516"/>
            <ac:spMk id="13" creationId="{8C837A96-18E0-4824-A707-DB96790D8D80}"/>
          </ac:spMkLst>
        </pc:spChg>
        <pc:spChg chg="add mod">
          <ac:chgData name="Satish" userId="e181faf4-ecbe-4190-a379-901029eb0193" providerId="ADAL" clId="{7399D28B-3334-467E-8496-8136E4480039}" dt="2021-06-18T18:43:49.457" v="2843" actId="1076"/>
          <ac:spMkLst>
            <pc:docMk/>
            <pc:sldMk cId="1394522309" sldId="516"/>
            <ac:spMk id="14" creationId="{1A35381B-BBA2-463A-8609-24D2B80FBC11}"/>
          </ac:spMkLst>
        </pc:spChg>
        <pc:grpChg chg="add mod">
          <ac:chgData name="Satish" userId="e181faf4-ecbe-4190-a379-901029eb0193" providerId="ADAL" clId="{7399D28B-3334-467E-8496-8136E4480039}" dt="2021-06-18T18:42:02.080" v="2643" actId="1076"/>
          <ac:grpSpMkLst>
            <pc:docMk/>
            <pc:sldMk cId="1394522309" sldId="516"/>
            <ac:grpSpMk id="6" creationId="{509439E7-37B9-414B-A5A2-A4AC9CF871B8}"/>
          </ac:grpSpMkLst>
        </pc:grpChg>
        <pc:grpChg chg="mod">
          <ac:chgData name="Satish" userId="e181faf4-ecbe-4190-a379-901029eb0193" providerId="ADAL" clId="{7399D28B-3334-467E-8496-8136E4480039}" dt="2021-06-18T18:41:57.548" v="2641"/>
          <ac:grpSpMkLst>
            <pc:docMk/>
            <pc:sldMk cId="1394522309" sldId="516"/>
            <ac:grpSpMk id="9" creationId="{6A975C9B-D556-4347-BE4A-47FED84C1483}"/>
          </ac:grpSpMkLst>
        </pc:grpChg>
        <pc:graphicFrameChg chg="del">
          <ac:chgData name="Satish" userId="e181faf4-ecbe-4190-a379-901029eb0193" providerId="ADAL" clId="{7399D28B-3334-467E-8496-8136E4480039}" dt="2021-06-18T18:41:55.860" v="2640" actId="478"/>
          <ac:graphicFrameMkLst>
            <pc:docMk/>
            <pc:sldMk cId="1394522309" sldId="516"/>
            <ac:graphicFrameMk id="18" creationId="{E41D6761-02D5-4A75-8AA4-A65C5EFED0DB}"/>
          </ac:graphicFrameMkLst>
        </pc:graphicFrameChg>
        <pc:picChg chg="mod">
          <ac:chgData name="Satish" userId="e181faf4-ecbe-4190-a379-901029eb0193" providerId="ADAL" clId="{7399D28B-3334-467E-8496-8136E4480039}" dt="2021-06-18T18:41:57.548" v="2641"/>
          <ac:picMkLst>
            <pc:docMk/>
            <pc:sldMk cId="1394522309" sldId="516"/>
            <ac:picMk id="7" creationId="{7DA5E8CF-DDA5-4326-BDC5-DDDCC7D7DF7A}"/>
          </ac:picMkLst>
        </pc:picChg>
      </pc:sldChg>
      <pc:sldChg chg="addSp delSp modSp add mod">
        <pc:chgData name="Satish" userId="e181faf4-ecbe-4190-a379-901029eb0193" providerId="ADAL" clId="{7399D28B-3334-467E-8496-8136E4480039}" dt="2021-06-18T18:41:49.390" v="2639" actId="164"/>
        <pc:sldMkLst>
          <pc:docMk/>
          <pc:sldMk cId="3433442595" sldId="550"/>
        </pc:sldMkLst>
        <pc:spChg chg="mod">
          <ac:chgData name="Satish" userId="e181faf4-ecbe-4190-a379-901029eb0193" providerId="ADAL" clId="{7399D28B-3334-467E-8496-8136E4480039}" dt="2021-06-18T18:05:50.086" v="572" actId="20577"/>
          <ac:spMkLst>
            <pc:docMk/>
            <pc:sldMk cId="3433442595" sldId="550"/>
            <ac:spMk id="3" creationId="{639A3252-3E9E-4B08-9E36-585E68809E50}"/>
          </ac:spMkLst>
        </pc:spChg>
        <pc:spChg chg="mod">
          <ac:chgData name="Satish" userId="e181faf4-ecbe-4190-a379-901029eb0193" providerId="ADAL" clId="{7399D28B-3334-467E-8496-8136E4480039}" dt="2021-06-18T18:08:35.832" v="615" actId="113"/>
          <ac:spMkLst>
            <pc:docMk/>
            <pc:sldMk cId="3433442595" sldId="550"/>
            <ac:spMk id="4" creationId="{5359D49A-EAE3-4700-B866-8C3374D08C70}"/>
          </ac:spMkLst>
        </pc:spChg>
        <pc:spChg chg="del">
          <ac:chgData name="Satish" userId="e181faf4-ecbe-4190-a379-901029eb0193" providerId="ADAL" clId="{7399D28B-3334-467E-8496-8136E4480039}" dt="2021-06-18T18:08:38.269" v="616" actId="21"/>
          <ac:spMkLst>
            <pc:docMk/>
            <pc:sldMk cId="3433442595" sldId="550"/>
            <ac:spMk id="5" creationId="{C0ED7E2D-48E5-458A-8D85-D632F406D8CD}"/>
          </ac:spMkLst>
        </pc:spChg>
        <pc:spChg chg="add mod">
          <ac:chgData name="Satish" userId="e181faf4-ecbe-4190-a379-901029eb0193" providerId="ADAL" clId="{7399D28B-3334-467E-8496-8136E4480039}" dt="2021-06-18T18:20:21.796" v="1393" actId="1076"/>
          <ac:spMkLst>
            <pc:docMk/>
            <pc:sldMk cId="3433442595" sldId="550"/>
            <ac:spMk id="12" creationId="{8C6B2499-E8E5-4BD1-9E17-3063869B7E84}"/>
          </ac:spMkLst>
        </pc:spChg>
        <pc:spChg chg="add mod">
          <ac:chgData name="Satish" userId="e181faf4-ecbe-4190-a379-901029eb0193" providerId="ADAL" clId="{7399D28B-3334-467E-8496-8136E4480039}" dt="2021-06-18T18:20:23.859" v="1394" actId="1076"/>
          <ac:spMkLst>
            <pc:docMk/>
            <pc:sldMk cId="3433442595" sldId="550"/>
            <ac:spMk id="13" creationId="{CEEABDC6-2EA8-480A-A12B-710E49B504A1}"/>
          </ac:spMkLst>
        </pc:spChg>
        <pc:spChg chg="add mod">
          <ac:chgData name="Satish" userId="e181faf4-ecbe-4190-a379-901029eb0193" providerId="ADAL" clId="{7399D28B-3334-467E-8496-8136E4480039}" dt="2021-06-18T18:20:01.828" v="1388" actId="164"/>
          <ac:spMkLst>
            <pc:docMk/>
            <pc:sldMk cId="3433442595" sldId="550"/>
            <ac:spMk id="14" creationId="{B0C8DC8A-73E0-4EB4-8AA2-92ACE770718E}"/>
          </ac:spMkLst>
        </pc:spChg>
        <pc:spChg chg="add del mod">
          <ac:chgData name="Satish" userId="e181faf4-ecbe-4190-a379-901029eb0193" providerId="ADAL" clId="{7399D28B-3334-467E-8496-8136E4480039}" dt="2021-06-18T18:19:48.094" v="1385"/>
          <ac:spMkLst>
            <pc:docMk/>
            <pc:sldMk cId="3433442595" sldId="550"/>
            <ac:spMk id="15" creationId="{E22E8A3F-511F-4BFC-A499-FEDE5E1169E9}"/>
          </ac:spMkLst>
        </pc:spChg>
        <pc:spChg chg="add mod">
          <ac:chgData name="Satish" userId="e181faf4-ecbe-4190-a379-901029eb0193" providerId="ADAL" clId="{7399D28B-3334-467E-8496-8136E4480039}" dt="2021-06-18T18:20:01.828" v="1388" actId="164"/>
          <ac:spMkLst>
            <pc:docMk/>
            <pc:sldMk cId="3433442595" sldId="550"/>
            <ac:spMk id="16" creationId="{6C2C5D40-7949-45E3-B870-F40F2D6A8AF4}"/>
          </ac:spMkLst>
        </pc:spChg>
        <pc:grpChg chg="add mod">
          <ac:chgData name="Satish" userId="e181faf4-ecbe-4190-a379-901029eb0193" providerId="ADAL" clId="{7399D28B-3334-467E-8496-8136E4480039}" dt="2021-06-18T18:41:49.390" v="2639" actId="164"/>
          <ac:grpSpMkLst>
            <pc:docMk/>
            <pc:sldMk cId="3433442595" sldId="550"/>
            <ac:grpSpMk id="2" creationId="{6DA50554-58BE-4FC7-8B7B-FAFBDA063EFA}"/>
          </ac:grpSpMkLst>
        </pc:grpChg>
        <pc:grpChg chg="add mod">
          <ac:chgData name="Satish" userId="e181faf4-ecbe-4190-a379-901029eb0193" providerId="ADAL" clId="{7399D28B-3334-467E-8496-8136E4480039}" dt="2021-06-18T18:41:49.390" v="2639" actId="164"/>
          <ac:grpSpMkLst>
            <pc:docMk/>
            <pc:sldMk cId="3433442595" sldId="550"/>
            <ac:grpSpMk id="7" creationId="{CF88D355-D6CD-450B-9A7C-6A04305C3C55}"/>
          </ac:grpSpMkLst>
        </pc:grpChg>
        <pc:picChg chg="mod">
          <ac:chgData name="Satish" userId="e181faf4-ecbe-4190-a379-901029eb0193" providerId="ADAL" clId="{7399D28B-3334-467E-8496-8136E4480039}" dt="2021-06-18T18:41:49.390" v="2639" actId="164"/>
          <ac:picMkLst>
            <pc:docMk/>
            <pc:sldMk cId="3433442595" sldId="550"/>
            <ac:picMk id="6" creationId="{BBAECC65-F8BB-4C15-9736-EE26ECC15303}"/>
          </ac:picMkLst>
        </pc:picChg>
        <pc:picChg chg="del">
          <ac:chgData name="Satish" userId="e181faf4-ecbe-4190-a379-901029eb0193" providerId="ADAL" clId="{7399D28B-3334-467E-8496-8136E4480039}" dt="2021-06-18T18:09:34.891" v="735" actId="478"/>
          <ac:picMkLst>
            <pc:docMk/>
            <pc:sldMk cId="3433442595" sldId="550"/>
            <ac:picMk id="8" creationId="{DD638739-BAB9-4C2F-B8A1-B7349EE94DA7}"/>
          </ac:picMkLst>
        </pc:picChg>
        <pc:picChg chg="del">
          <ac:chgData name="Satish" userId="e181faf4-ecbe-4190-a379-901029eb0193" providerId="ADAL" clId="{7399D28B-3334-467E-8496-8136E4480039}" dt="2021-06-18T18:09:38.523" v="736" actId="478"/>
          <ac:picMkLst>
            <pc:docMk/>
            <pc:sldMk cId="3433442595" sldId="550"/>
            <ac:picMk id="9" creationId="{48ECFFCE-550C-4AD5-9D2E-4FC00F4A06C0}"/>
          </ac:picMkLst>
        </pc:picChg>
        <pc:cxnChg chg="del">
          <ac:chgData name="Satish" userId="e181faf4-ecbe-4190-a379-901029eb0193" providerId="ADAL" clId="{7399D28B-3334-467E-8496-8136E4480039}" dt="2021-06-18T18:09:39.289" v="737" actId="478"/>
          <ac:cxnSpMkLst>
            <pc:docMk/>
            <pc:sldMk cId="3433442595" sldId="550"/>
            <ac:cxnSpMk id="11" creationId="{12FA69B4-74D5-41C9-82D4-B72ECAA2BC8B}"/>
          </ac:cxnSpMkLst>
        </pc:cxnChg>
      </pc:sldChg>
      <pc:sldChg chg="addSp delSp modSp add mod">
        <pc:chgData name="Satish" userId="e181faf4-ecbe-4190-a379-901029eb0193" providerId="ADAL" clId="{7399D28B-3334-467E-8496-8136E4480039}" dt="2021-06-18T18:18:01.226" v="1375" actId="20577"/>
        <pc:sldMkLst>
          <pc:docMk/>
          <pc:sldMk cId="3124287583" sldId="551"/>
        </pc:sldMkLst>
        <pc:spChg chg="mod">
          <ac:chgData name="Satish" userId="e181faf4-ecbe-4190-a379-901029eb0193" providerId="ADAL" clId="{7399D28B-3334-467E-8496-8136E4480039}" dt="2021-06-18T18:18:01.226" v="1375" actId="20577"/>
          <ac:spMkLst>
            <pc:docMk/>
            <pc:sldMk cId="3124287583" sldId="551"/>
            <ac:spMk id="4" creationId="{5359D49A-EAE3-4700-B866-8C3374D08C70}"/>
          </ac:spMkLst>
        </pc:spChg>
        <pc:spChg chg="del">
          <ac:chgData name="Satish" userId="e181faf4-ecbe-4190-a379-901029eb0193" providerId="ADAL" clId="{7399D28B-3334-467E-8496-8136E4480039}" dt="2021-06-18T18:09:22.817" v="656" actId="478"/>
          <ac:spMkLst>
            <pc:docMk/>
            <pc:sldMk cId="3124287583" sldId="551"/>
            <ac:spMk id="5" creationId="{C0ED7E2D-48E5-458A-8D85-D632F406D8CD}"/>
          </ac:spMkLst>
        </pc:spChg>
        <pc:spChg chg="add del mod">
          <ac:chgData name="Satish" userId="e181faf4-ecbe-4190-a379-901029eb0193" providerId="ADAL" clId="{7399D28B-3334-467E-8496-8136E4480039}" dt="2021-06-18T18:09:22.817" v="658"/>
          <ac:spMkLst>
            <pc:docMk/>
            <pc:sldMk cId="3124287583" sldId="551"/>
            <ac:spMk id="12" creationId="{D4C1B3F3-4550-48F8-8AE6-BE15D8DC438C}"/>
          </ac:spMkLst>
        </pc:spChg>
        <pc:picChg chg="del">
          <ac:chgData name="Satish" userId="e181faf4-ecbe-4190-a379-901029eb0193" providerId="ADAL" clId="{7399D28B-3334-467E-8496-8136E4480039}" dt="2021-06-18T18:09:23.793" v="659" actId="478"/>
          <ac:picMkLst>
            <pc:docMk/>
            <pc:sldMk cId="3124287583" sldId="551"/>
            <ac:picMk id="6" creationId="{BBAECC65-F8BB-4C15-9736-EE26ECC15303}"/>
          </ac:picMkLst>
        </pc:picChg>
        <pc:picChg chg="mod">
          <ac:chgData name="Satish" userId="e181faf4-ecbe-4190-a379-901029eb0193" providerId="ADAL" clId="{7399D28B-3334-467E-8496-8136E4480039}" dt="2021-06-18T18:12:18.141" v="923" actId="1076"/>
          <ac:picMkLst>
            <pc:docMk/>
            <pc:sldMk cId="3124287583" sldId="551"/>
            <ac:picMk id="8" creationId="{DD638739-BAB9-4C2F-B8A1-B7349EE94DA7}"/>
          </ac:picMkLst>
        </pc:picChg>
        <pc:picChg chg="mod">
          <ac:chgData name="Satish" userId="e181faf4-ecbe-4190-a379-901029eb0193" providerId="ADAL" clId="{7399D28B-3334-467E-8496-8136E4480039}" dt="2021-06-18T18:12:13.641" v="921" actId="1076"/>
          <ac:picMkLst>
            <pc:docMk/>
            <pc:sldMk cId="3124287583" sldId="551"/>
            <ac:picMk id="9" creationId="{48ECFFCE-550C-4AD5-9D2E-4FC00F4A06C0}"/>
          </ac:picMkLst>
        </pc:picChg>
        <pc:cxnChg chg="mod">
          <ac:chgData name="Satish" userId="e181faf4-ecbe-4190-a379-901029eb0193" providerId="ADAL" clId="{7399D28B-3334-467E-8496-8136E4480039}" dt="2021-06-18T18:12:16.406" v="922" actId="1076"/>
          <ac:cxnSpMkLst>
            <pc:docMk/>
            <pc:sldMk cId="3124287583" sldId="551"/>
            <ac:cxnSpMk id="11" creationId="{12FA69B4-74D5-41C9-82D4-B72ECAA2BC8B}"/>
          </ac:cxnSpMkLst>
        </pc:cxnChg>
      </pc:sldChg>
      <pc:sldChg chg="addSp delSp modSp add mod">
        <pc:chgData name="Satish" userId="e181faf4-ecbe-4190-a379-901029eb0193" providerId="ADAL" clId="{7399D28B-3334-467E-8496-8136E4480039}" dt="2021-06-18T18:36:46.592" v="2251" actId="113"/>
        <pc:sldMkLst>
          <pc:docMk/>
          <pc:sldMk cId="2793972499" sldId="552"/>
        </pc:sldMkLst>
        <pc:spChg chg="del mod">
          <ac:chgData name="Satish" userId="e181faf4-ecbe-4190-a379-901029eb0193" providerId="ADAL" clId="{7399D28B-3334-467E-8496-8136E4480039}" dt="2021-06-18T18:28:39.735" v="1664" actId="478"/>
          <ac:spMkLst>
            <pc:docMk/>
            <pc:sldMk cId="2793972499" sldId="552"/>
            <ac:spMk id="2" creationId="{CA90D7FC-8C0A-4041-B034-9549F435BBF6}"/>
          </ac:spMkLst>
        </pc:spChg>
        <pc:spChg chg="mod">
          <ac:chgData name="Satish" userId="e181faf4-ecbe-4190-a379-901029eb0193" providerId="ADAL" clId="{7399D28B-3334-467E-8496-8136E4480039}" dt="2021-06-18T18:36:46.592" v="2251" actId="113"/>
          <ac:spMkLst>
            <pc:docMk/>
            <pc:sldMk cId="2793972499" sldId="552"/>
            <ac:spMk id="8" creationId="{393C29E1-1D93-48F2-A9E7-9C6225D525BB}"/>
          </ac:spMkLst>
        </pc:spChg>
        <pc:spChg chg="add del mod">
          <ac:chgData name="Satish" userId="e181faf4-ecbe-4190-a379-901029eb0193" providerId="ADAL" clId="{7399D28B-3334-467E-8496-8136E4480039}" dt="2021-06-18T18:32:56.111" v="1961"/>
          <ac:spMkLst>
            <pc:docMk/>
            <pc:sldMk cId="2793972499" sldId="552"/>
            <ac:spMk id="9" creationId="{E9C1B0E0-2963-4B76-A44F-D457492D0534}"/>
          </ac:spMkLst>
        </pc:spChg>
        <pc:picChg chg="del">
          <ac:chgData name="Satish" userId="e181faf4-ecbe-4190-a379-901029eb0193" providerId="ADAL" clId="{7399D28B-3334-467E-8496-8136E4480039}" dt="2021-06-18T18:27:44.594" v="1644" actId="478"/>
          <ac:picMkLst>
            <pc:docMk/>
            <pc:sldMk cId="2793972499" sldId="552"/>
            <ac:picMk id="5" creationId="{F7F4CA14-D533-4EB0-BA72-C8ED28012699}"/>
          </ac:picMkLst>
        </pc:picChg>
        <pc:picChg chg="add mod">
          <ac:chgData name="Satish" userId="e181faf4-ecbe-4190-a379-901029eb0193" providerId="ADAL" clId="{7399D28B-3334-467E-8496-8136E4480039}" dt="2021-06-18T18:32:58.150" v="1962" actId="1076"/>
          <ac:picMkLst>
            <pc:docMk/>
            <pc:sldMk cId="2793972499" sldId="552"/>
            <ac:picMk id="6" creationId="{A3B97A45-6A1C-4832-8E33-FF61C0E3104B}"/>
          </ac:picMkLst>
        </pc:picChg>
        <pc:picChg chg="del">
          <ac:chgData name="Satish" userId="e181faf4-ecbe-4190-a379-901029eb0193" providerId="ADAL" clId="{7399D28B-3334-467E-8496-8136E4480039}" dt="2021-06-18T18:27:45.345" v="1645" actId="478"/>
          <ac:picMkLst>
            <pc:docMk/>
            <pc:sldMk cId="2793972499" sldId="552"/>
            <ac:picMk id="7" creationId="{3FDA921B-55BE-4D50-8E5B-73C08BE12181}"/>
          </ac:picMkLst>
        </pc:picChg>
      </pc:sldChg>
      <pc:sldChg chg="add del">
        <pc:chgData name="Satish" userId="e181faf4-ecbe-4190-a379-901029eb0193" providerId="ADAL" clId="{7399D28B-3334-467E-8496-8136E4480039}" dt="2021-06-18T18:20:46.751" v="1396"/>
        <pc:sldMkLst>
          <pc:docMk/>
          <pc:sldMk cId="3562244111" sldId="552"/>
        </pc:sldMkLst>
      </pc:sldChg>
      <pc:sldChg chg="addSp delSp modSp add mod">
        <pc:chgData name="Satish" userId="e181faf4-ecbe-4190-a379-901029eb0193" providerId="ADAL" clId="{7399D28B-3334-467E-8496-8136E4480039}" dt="2021-06-18T18:36:41.870" v="2250" actId="113"/>
        <pc:sldMkLst>
          <pc:docMk/>
          <pc:sldMk cId="552825493" sldId="553"/>
        </pc:sldMkLst>
        <pc:spChg chg="mod">
          <ac:chgData name="Satish" userId="e181faf4-ecbe-4190-a379-901029eb0193" providerId="ADAL" clId="{7399D28B-3334-467E-8496-8136E4480039}" dt="2021-06-18T18:36:41.870" v="2250" actId="113"/>
          <ac:spMkLst>
            <pc:docMk/>
            <pc:sldMk cId="552825493" sldId="553"/>
            <ac:spMk id="8" creationId="{393C29E1-1D93-48F2-A9E7-9C6225D525BB}"/>
          </ac:spMkLst>
        </pc:spChg>
        <pc:picChg chg="add mod">
          <ac:chgData name="Satish" userId="e181faf4-ecbe-4190-a379-901029eb0193" providerId="ADAL" clId="{7399D28B-3334-467E-8496-8136E4480039}" dt="2021-06-18T18:35:51.040" v="2131" actId="1076"/>
          <ac:picMkLst>
            <pc:docMk/>
            <pc:sldMk cId="552825493" sldId="553"/>
            <ac:picMk id="4" creationId="{901F8EB8-8805-48F6-B24D-FA5BB4CCFB3E}"/>
          </ac:picMkLst>
        </pc:picChg>
        <pc:picChg chg="del">
          <ac:chgData name="Satish" userId="e181faf4-ecbe-4190-a379-901029eb0193" providerId="ADAL" clId="{7399D28B-3334-467E-8496-8136E4480039}" dt="2021-06-18T18:34:26.657" v="1964" actId="478"/>
          <ac:picMkLst>
            <pc:docMk/>
            <pc:sldMk cId="552825493" sldId="553"/>
            <ac:picMk id="6" creationId="{A3B97A45-6A1C-4832-8E33-FF61C0E3104B}"/>
          </ac:picMkLst>
        </pc:picChg>
        <pc:picChg chg="add mod">
          <ac:chgData name="Satish" userId="e181faf4-ecbe-4190-a379-901029eb0193" providerId="ADAL" clId="{7399D28B-3334-467E-8496-8136E4480039}" dt="2021-06-18T18:36:31.552" v="2249" actId="1076"/>
          <ac:picMkLst>
            <pc:docMk/>
            <pc:sldMk cId="552825493" sldId="553"/>
            <ac:picMk id="7" creationId="{0D293F52-94E8-4290-9D06-A346F75DCE8C}"/>
          </ac:picMkLst>
        </pc:picChg>
      </pc:sldChg>
      <pc:sldChg chg="addSp delSp modSp add mod">
        <pc:chgData name="Satish" userId="e181faf4-ecbe-4190-a379-901029eb0193" providerId="ADAL" clId="{7399D28B-3334-467E-8496-8136E4480039}" dt="2021-06-18T18:41:15.084" v="2637" actId="313"/>
        <pc:sldMkLst>
          <pc:docMk/>
          <pc:sldMk cId="3668539765" sldId="554"/>
        </pc:sldMkLst>
        <pc:spChg chg="mod">
          <ac:chgData name="Satish" userId="e181faf4-ecbe-4190-a379-901029eb0193" providerId="ADAL" clId="{7399D28B-3334-467E-8496-8136E4480039}" dt="2021-06-18T18:41:15.084" v="2637" actId="313"/>
          <ac:spMkLst>
            <pc:docMk/>
            <pc:sldMk cId="3668539765" sldId="554"/>
            <ac:spMk id="8" creationId="{393C29E1-1D93-48F2-A9E7-9C6225D525BB}"/>
          </ac:spMkLst>
        </pc:spChg>
        <pc:picChg chg="del">
          <ac:chgData name="Satish" userId="e181faf4-ecbe-4190-a379-901029eb0193" providerId="ADAL" clId="{7399D28B-3334-467E-8496-8136E4480039}" dt="2021-06-18T18:38:03.582" v="2253" actId="478"/>
          <ac:picMkLst>
            <pc:docMk/>
            <pc:sldMk cId="3668539765" sldId="554"/>
            <ac:picMk id="4" creationId="{901F8EB8-8805-48F6-B24D-FA5BB4CCFB3E}"/>
          </ac:picMkLst>
        </pc:picChg>
        <pc:picChg chg="add mod">
          <ac:chgData name="Satish" userId="e181faf4-ecbe-4190-a379-901029eb0193" providerId="ADAL" clId="{7399D28B-3334-467E-8496-8136E4480039}" dt="2021-06-18T18:40:12.127" v="2475" actId="962"/>
          <ac:picMkLst>
            <pc:docMk/>
            <pc:sldMk cId="3668539765" sldId="554"/>
            <ac:picMk id="5" creationId="{E8C1093F-A7D1-416B-B7F0-02A8C1ECCD91}"/>
          </ac:picMkLst>
        </pc:picChg>
        <pc:picChg chg="del">
          <ac:chgData name="Satish" userId="e181faf4-ecbe-4190-a379-901029eb0193" providerId="ADAL" clId="{7399D28B-3334-467E-8496-8136E4480039}" dt="2021-06-18T18:38:04.338" v="2254" actId="478"/>
          <ac:picMkLst>
            <pc:docMk/>
            <pc:sldMk cId="3668539765" sldId="554"/>
            <ac:picMk id="7" creationId="{0D293F52-94E8-4290-9D06-A346F75DCE8C}"/>
          </ac:picMkLst>
        </pc:picChg>
      </pc:sldChg>
      <pc:sldChg chg="addSp delSp modSp new mod modClrScheme chgLayout">
        <pc:chgData name="Satish" userId="e181faf4-ecbe-4190-a379-901029eb0193" providerId="ADAL" clId="{7399D28B-3334-467E-8496-8136E4480039}" dt="2021-06-28T13:59:33.696" v="2930" actId="20577"/>
        <pc:sldMkLst>
          <pc:docMk/>
          <pc:sldMk cId="2938052928" sldId="555"/>
        </pc:sldMkLst>
        <pc:spChg chg="del mod ord">
          <ac:chgData name="Satish" userId="e181faf4-ecbe-4190-a379-901029eb0193" providerId="ADAL" clId="{7399D28B-3334-467E-8496-8136E4480039}" dt="2021-06-28T13:58:57.495" v="2849" actId="700"/>
          <ac:spMkLst>
            <pc:docMk/>
            <pc:sldMk cId="2938052928" sldId="555"/>
            <ac:spMk id="2" creationId="{E9ADBE3C-7EB7-469B-9C7E-9746AB848686}"/>
          </ac:spMkLst>
        </pc:spChg>
        <pc:spChg chg="del">
          <ac:chgData name="Satish" userId="e181faf4-ecbe-4190-a379-901029eb0193" providerId="ADAL" clId="{7399D28B-3334-467E-8496-8136E4480039}" dt="2021-06-28T13:58:57.495" v="2849" actId="700"/>
          <ac:spMkLst>
            <pc:docMk/>
            <pc:sldMk cId="2938052928" sldId="555"/>
            <ac:spMk id="3" creationId="{C6088599-C7EA-4C85-AE95-0D05D1E31D21}"/>
          </ac:spMkLst>
        </pc:spChg>
        <pc:spChg chg="add mod ord">
          <ac:chgData name="Satish" userId="e181faf4-ecbe-4190-a379-901029eb0193" providerId="ADAL" clId="{7399D28B-3334-467E-8496-8136E4480039}" dt="2021-06-28T13:59:13.766" v="2896" actId="1076"/>
          <ac:spMkLst>
            <pc:docMk/>
            <pc:sldMk cId="2938052928" sldId="555"/>
            <ac:spMk id="4" creationId="{4F2E3CA7-B931-49F5-A4E3-E1A37BB577FF}"/>
          </ac:spMkLst>
        </pc:spChg>
        <pc:spChg chg="add mod ord">
          <ac:chgData name="Satish" userId="e181faf4-ecbe-4190-a379-901029eb0193" providerId="ADAL" clId="{7399D28B-3334-467E-8496-8136E4480039}" dt="2021-06-28T13:59:33.696" v="2930" actId="20577"/>
          <ac:spMkLst>
            <pc:docMk/>
            <pc:sldMk cId="2938052928" sldId="555"/>
            <ac:spMk id="5" creationId="{0CB52F7F-F573-42AE-9FCE-CCAC03D4E341}"/>
          </ac:spMkLst>
        </pc:spChg>
      </pc:sldChg>
      <pc:sldMasterChg chg="delSldLayout">
        <pc:chgData name="Satish" userId="e181faf4-ecbe-4190-a379-901029eb0193" providerId="ADAL" clId="{7399D28B-3334-467E-8496-8136E4480039}" dt="2021-06-18T17:53:31.630" v="0" actId="47"/>
        <pc:sldMasterMkLst>
          <pc:docMk/>
          <pc:sldMasterMk cId="4059233614" sldId="2147483648"/>
        </pc:sldMasterMkLst>
        <pc:sldLayoutChg chg="del">
          <pc:chgData name="Satish" userId="e181faf4-ecbe-4190-a379-901029eb0193" providerId="ADAL" clId="{7399D28B-3334-467E-8496-8136E4480039}" dt="2021-06-18T17:53:31.630" v="0" actId="47"/>
          <pc:sldLayoutMkLst>
            <pc:docMk/>
            <pc:sldMasterMk cId="4059233614" sldId="2147483648"/>
            <pc:sldLayoutMk cId="59819915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14926-05F5-4097-B203-E19C9B82D3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85517-B2CA-491F-89AF-EF536F97D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531F-7287-4C6F-ABF9-7F82DF2726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5F0BE18-88AF-4C1A-BCA5-9B8C57B05D4F}" type="datetime1">
              <a:rPr lang="en-US" smtClean="0"/>
              <a:t>6/28/2021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223B-36E3-4796-A520-73B8DC07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B08AA-0E2B-40F1-B0AE-B6D515D02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EDC6-4898-4522-B321-1883D55B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1C37-9CD6-42CC-8811-567E6F13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E628-0ACC-470D-8635-3A920848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D13F-4B73-4705-B222-3320D65E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E0A63-C09C-4622-A360-947C0804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2731-ABD5-496E-A82E-7F1A9E8C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D39BA-A601-4553-B59F-ED6DFBC5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FE9E-97C2-427E-8F4E-06CE7A6E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5F03-C29C-403B-8151-EECAB4348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1F88-52EA-43B5-80A0-78676A82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BADC5-2E53-489B-AB0B-CF8571F4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1620-3B21-4A06-BEE0-FAA7698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8B9D-5A01-4467-9C9D-FE3FCFC3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" y="157407"/>
            <a:ext cx="12204192" cy="3884446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06401" y="1953943"/>
            <a:ext cx="7652215" cy="1384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06401" y="4287691"/>
            <a:ext cx="6453192" cy="201964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 baseline="0"/>
            </a:lvl1pPr>
          </a:lstStyle>
          <a:p>
            <a:pPr lvl="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75" y="4651611"/>
            <a:ext cx="4806925" cy="13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3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" y="0"/>
            <a:ext cx="12182425" cy="737124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98188" y="950916"/>
            <a:ext cx="11514872" cy="3711785"/>
          </a:xfrm>
          <a:prstGeom prst="rect">
            <a:avLst/>
          </a:prstGeom>
        </p:spPr>
        <p:txBody>
          <a:bodyPr>
            <a:spAutoFit/>
          </a:bodyPr>
          <a:lstStyle>
            <a:lvl1pPr>
              <a:buClr>
                <a:srgbClr val="00316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694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F1BC1A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CE4E0E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606F7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9A7DAC-C503-FB4D-A1B7-9D8EFFC58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" y="6374856"/>
            <a:ext cx="1938281" cy="44673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7043" y="60122"/>
            <a:ext cx="11506017" cy="6400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84" y="6285486"/>
            <a:ext cx="2228016" cy="6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2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5430-6B40-4E39-B1D9-D6F7CAD9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06CA-0A25-4BA1-9D89-FA22856A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D952-11F7-4EFD-800C-D74BC503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4556-D9EB-4160-96D6-6681962F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03C3-319F-484B-A00E-AB1F5513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05DC-4059-4EFF-8178-FA71740A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2EAF1-144F-4A22-96F4-2F0701B2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FF5C-69BA-4409-9AFB-1882139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09F2-F01A-4348-9CC1-87534066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E8244-C0DE-44C5-8B97-111FAB8A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5C63-6674-4776-9D5D-8F6C17BE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B9B5-4054-43A2-8939-97BBCE012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F44D-94D2-4322-8176-E8DC3C87F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025B4-DC51-4EAD-8C70-466E0B9D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5559D-9FFA-4645-8DB0-4742D7E9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4121D-D40E-4014-9A28-BF34CA0E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4517-0927-477F-AA78-7F7DFCED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7183-74FA-4BD0-B235-F6DC107D4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1162B-D8A4-4AAC-8086-70E472F1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AA7C1-E7A4-446A-B8D0-88E2AC5D2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0FBBB-6725-4EAB-BC52-0D1AA9AC8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73420-D975-47A9-80DD-FECF3CFC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50259-196B-4809-B8B0-89DB3E94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9D0EF-6AD7-463B-B05C-874D126A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A056-6B41-4927-8190-D39A8F3A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17D51-0D12-4DFE-9052-FEE01AB6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9746D-6CC3-4E12-8162-1AA58C95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BC8F7-C599-43C4-9396-E7A5E2C1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F18C1-CA6E-4727-A773-B284A442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140AB-83EB-4E44-B68D-31BA7760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DF8D9-0B96-464B-A61B-44D1F83D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C7EB-7526-49AB-A3FE-C1C8BE37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FD77-08EA-45F3-9456-C5680814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6D7B1-597D-4442-9DD6-863FAF55F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7FF1-812E-4AA2-A05E-5B464085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7EFED-0F2E-4963-A472-B501FDD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8A332-7F9A-43C6-80E1-6ECD2A7B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8AC8-E67E-44BD-9308-6818FC86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0194D-61D0-4D63-A3E5-CFC84CFC8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F36C-D14D-4AC4-B695-E31D0A77C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28934-C600-475A-9EEA-4E948044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E17E5-C793-4545-B58B-07F16926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8F4A3-7D49-4FCB-9F41-3B8AEF37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3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EF649-4C36-4B15-AE42-9C6380E4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B351A-76A8-4C28-97A6-B9FC1FFE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A413-2380-4DA3-9A76-214199D97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8746-43E5-4E36-A298-21DC6ADDF78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725A-33DA-43A8-B914-4FE8848EC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57AE7-DCA4-4E38-BE24-404AF414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C811-CB3E-4B03-85C8-1480E04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Satish Vedula*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Mehrzad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Mohammadi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Bijaieh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Ellis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Boateng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Olugbenga Moses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Anubi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400" y="1953943"/>
            <a:ext cx="9333948" cy="13843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Degradation Aware Predictive Energy Management Strategy for Ship Power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85CBB-C8AA-4CFF-81D8-B1EF21E7A0D9}"/>
              </a:ext>
            </a:extLst>
          </p:cNvPr>
          <p:cNvSpPr txBox="1"/>
          <p:nvPr/>
        </p:nvSpPr>
        <p:spPr>
          <a:xfrm>
            <a:off x="6045793" y="6408691"/>
            <a:ext cx="42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685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Conclusions and Future Work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3C29E1-1D93-48F2-A9E7-9C6225D525BB}"/>
              </a:ext>
            </a:extLst>
          </p:cNvPr>
          <p:cNvSpPr txBox="1">
            <a:spLocks/>
          </p:cNvSpPr>
          <p:nvPr/>
        </p:nvSpPr>
        <p:spPr>
          <a:xfrm>
            <a:off x="298188" y="950916"/>
            <a:ext cx="5146268" cy="66218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16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94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BC1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4E0E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06F7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EMS for SPS considering the ramp-rate limitations of Generator and Batteries is presented.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 forecast is designed to address the usage of PPLs.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formulated MPC is validated is run in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parsim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 degradation data is collected and plotted.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Current simulation results have been implemented on a single generator, battery and load model as shown to the left.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Future goal is to expand this work to multi zone SPS, staring with 2-zone model and then the 4-zone model.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Introducing the collected battery degradation data as the cost function in the objective shown to the right.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9439E7-37B9-414B-A5A2-A4AC9CF871B8}"/>
              </a:ext>
            </a:extLst>
          </p:cNvPr>
          <p:cNvGrpSpPr/>
          <p:nvPr/>
        </p:nvGrpSpPr>
        <p:grpSpPr>
          <a:xfrm>
            <a:off x="5600700" y="1431047"/>
            <a:ext cx="5931642" cy="4051838"/>
            <a:chOff x="5600700" y="1306654"/>
            <a:chExt cx="5931642" cy="4051838"/>
          </a:xfrm>
        </p:grpSpPr>
        <p:pic>
          <p:nvPicPr>
            <p:cNvPr id="7" name="Picture 6" descr="Text, letter&#10;&#10;Description automatically generated">
              <a:extLst>
                <a:ext uri="{FF2B5EF4-FFF2-40B4-BE49-F238E27FC236}">
                  <a16:creationId xmlns:a16="http://schemas.microsoft.com/office/drawing/2014/main" id="{7DA5E8CF-DDA5-4326-BDC5-DDDCC7D7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700" y="2001113"/>
              <a:ext cx="4092008" cy="335737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975C9B-D556-4347-BE4A-47FED84C1483}"/>
                </a:ext>
              </a:extLst>
            </p:cNvPr>
            <p:cNvGrpSpPr/>
            <p:nvPr/>
          </p:nvGrpSpPr>
          <p:grpSpPr>
            <a:xfrm>
              <a:off x="6651287" y="1306654"/>
              <a:ext cx="4881055" cy="4051838"/>
              <a:chOff x="7431463" y="1221617"/>
              <a:chExt cx="4881055" cy="4051838"/>
            </a:xfrm>
          </p:grpSpPr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0D74B579-1209-4036-AF48-06483EC401D3}"/>
                  </a:ext>
                </a:extLst>
              </p:cNvPr>
              <p:cNvSpPr/>
              <p:nvPr/>
            </p:nvSpPr>
            <p:spPr>
              <a:xfrm rot="16200000">
                <a:off x="8728047" y="360401"/>
                <a:ext cx="369331" cy="2962500"/>
              </a:xfrm>
              <a:prstGeom prst="rightBrace">
                <a:avLst>
                  <a:gd name="adj1" fmla="val 92375"/>
                  <a:gd name="adj2" fmla="val 5044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27A188-AFEB-437E-BF78-D32219C1ED32}"/>
                  </a:ext>
                </a:extLst>
              </p:cNvPr>
              <p:cNvSpPr txBox="1"/>
              <p:nvPr/>
            </p:nvSpPr>
            <p:spPr>
              <a:xfrm>
                <a:off x="8266165" y="1221617"/>
                <a:ext cx="1149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</a:t>
                </a:r>
              </a:p>
            </p:txBody>
          </p:sp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468BDA3F-9284-4C38-AD3D-B3463D6A6651}"/>
                  </a:ext>
                </a:extLst>
              </p:cNvPr>
              <p:cNvSpPr/>
              <p:nvPr/>
            </p:nvSpPr>
            <p:spPr>
              <a:xfrm>
                <a:off x="10526960" y="2617557"/>
                <a:ext cx="369331" cy="2655898"/>
              </a:xfrm>
              <a:prstGeom prst="rightBrace">
                <a:avLst>
                  <a:gd name="adj1" fmla="val 92375"/>
                  <a:gd name="adj2" fmla="val 5044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837A96-18E0-4824-A707-DB96790D8D80}"/>
                  </a:ext>
                </a:extLst>
              </p:cNvPr>
              <p:cNvSpPr txBox="1"/>
              <p:nvPr/>
            </p:nvSpPr>
            <p:spPr>
              <a:xfrm>
                <a:off x="10896291" y="3760840"/>
                <a:ext cx="1416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35381B-BBA2-463A-8609-24D2B80FBC11}"/>
                  </a:ext>
                </a:extLst>
              </p:cNvPr>
              <p:cNvSpPr txBox="1"/>
              <p:nvPr/>
            </p:nvSpPr>
            <p:spPr>
              <a:xfrm>
                <a:off x="10358589" y="2235747"/>
                <a:ext cx="10818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𝐼𝑛𝑡𝑟𝑜𝑑𝑢𝑐𝑒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𝐷𝑒𝑔𝑟𝑎𝑑𝑎𝑡𝑖𝑜𝑛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35381B-BBA2-463A-8609-24D2B80F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589" y="2235747"/>
                <a:ext cx="1081898" cy="430887"/>
              </a:xfrm>
              <a:prstGeom prst="rect">
                <a:avLst/>
              </a:prstGeom>
              <a:blipFill>
                <a:blip r:embed="rId3"/>
                <a:stretch>
                  <a:fillRect l="-5056" r="-4494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extLst>
              <a:ext uri="{FF2B5EF4-FFF2-40B4-BE49-F238E27FC236}">
                <a16:creationId xmlns:a16="http://schemas.microsoft.com/office/drawing/2014/main" id="{2A508C85-429E-48AD-8F6F-E6DDC02E7E03}"/>
              </a:ext>
            </a:extLst>
          </p:cNvPr>
          <p:cNvSpPr/>
          <p:nvPr/>
        </p:nvSpPr>
        <p:spPr>
          <a:xfrm>
            <a:off x="9553944" y="2371494"/>
            <a:ext cx="755009" cy="15939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2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3CA7-B931-49F5-A4E3-E1A37BB577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1044" y="2044700"/>
            <a:ext cx="7652215" cy="1384300"/>
          </a:xfrm>
        </p:spPr>
        <p:txBody>
          <a:bodyPr/>
          <a:lstStyle/>
          <a:p>
            <a:r>
              <a:rPr lang="en-US" dirty="0"/>
              <a:t>                                     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52F7F-F573-42AE-9FCE-CCAC03D4E3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Satish Vedula: svedula@fsu.edu</a:t>
            </a:r>
          </a:p>
        </p:txBody>
      </p:sp>
    </p:spTree>
    <p:extLst>
      <p:ext uri="{BB962C8B-B14F-4D97-AF65-F5344CB8AC3E}">
        <p14:creationId xmlns:p14="http://schemas.microsoft.com/office/powerpoint/2010/main" val="293805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5172698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Integration of modern defense weapons into ship power systems (SPS) poses a challenge in terms of meeting the high ramp rate requirements of those loads.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power supplying sources: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 Generation Module (PGM)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 Conversion Module (PCM)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Auxiliary PGM (APGM)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power demanding modules: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Propulsion Motor Module (PMM)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Pulse Power Loads (PPL)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ramp-rate requirements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Addressing the PPL ramp-rate requirements by designing an energy management strategy (EMS).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08900EA-896B-4BCD-9900-7C75AA7F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1674"/>
            <a:ext cx="5994062" cy="43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0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187" y="950916"/>
                <a:ext cx="4172213" cy="634750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316C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694C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1BC1A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E4E0E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606F7C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 Structure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Hierarchical Control Structure in SPS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 Management Layer (EMS)</a:t>
                </a:r>
              </a:p>
              <a:p>
                <a:pPr lvl="2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Optimizer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Management Layer (PMS)</a:t>
                </a:r>
              </a:p>
              <a:p>
                <a:pPr lvl="2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Droop Control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Device Level Controllers (DLCs)</a:t>
                </a:r>
              </a:p>
              <a:p>
                <a:pPr lvl="2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PI Control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flow model in SPS</a:t>
                </a:r>
              </a:p>
              <a:p>
                <a:pPr lvl="1"/>
                <a:r>
                  <a:rPr lang="en-US" sz="1600" b="0" dirty="0">
                    <a:cs typeface="Arial" panose="020B0604020202020204" pitchFamily="34" charset="0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represents the power injected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 of generators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represents power injected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 of 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represents number of loads in the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7" y="950916"/>
                <a:ext cx="4172213" cy="6347507"/>
              </a:xfrm>
              <a:prstGeom prst="rect">
                <a:avLst/>
              </a:prstGeom>
              <a:blipFill>
                <a:blip r:embed="rId2"/>
                <a:stretch>
                  <a:fillRect l="-1608" t="-961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A6A2B3-A2CE-4DC0-8B8E-AE77C1F1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539869"/>
            <a:ext cx="7574180" cy="377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9A3252-3E9E-4B08-9E36-585E6880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359D49A-EAE3-4700-B866-8C3374D08C7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98450" y="950913"/>
                <a:ext cx="11514138" cy="55354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MPC Formulation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Decision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 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Battery Power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Load Forecast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Decision Variable Initialization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Measured Generator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Measured Battery Power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Upper and Lower Power Limitations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Ramp Rate Limitations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600" dirty="0"/>
                  <a:t> 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 Ramp Limitations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Battery Ramp Limitations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Charge (SoC)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SoC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dirty="0"/>
                  <a:t> 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Final SoC (End of Horizon SoC)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359D49A-EAE3-4700-B866-8C3374D08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98450" y="950913"/>
                <a:ext cx="11514138" cy="5535426"/>
              </a:xfrm>
              <a:blipFill>
                <a:blip r:embed="rId2"/>
                <a:stretch>
                  <a:fillRect l="-582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741DC8-33C1-4075-A34D-590645AF9983}"/>
              </a:ext>
            </a:extLst>
          </p:cNvPr>
          <p:cNvSpPr txBox="1"/>
          <p:nvPr/>
        </p:nvSpPr>
        <p:spPr>
          <a:xfrm>
            <a:off x="6045793" y="6408691"/>
            <a:ext cx="42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88D355-D6CD-450B-9A7C-6A04305C3C55}"/>
              </a:ext>
            </a:extLst>
          </p:cNvPr>
          <p:cNvGrpSpPr/>
          <p:nvPr/>
        </p:nvGrpSpPr>
        <p:grpSpPr>
          <a:xfrm>
            <a:off x="5600700" y="1306654"/>
            <a:ext cx="5931642" cy="4051838"/>
            <a:chOff x="5600700" y="1306654"/>
            <a:chExt cx="5931642" cy="4051838"/>
          </a:xfrm>
        </p:grpSpPr>
        <p:pic>
          <p:nvPicPr>
            <p:cNvPr id="6" name="Picture 5" descr="Text, letter&#10;&#10;Description automatically generated">
              <a:extLst>
                <a:ext uri="{FF2B5EF4-FFF2-40B4-BE49-F238E27FC236}">
                  <a16:creationId xmlns:a16="http://schemas.microsoft.com/office/drawing/2014/main" id="{BBAECC65-F8BB-4C15-9736-EE26ECC1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700" y="2001113"/>
              <a:ext cx="4092008" cy="335737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A50554-58BE-4FC7-8B7B-FAFBDA063EFA}"/>
                </a:ext>
              </a:extLst>
            </p:cNvPr>
            <p:cNvGrpSpPr/>
            <p:nvPr/>
          </p:nvGrpSpPr>
          <p:grpSpPr>
            <a:xfrm>
              <a:off x="6651287" y="1306654"/>
              <a:ext cx="4881055" cy="4051838"/>
              <a:chOff x="7431463" y="1221617"/>
              <a:chExt cx="4881055" cy="4051838"/>
            </a:xfrm>
          </p:grpSpPr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8C6B2499-E8E5-4BD1-9E17-3063869B7E84}"/>
                  </a:ext>
                </a:extLst>
              </p:cNvPr>
              <p:cNvSpPr/>
              <p:nvPr/>
            </p:nvSpPr>
            <p:spPr>
              <a:xfrm rot="16200000">
                <a:off x="8728047" y="360401"/>
                <a:ext cx="369331" cy="2962500"/>
              </a:xfrm>
              <a:prstGeom prst="rightBrace">
                <a:avLst>
                  <a:gd name="adj1" fmla="val 92375"/>
                  <a:gd name="adj2" fmla="val 5044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EABDC6-2EA8-480A-A12B-710E49B504A1}"/>
                  </a:ext>
                </a:extLst>
              </p:cNvPr>
              <p:cNvSpPr txBox="1"/>
              <p:nvPr/>
            </p:nvSpPr>
            <p:spPr>
              <a:xfrm>
                <a:off x="8266165" y="1221617"/>
                <a:ext cx="1149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B0C8DC8A-73E0-4EB4-8AA2-92ACE770718E}"/>
                  </a:ext>
                </a:extLst>
              </p:cNvPr>
              <p:cNvSpPr/>
              <p:nvPr/>
            </p:nvSpPr>
            <p:spPr>
              <a:xfrm>
                <a:off x="10526960" y="2617557"/>
                <a:ext cx="369331" cy="2655898"/>
              </a:xfrm>
              <a:prstGeom prst="rightBrace">
                <a:avLst>
                  <a:gd name="adj1" fmla="val 92375"/>
                  <a:gd name="adj2" fmla="val 5044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2C5D40-7949-45E3-B870-F40F2D6A8AF4}"/>
                  </a:ext>
                </a:extLst>
              </p:cNvPr>
              <p:cNvSpPr txBox="1"/>
              <p:nvPr/>
            </p:nvSpPr>
            <p:spPr>
              <a:xfrm>
                <a:off x="10896291" y="3760840"/>
                <a:ext cx="1416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44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9A3252-3E9E-4B08-9E36-585E6880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359D49A-EAE3-4700-B866-8C3374D08C7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98450" y="950913"/>
                <a:ext cx="5797550" cy="6932090"/>
              </a:xfrm>
            </p:spPr>
            <p:txBody>
              <a:bodyPr/>
              <a:lstStyle/>
              <a:p>
                <a:r>
                  <a:rPr lang="en-US" sz="2000" dirty="0"/>
                  <a:t>Other Descriptions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sz="1600" dirty="0"/>
                  <a:t> Battery Capacity in </a:t>
                </a:r>
                <a:r>
                  <a:rPr lang="en-US" sz="1600" dirty="0" err="1"/>
                  <a:t>AHr</a:t>
                </a:r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/>
                  <a:t>  : Bus Voltage</a:t>
                </a:r>
              </a:p>
              <a:p>
                <a:pPr lvl="1"/>
                <a:r>
                  <a:rPr lang="en-US" sz="1600" dirty="0"/>
                  <a:t>h : Horizon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Battery Monitored Quantities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Health (SOH)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loss</m:t>
                        </m:r>
                      </m:sub>
                    </m:sSub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: Battery Capacity Loss </a:t>
                </a:r>
              </a:p>
              <a:p>
                <a:pPr lvl="2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Ah     : Ah-throughput</a:t>
                </a:r>
              </a:p>
              <a:p>
                <a:pPr lvl="3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as Integral of current throughput till end of life.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Charge (SOC)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 Monitored Quantities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Power (SOP in %)</a:t>
                </a:r>
              </a:p>
              <a:p>
                <a:pPr lvl="2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Measured by dividing current power by rated power and multiplied by 100.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Health (SOH)</a:t>
                </a:r>
              </a:p>
              <a:p>
                <a:pPr lvl="2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Based on Stress Equation and degradation determined through integral of power supplied through end of life.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Simulation tested on Single generator, battery and load model shown to the left</a:t>
                </a:r>
              </a:p>
              <a:p>
                <a:pPr lvl="1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359D49A-EAE3-4700-B866-8C3374D08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98450" y="950913"/>
                <a:ext cx="5797550" cy="6932090"/>
              </a:xfrm>
              <a:blipFill>
                <a:blip r:embed="rId2"/>
                <a:stretch>
                  <a:fillRect l="-946" t="-967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8ECFFCE-550C-4AD5-9D2E-4FC00F4A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99" y="1612103"/>
            <a:ext cx="2991267" cy="5906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FA69B4-74D5-41C9-82D4-B72ECAA2BC8B}"/>
              </a:ext>
            </a:extLst>
          </p:cNvPr>
          <p:cNvCxnSpPr/>
          <p:nvPr/>
        </p:nvCxnSpPr>
        <p:spPr>
          <a:xfrm>
            <a:off x="6388403" y="2202735"/>
            <a:ext cx="487365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D638739-BAB9-4C2F-B8A1-B7349EE9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22" y="2793367"/>
            <a:ext cx="2726819" cy="1873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41DC8-33C1-4075-A34D-590645AF9983}"/>
              </a:ext>
            </a:extLst>
          </p:cNvPr>
          <p:cNvSpPr txBox="1"/>
          <p:nvPr/>
        </p:nvSpPr>
        <p:spPr>
          <a:xfrm>
            <a:off x="6045793" y="6408691"/>
            <a:ext cx="42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2428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3C29E1-1D93-48F2-A9E7-9C6225D525BB}"/>
              </a:ext>
            </a:extLst>
          </p:cNvPr>
          <p:cNvSpPr txBox="1">
            <a:spLocks/>
          </p:cNvSpPr>
          <p:nvPr/>
        </p:nvSpPr>
        <p:spPr>
          <a:xfrm>
            <a:off x="298188" y="950916"/>
            <a:ext cx="5302512" cy="4232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16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94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BC1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4E0E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06F7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Load Forecast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Power Forecast is generated to replicate the usage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 PPLs.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Noise varying from 1% to 10% threshold is introduced to the load forecast as seen in the figure to the left.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table showing the component ratings for PCM, PGM and PMM used for the simulation.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7F4CA14-D533-4EB0-BA72-C8ED28012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43" y="1431047"/>
            <a:ext cx="5613819" cy="275410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FDA921B-55BE-4D50-8E5B-73C08BE12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19" y="4336523"/>
            <a:ext cx="473458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043" y="983283"/>
                <a:ext cx="5302512" cy="425860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316C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694C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1BC1A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E4E0E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606F7C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Simulation Setup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SOC : 0.8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Final SOC  : 0.77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Simulation Timestep : 100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EMS and System Timescale separation = 1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PGM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Injected by the PGM in (MW)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SOP of the PGM throughout the simulation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SOH of the PGM are shown in the figure to the right.</a:t>
                </a:r>
              </a:p>
              <a:p>
                <a:pPr marL="457200" lvl="1" indent="0"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3" y="983283"/>
                <a:ext cx="5302512" cy="4258602"/>
              </a:xfrm>
              <a:prstGeom prst="rect">
                <a:avLst/>
              </a:prstGeom>
              <a:blipFill>
                <a:blip r:embed="rId2"/>
                <a:stretch>
                  <a:fillRect l="-1034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B97A45-6A1C-4832-8E33-FF61C0E31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23" y="1480904"/>
            <a:ext cx="5339243" cy="40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3C29E1-1D93-48F2-A9E7-9C6225D525BB}"/>
              </a:ext>
            </a:extLst>
          </p:cNvPr>
          <p:cNvSpPr txBox="1">
            <a:spLocks/>
          </p:cNvSpPr>
          <p:nvPr/>
        </p:nvSpPr>
        <p:spPr>
          <a:xfrm>
            <a:off x="307043" y="881687"/>
            <a:ext cx="5302512" cy="389132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16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94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BC1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4E0E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06F7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 Injected by the battery in (MW)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SOC of the battery throughout the simulation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SOH of the battery are shown in the figure to the right. The simulation run is adjusted to meet the accelerated end of life for components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Combined Power injections by generator and battery compared to power forecast shown in figure below.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01F8EB8-8805-48F6-B24D-FA5BB4CCF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14" y="1586056"/>
            <a:ext cx="5339243" cy="401363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D293F52-94E8-4290-9D06-A346F75DC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2" y="3592875"/>
            <a:ext cx="3878909" cy="29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2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3C29E1-1D93-48F2-A9E7-9C6225D525BB}"/>
              </a:ext>
            </a:extLst>
          </p:cNvPr>
          <p:cNvSpPr txBox="1">
            <a:spLocks/>
          </p:cNvSpPr>
          <p:nvPr/>
        </p:nvSpPr>
        <p:spPr>
          <a:xfrm>
            <a:off x="307043" y="881687"/>
            <a:ext cx="5302512" cy="38097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16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94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BC1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4E0E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06F7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Battery Degradation Data</a:t>
            </a: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Varying noise power from 1% to 10% is injected into load forecast and the resulting effect on the robustness of the controller, the battery target SoC and battery accelerated capacity loss is studied.</a:t>
            </a: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The target SOC is swept from 0.8 to 0.6</a:t>
            </a: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Using parallel simulation (</a:t>
            </a:r>
            <a:r>
              <a:rPr lang="en-US" sz="1600" i="1" dirty="0">
                <a:cs typeface="Times New Roman" panose="02020603050405020304" pitchFamily="18" charset="0"/>
              </a:rPr>
              <a:t>parsim)</a:t>
            </a:r>
            <a:r>
              <a:rPr lang="en-US" sz="1600" dirty="0">
                <a:cs typeface="Times New Roman" panose="02020603050405020304" pitchFamily="18" charset="0"/>
              </a:rPr>
              <a:t> environment in Simulink the simulation is run 400 times based on situations mentioned above.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The collected data from the simulations is plotted as “degradation curve” shown in the figure to the right.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8C1093F-A7D1-416B-B7F0-02A8C1EC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4522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3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771</Words>
  <Application>Microsoft Office PowerPoint</Application>
  <PresentationFormat>Widescreen</PresentationFormat>
  <Paragraphs>136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Motivation</vt:lpstr>
      <vt:lpstr>Problem Statement</vt:lpstr>
      <vt:lpstr>Problem Statement</vt:lpstr>
      <vt:lpstr>Problem Statement</vt:lpstr>
      <vt:lpstr>Results</vt:lpstr>
      <vt:lpstr>Results</vt:lpstr>
      <vt:lpstr>Results</vt:lpstr>
      <vt:lpstr>Results</vt:lpstr>
      <vt:lpstr>Conclusions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Vedula</dc:creator>
  <cp:lastModifiedBy>Satish Vedula</cp:lastModifiedBy>
  <cp:revision>1</cp:revision>
  <dcterms:created xsi:type="dcterms:W3CDTF">2021-06-17T18:50:33Z</dcterms:created>
  <dcterms:modified xsi:type="dcterms:W3CDTF">2021-06-28T14:08:20Z</dcterms:modified>
</cp:coreProperties>
</file>