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471" r:id="rId2"/>
    <p:sldId id="508" r:id="rId3"/>
    <p:sldId id="509" r:id="rId4"/>
    <p:sldId id="510" r:id="rId5"/>
    <p:sldId id="511" r:id="rId6"/>
    <p:sldId id="513" r:id="rId7"/>
    <p:sldId id="512" r:id="rId8"/>
    <p:sldId id="514" r:id="rId9"/>
    <p:sldId id="515" r:id="rId10"/>
    <p:sldId id="516" r:id="rId11"/>
    <p:sldId id="51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87490C-5088-4B02-A8E9-7DE9BA62D603}" v="524" dt="2021-06-23T14:27:48.5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tish" userId="e181faf4-ecbe-4190-a379-901029eb0193" providerId="ADAL" clId="{A687490C-5088-4B02-A8E9-7DE9BA62D603}"/>
    <pc:docChg chg="undo custSel addSld delSld modSld sldOrd">
      <pc:chgData name="Satish" userId="e181faf4-ecbe-4190-a379-901029eb0193" providerId="ADAL" clId="{A687490C-5088-4B02-A8E9-7DE9BA62D603}" dt="2021-06-23T14:27:48.584" v="4658" actId="20577"/>
      <pc:docMkLst>
        <pc:docMk/>
      </pc:docMkLst>
      <pc:sldChg chg="del">
        <pc:chgData name="Satish" userId="e181faf4-ecbe-4190-a379-901029eb0193" providerId="ADAL" clId="{A687490C-5088-4B02-A8E9-7DE9BA62D603}" dt="2021-06-17T18:46:40.013" v="1" actId="47"/>
        <pc:sldMkLst>
          <pc:docMk/>
          <pc:sldMk cId="1000666651" sldId="256"/>
        </pc:sldMkLst>
      </pc:sldChg>
      <pc:sldChg chg="modSp add mod">
        <pc:chgData name="Satish" userId="e181faf4-ecbe-4190-a379-901029eb0193" providerId="ADAL" clId="{A687490C-5088-4B02-A8E9-7DE9BA62D603}" dt="2021-06-17T18:48:33.781" v="158" actId="20577"/>
        <pc:sldMkLst>
          <pc:docMk/>
          <pc:sldMk cId="3836852421" sldId="471"/>
        </pc:sldMkLst>
        <pc:spChg chg="mod">
          <ac:chgData name="Satish" userId="e181faf4-ecbe-4190-a379-901029eb0193" providerId="ADAL" clId="{A687490C-5088-4B02-A8E9-7DE9BA62D603}" dt="2021-06-17T18:48:33.781" v="158" actId="20577"/>
          <ac:spMkLst>
            <pc:docMk/>
            <pc:sldMk cId="3836852421" sldId="471"/>
            <ac:spMk id="4" creationId="{00000000-0000-0000-0000-000000000000}"/>
          </ac:spMkLst>
        </pc:spChg>
        <pc:spChg chg="mod">
          <ac:chgData name="Satish" userId="e181faf4-ecbe-4190-a379-901029eb0193" providerId="ADAL" clId="{A687490C-5088-4B02-A8E9-7DE9BA62D603}" dt="2021-06-17T18:48:01.551" v="101" actId="14100"/>
          <ac:spMkLst>
            <pc:docMk/>
            <pc:sldMk cId="3836852421" sldId="471"/>
            <ac:spMk id="5" creationId="{00000000-0000-0000-0000-000000000000}"/>
          </ac:spMkLst>
        </pc:spChg>
      </pc:sldChg>
      <pc:sldChg chg="addSp delSp modSp add mod">
        <pc:chgData name="Satish" userId="e181faf4-ecbe-4190-a379-901029eb0193" providerId="ADAL" clId="{A687490C-5088-4B02-A8E9-7DE9BA62D603}" dt="2021-06-18T17:12:05.834" v="1870" actId="255"/>
        <pc:sldMkLst>
          <pc:docMk/>
          <pc:sldMk cId="4261903861" sldId="508"/>
        </pc:sldMkLst>
        <pc:spChg chg="mod">
          <ac:chgData name="Satish" userId="e181faf4-ecbe-4190-a379-901029eb0193" providerId="ADAL" clId="{A687490C-5088-4B02-A8E9-7DE9BA62D603}" dt="2021-06-18T17:12:05.834" v="1870" actId="255"/>
          <ac:spMkLst>
            <pc:docMk/>
            <pc:sldMk cId="4261903861" sldId="508"/>
            <ac:spMk id="2" creationId="{CA90D7FC-8C0A-4041-B034-9549F435BBF6}"/>
          </ac:spMkLst>
        </pc:spChg>
        <pc:spChg chg="mod">
          <ac:chgData name="Satish" userId="e181faf4-ecbe-4190-a379-901029eb0193" providerId="ADAL" clId="{A687490C-5088-4B02-A8E9-7DE9BA62D603}" dt="2021-06-18T16:43:48.161" v="521" actId="113"/>
          <ac:spMkLst>
            <pc:docMk/>
            <pc:sldMk cId="4261903861" sldId="508"/>
            <ac:spMk id="3" creationId="{C55BBB3B-FB92-4990-A641-7FB76C748F09}"/>
          </ac:spMkLst>
        </pc:spChg>
        <pc:graphicFrameChg chg="del mod">
          <ac:chgData name="Satish" userId="e181faf4-ecbe-4190-a379-901029eb0193" providerId="ADAL" clId="{A687490C-5088-4B02-A8E9-7DE9BA62D603}" dt="2021-06-18T16:20:23.008" v="162" actId="478"/>
          <ac:graphicFrameMkLst>
            <pc:docMk/>
            <pc:sldMk cId="4261903861" sldId="508"/>
            <ac:graphicFrameMk id="7" creationId="{6531780C-526F-40C2-8505-F6E0CDEDD3FA}"/>
          </ac:graphicFrameMkLst>
        </pc:graphicFrameChg>
        <pc:picChg chg="add mod">
          <ac:chgData name="Satish" userId="e181faf4-ecbe-4190-a379-901029eb0193" providerId="ADAL" clId="{A687490C-5088-4B02-A8E9-7DE9BA62D603}" dt="2021-06-18T16:20:54.016" v="172" actId="1076"/>
          <ac:picMkLst>
            <pc:docMk/>
            <pc:sldMk cId="4261903861" sldId="508"/>
            <ac:picMk id="5" creationId="{A08900EA-896B-4BCD-9900-7C75AA7FA9F2}"/>
          </ac:picMkLst>
        </pc:picChg>
        <pc:picChg chg="del">
          <ac:chgData name="Satish" userId="e181faf4-ecbe-4190-a379-901029eb0193" providerId="ADAL" clId="{A687490C-5088-4B02-A8E9-7DE9BA62D603}" dt="2021-06-18T16:20:21.088" v="160" actId="478"/>
          <ac:picMkLst>
            <pc:docMk/>
            <pc:sldMk cId="4261903861" sldId="508"/>
            <ac:picMk id="8" creationId="{36E77EF2-B108-4520-A0D5-55430A3D3B25}"/>
          </ac:picMkLst>
        </pc:picChg>
      </pc:sldChg>
      <pc:sldChg chg="addSp delSp modSp add mod">
        <pc:chgData name="Satish" userId="e181faf4-ecbe-4190-a379-901029eb0193" providerId="ADAL" clId="{A687490C-5088-4B02-A8E9-7DE9BA62D603}" dt="2021-06-18T17:23:24.721" v="2454" actId="20577"/>
        <pc:sldMkLst>
          <pc:docMk/>
          <pc:sldMk cId="481181444" sldId="509"/>
        </pc:sldMkLst>
        <pc:spChg chg="mod">
          <ac:chgData name="Satish" userId="e181faf4-ecbe-4190-a379-901029eb0193" providerId="ADAL" clId="{A687490C-5088-4B02-A8E9-7DE9BA62D603}" dt="2021-06-18T16:51:28.603" v="770" actId="20577"/>
          <ac:spMkLst>
            <pc:docMk/>
            <pc:sldMk cId="481181444" sldId="509"/>
            <ac:spMk id="2" creationId="{CA90D7FC-8C0A-4041-B034-9549F435BBF6}"/>
          </ac:spMkLst>
        </pc:spChg>
        <pc:spChg chg="mod">
          <ac:chgData name="Satish" userId="e181faf4-ecbe-4190-a379-901029eb0193" providerId="ADAL" clId="{A687490C-5088-4B02-A8E9-7DE9BA62D603}" dt="2021-06-18T16:47:45.032" v="694" actId="20577"/>
          <ac:spMkLst>
            <pc:docMk/>
            <pc:sldMk cId="481181444" sldId="509"/>
            <ac:spMk id="3" creationId="{C55BBB3B-FB92-4990-A641-7FB76C748F09}"/>
          </ac:spMkLst>
        </pc:spChg>
        <pc:spChg chg="add mod">
          <ac:chgData name="Satish" userId="e181faf4-ecbe-4190-a379-901029eb0193" providerId="ADAL" clId="{A687490C-5088-4B02-A8E9-7DE9BA62D603}" dt="2021-06-18T17:23:24.721" v="2454" actId="20577"/>
          <ac:spMkLst>
            <pc:docMk/>
            <pc:sldMk cId="481181444" sldId="509"/>
            <ac:spMk id="8" creationId="{393C29E1-1D93-48F2-A9E7-9C6225D525BB}"/>
          </ac:spMkLst>
        </pc:spChg>
        <pc:picChg chg="del">
          <ac:chgData name="Satish" userId="e181faf4-ecbe-4190-a379-901029eb0193" providerId="ADAL" clId="{A687490C-5088-4B02-A8E9-7DE9BA62D603}" dt="2021-06-18T16:49:21.053" v="695" actId="478"/>
          <ac:picMkLst>
            <pc:docMk/>
            <pc:sldMk cId="481181444" sldId="509"/>
            <ac:picMk id="5" creationId="{A08900EA-896B-4BCD-9900-7C75AA7FA9F2}"/>
          </ac:picMkLst>
        </pc:picChg>
        <pc:picChg chg="add del mod">
          <ac:chgData name="Satish" userId="e181faf4-ecbe-4190-a379-901029eb0193" providerId="ADAL" clId="{A687490C-5088-4B02-A8E9-7DE9BA62D603}" dt="2021-06-18T16:49:47.027" v="699"/>
          <ac:picMkLst>
            <pc:docMk/>
            <pc:sldMk cId="481181444" sldId="509"/>
            <ac:picMk id="6" creationId="{0EF75EB5-0161-452C-8056-18F4C33F2290}"/>
          </ac:picMkLst>
        </pc:picChg>
        <pc:picChg chg="add mod">
          <ac:chgData name="Satish" userId="e181faf4-ecbe-4190-a379-901029eb0193" providerId="ADAL" clId="{A687490C-5088-4B02-A8E9-7DE9BA62D603}" dt="2021-06-18T16:49:56.200" v="700"/>
          <ac:picMkLst>
            <pc:docMk/>
            <pc:sldMk cId="481181444" sldId="509"/>
            <ac:picMk id="7" creationId="{A4CD2BDD-06C8-4409-9377-D78AEA6DDC5F}"/>
          </ac:picMkLst>
        </pc:picChg>
      </pc:sldChg>
      <pc:sldChg chg="modSp add del mod">
        <pc:chgData name="Satish" userId="e181faf4-ecbe-4190-a379-901029eb0193" providerId="ADAL" clId="{A687490C-5088-4B02-A8E9-7DE9BA62D603}" dt="2021-06-18T16:47:30.260" v="675" actId="47"/>
        <pc:sldMkLst>
          <pc:docMk/>
          <pc:sldMk cId="2326191242" sldId="509"/>
        </pc:sldMkLst>
        <pc:spChg chg="mod">
          <ac:chgData name="Satish" userId="e181faf4-ecbe-4190-a379-901029eb0193" providerId="ADAL" clId="{A687490C-5088-4B02-A8E9-7DE9BA62D603}" dt="2021-06-18T16:43:30.547" v="519" actId="255"/>
          <ac:spMkLst>
            <pc:docMk/>
            <pc:sldMk cId="2326191242" sldId="509"/>
            <ac:spMk id="2" creationId="{CA90D7FC-8C0A-4041-B034-9549F435BBF6}"/>
          </ac:spMkLst>
        </pc:spChg>
        <pc:spChg chg="mod">
          <ac:chgData name="Satish" userId="e181faf4-ecbe-4190-a379-901029eb0193" providerId="ADAL" clId="{A687490C-5088-4B02-A8E9-7DE9BA62D603}" dt="2021-06-18T16:42:58.267" v="517" actId="113"/>
          <ac:spMkLst>
            <pc:docMk/>
            <pc:sldMk cId="2326191242" sldId="509"/>
            <ac:spMk id="3" creationId="{C55BBB3B-FB92-4990-A641-7FB76C748F09}"/>
          </ac:spMkLst>
        </pc:spChg>
      </pc:sldChg>
      <pc:sldChg chg="add del">
        <pc:chgData name="Satish" userId="e181faf4-ecbe-4190-a379-901029eb0193" providerId="ADAL" clId="{A687490C-5088-4B02-A8E9-7DE9BA62D603}" dt="2021-06-18T16:47:31.243" v="676" actId="47"/>
        <pc:sldMkLst>
          <pc:docMk/>
          <pc:sldMk cId="1302231866" sldId="510"/>
        </pc:sldMkLst>
      </pc:sldChg>
      <pc:sldChg chg="addSp delSp modSp add mod">
        <pc:chgData name="Satish" userId="e181faf4-ecbe-4190-a379-901029eb0193" providerId="ADAL" clId="{A687490C-5088-4B02-A8E9-7DE9BA62D603}" dt="2021-06-18T17:53:13.511" v="4476" actId="20577"/>
        <pc:sldMkLst>
          <pc:docMk/>
          <pc:sldMk cId="2609638500" sldId="510"/>
        </pc:sldMkLst>
        <pc:spChg chg="mod">
          <ac:chgData name="Satish" userId="e181faf4-ecbe-4190-a379-901029eb0193" providerId="ADAL" clId="{A687490C-5088-4B02-A8E9-7DE9BA62D603}" dt="2021-06-18T17:53:13.511" v="4476" actId="20577"/>
          <ac:spMkLst>
            <pc:docMk/>
            <pc:sldMk cId="2609638500" sldId="510"/>
            <ac:spMk id="8" creationId="{393C29E1-1D93-48F2-A9E7-9C6225D525BB}"/>
          </ac:spMkLst>
        </pc:spChg>
        <pc:graphicFrameChg chg="add mod">
          <ac:chgData name="Satish" userId="e181faf4-ecbe-4190-a379-901029eb0193" providerId="ADAL" clId="{A687490C-5088-4B02-A8E9-7DE9BA62D603}" dt="2021-06-18T17:00:25.830" v="1280" actId="1076"/>
          <ac:graphicFrameMkLst>
            <pc:docMk/>
            <pc:sldMk cId="2609638500" sldId="510"/>
            <ac:graphicFrameMk id="4" creationId="{F45FDEEC-2956-47CF-A0C7-D2EB9510CEF1}"/>
          </ac:graphicFrameMkLst>
        </pc:graphicFrameChg>
        <pc:picChg chg="del">
          <ac:chgData name="Satish" userId="e181faf4-ecbe-4190-a379-901029eb0193" providerId="ADAL" clId="{A687490C-5088-4B02-A8E9-7DE9BA62D603}" dt="2021-06-18T16:56:37.655" v="1108" actId="478"/>
          <ac:picMkLst>
            <pc:docMk/>
            <pc:sldMk cId="2609638500" sldId="510"/>
            <ac:picMk id="7" creationId="{A4CD2BDD-06C8-4409-9377-D78AEA6DDC5F}"/>
          </ac:picMkLst>
        </pc:picChg>
      </pc:sldChg>
      <pc:sldChg chg="addSp delSp modSp add mod">
        <pc:chgData name="Satish" userId="e181faf4-ecbe-4190-a379-901029eb0193" providerId="ADAL" clId="{A687490C-5088-4B02-A8E9-7DE9BA62D603}" dt="2021-06-22T14:56:21.239" v="4528" actId="20577"/>
        <pc:sldMkLst>
          <pc:docMk/>
          <pc:sldMk cId="2353878132" sldId="511"/>
        </pc:sldMkLst>
        <pc:spChg chg="mod">
          <ac:chgData name="Satish" userId="e181faf4-ecbe-4190-a379-901029eb0193" providerId="ADAL" clId="{A687490C-5088-4B02-A8E9-7DE9BA62D603}" dt="2021-06-18T18:18:48.441" v="4493" actId="20577"/>
          <ac:spMkLst>
            <pc:docMk/>
            <pc:sldMk cId="2353878132" sldId="511"/>
            <ac:spMk id="3" creationId="{C55BBB3B-FB92-4990-A641-7FB76C748F09}"/>
          </ac:spMkLst>
        </pc:spChg>
        <pc:spChg chg="mod">
          <ac:chgData name="Satish" userId="e181faf4-ecbe-4190-a379-901029eb0193" providerId="ADAL" clId="{A687490C-5088-4B02-A8E9-7DE9BA62D603}" dt="2021-06-22T14:56:21.239" v="4528" actId="20577"/>
          <ac:spMkLst>
            <pc:docMk/>
            <pc:sldMk cId="2353878132" sldId="511"/>
            <ac:spMk id="8" creationId="{393C29E1-1D93-48F2-A9E7-9C6225D525BB}"/>
          </ac:spMkLst>
        </pc:spChg>
        <pc:spChg chg="add mod">
          <ac:chgData name="Satish" userId="e181faf4-ecbe-4190-a379-901029eb0193" providerId="ADAL" clId="{A687490C-5088-4B02-A8E9-7DE9BA62D603}" dt="2021-06-18T17:18:34.676" v="2060" actId="164"/>
          <ac:spMkLst>
            <pc:docMk/>
            <pc:sldMk cId="2353878132" sldId="511"/>
            <ac:spMk id="13" creationId="{D55FD661-DC88-4BF5-820E-060C5EDC6F35}"/>
          </ac:spMkLst>
        </pc:spChg>
        <pc:spChg chg="add mod">
          <ac:chgData name="Satish" userId="e181faf4-ecbe-4190-a379-901029eb0193" providerId="ADAL" clId="{A687490C-5088-4B02-A8E9-7DE9BA62D603}" dt="2021-06-18T17:18:34.676" v="2060" actId="164"/>
          <ac:spMkLst>
            <pc:docMk/>
            <pc:sldMk cId="2353878132" sldId="511"/>
            <ac:spMk id="14" creationId="{0711A2DC-5BBD-4890-9B99-8780B6AEE2B1}"/>
          </ac:spMkLst>
        </pc:spChg>
        <pc:spChg chg="add mod">
          <ac:chgData name="Satish" userId="e181faf4-ecbe-4190-a379-901029eb0193" providerId="ADAL" clId="{A687490C-5088-4B02-A8E9-7DE9BA62D603}" dt="2021-06-18T17:18:34.676" v="2060" actId="164"/>
          <ac:spMkLst>
            <pc:docMk/>
            <pc:sldMk cId="2353878132" sldId="511"/>
            <ac:spMk id="15" creationId="{E386BEC9-B17A-4FCB-9253-65F0F9600856}"/>
          </ac:spMkLst>
        </pc:spChg>
        <pc:spChg chg="add mod">
          <ac:chgData name="Satish" userId="e181faf4-ecbe-4190-a379-901029eb0193" providerId="ADAL" clId="{A687490C-5088-4B02-A8E9-7DE9BA62D603}" dt="2021-06-18T17:18:34.676" v="2060" actId="164"/>
          <ac:spMkLst>
            <pc:docMk/>
            <pc:sldMk cId="2353878132" sldId="511"/>
            <ac:spMk id="16" creationId="{DAFD376D-5729-4B7D-B92E-010C9756B595}"/>
          </ac:spMkLst>
        </pc:spChg>
        <pc:grpChg chg="add mod">
          <ac:chgData name="Satish" userId="e181faf4-ecbe-4190-a379-901029eb0193" providerId="ADAL" clId="{A687490C-5088-4B02-A8E9-7DE9BA62D603}" dt="2021-06-18T17:18:34.676" v="2060" actId="164"/>
          <ac:grpSpMkLst>
            <pc:docMk/>
            <pc:sldMk cId="2353878132" sldId="511"/>
            <ac:grpSpMk id="12" creationId="{7B5001C6-46D1-424F-BDDD-09DD35FF597E}"/>
          </ac:grpSpMkLst>
        </pc:grpChg>
        <pc:grpChg chg="add mod">
          <ac:chgData name="Satish" userId="e181faf4-ecbe-4190-a379-901029eb0193" providerId="ADAL" clId="{A687490C-5088-4B02-A8E9-7DE9BA62D603}" dt="2021-06-18T17:18:37.990" v="2086" actId="1036"/>
          <ac:grpSpMkLst>
            <pc:docMk/>
            <pc:sldMk cId="2353878132" sldId="511"/>
            <ac:grpSpMk id="17" creationId="{355B90CF-44D9-4F94-99C8-56F32A26AE77}"/>
          </ac:grpSpMkLst>
        </pc:grpChg>
        <pc:graphicFrameChg chg="del">
          <ac:chgData name="Satish" userId="e181faf4-ecbe-4190-a379-901029eb0193" providerId="ADAL" clId="{A687490C-5088-4B02-A8E9-7DE9BA62D603}" dt="2021-06-18T17:08:50.376" v="1831" actId="478"/>
          <ac:graphicFrameMkLst>
            <pc:docMk/>
            <pc:sldMk cId="2353878132" sldId="511"/>
            <ac:graphicFrameMk id="4" creationId="{F45FDEEC-2956-47CF-A0C7-D2EB9510CEF1}"/>
          </ac:graphicFrameMkLst>
        </pc:graphicFrameChg>
        <pc:picChg chg="add mod">
          <ac:chgData name="Satish" userId="e181faf4-ecbe-4190-a379-901029eb0193" providerId="ADAL" clId="{A687490C-5088-4B02-A8E9-7DE9BA62D603}" dt="2021-06-18T17:10:26.925" v="1844" actId="164"/>
          <ac:picMkLst>
            <pc:docMk/>
            <pc:sldMk cId="2353878132" sldId="511"/>
            <ac:picMk id="6" creationId="{18B35177-190E-4D9C-89EE-972549A47205}"/>
          </ac:picMkLst>
        </pc:picChg>
        <pc:picChg chg="add mod">
          <ac:chgData name="Satish" userId="e181faf4-ecbe-4190-a379-901029eb0193" providerId="ADAL" clId="{A687490C-5088-4B02-A8E9-7DE9BA62D603}" dt="2021-06-18T17:10:26.925" v="1844" actId="164"/>
          <ac:picMkLst>
            <pc:docMk/>
            <pc:sldMk cId="2353878132" sldId="511"/>
            <ac:picMk id="9" creationId="{E01B2290-EBBA-4F03-9267-D7AC8A2EED34}"/>
          </ac:picMkLst>
        </pc:picChg>
        <pc:picChg chg="add mod">
          <ac:chgData name="Satish" userId="e181faf4-ecbe-4190-a379-901029eb0193" providerId="ADAL" clId="{A687490C-5088-4B02-A8E9-7DE9BA62D603}" dt="2021-06-18T17:10:26.925" v="1844" actId="164"/>
          <ac:picMkLst>
            <pc:docMk/>
            <pc:sldMk cId="2353878132" sldId="511"/>
            <ac:picMk id="11" creationId="{F0A39238-0779-4CC0-81ED-544B3DDA80D0}"/>
          </ac:picMkLst>
        </pc:picChg>
      </pc:sldChg>
      <pc:sldChg chg="addSp delSp modSp add mod">
        <pc:chgData name="Satish" userId="e181faf4-ecbe-4190-a379-901029eb0193" providerId="ADAL" clId="{A687490C-5088-4B02-A8E9-7DE9BA62D603}" dt="2021-06-18T17:38:32.255" v="3376" actId="1076"/>
        <pc:sldMkLst>
          <pc:docMk/>
          <pc:sldMk cId="1136779631" sldId="512"/>
        </pc:sldMkLst>
        <pc:spChg chg="mod">
          <ac:chgData name="Satish" userId="e181faf4-ecbe-4190-a379-901029eb0193" providerId="ADAL" clId="{A687490C-5088-4B02-A8E9-7DE9BA62D603}" dt="2021-06-18T17:38:29.829" v="3375" actId="20577"/>
          <ac:spMkLst>
            <pc:docMk/>
            <pc:sldMk cId="1136779631" sldId="512"/>
            <ac:spMk id="8" creationId="{393C29E1-1D93-48F2-A9E7-9C6225D525BB}"/>
          </ac:spMkLst>
        </pc:spChg>
        <pc:grpChg chg="del">
          <ac:chgData name="Satish" userId="e181faf4-ecbe-4190-a379-901029eb0193" providerId="ADAL" clId="{A687490C-5088-4B02-A8E9-7DE9BA62D603}" dt="2021-06-18T17:23:36.655" v="2457" actId="478"/>
          <ac:grpSpMkLst>
            <pc:docMk/>
            <pc:sldMk cId="1136779631" sldId="512"/>
            <ac:grpSpMk id="17" creationId="{355B90CF-44D9-4F94-99C8-56F32A26AE77}"/>
          </ac:grpSpMkLst>
        </pc:grpChg>
        <pc:picChg chg="add del mod">
          <ac:chgData name="Satish" userId="e181faf4-ecbe-4190-a379-901029eb0193" providerId="ADAL" clId="{A687490C-5088-4B02-A8E9-7DE9BA62D603}" dt="2021-06-18T17:25:23.656" v="2496" actId="478"/>
          <ac:picMkLst>
            <pc:docMk/>
            <pc:sldMk cId="1136779631" sldId="512"/>
            <ac:picMk id="5" creationId="{CD2780FB-8170-4474-9F0E-BE644A4A3063}"/>
          </ac:picMkLst>
        </pc:picChg>
        <pc:picChg chg="add del mod">
          <ac:chgData name="Satish" userId="e181faf4-ecbe-4190-a379-901029eb0193" providerId="ADAL" clId="{A687490C-5088-4B02-A8E9-7DE9BA62D603}" dt="2021-06-18T17:28:24.745" v="2642" actId="478"/>
          <ac:picMkLst>
            <pc:docMk/>
            <pc:sldMk cId="1136779631" sldId="512"/>
            <ac:picMk id="10" creationId="{8CAAE407-9987-4580-BF61-0E5562892C2E}"/>
          </ac:picMkLst>
        </pc:picChg>
        <pc:picChg chg="add mod">
          <ac:chgData name="Satish" userId="e181faf4-ecbe-4190-a379-901029eb0193" providerId="ADAL" clId="{A687490C-5088-4B02-A8E9-7DE9BA62D603}" dt="2021-06-18T17:25:38.647" v="2504" actId="962"/>
          <ac:picMkLst>
            <pc:docMk/>
            <pc:sldMk cId="1136779631" sldId="512"/>
            <ac:picMk id="19" creationId="{F179BC0A-4F76-4176-92C1-65C35CCA073B}"/>
          </ac:picMkLst>
        </pc:picChg>
        <pc:picChg chg="add mod">
          <ac:chgData name="Satish" userId="e181faf4-ecbe-4190-a379-901029eb0193" providerId="ADAL" clId="{A687490C-5088-4B02-A8E9-7DE9BA62D603}" dt="2021-06-18T17:38:32.255" v="3376" actId="1076"/>
          <ac:picMkLst>
            <pc:docMk/>
            <pc:sldMk cId="1136779631" sldId="512"/>
            <ac:picMk id="20" creationId="{36E672F8-31B6-4755-AD96-5124FAF6DA3E}"/>
          </ac:picMkLst>
        </pc:picChg>
      </pc:sldChg>
      <pc:sldChg chg="addSp delSp modSp add mod ord">
        <pc:chgData name="Satish" userId="e181faf4-ecbe-4190-a379-901029eb0193" providerId="ADAL" clId="{A687490C-5088-4B02-A8E9-7DE9BA62D603}" dt="2021-06-18T17:36:08.336" v="3072" actId="20577"/>
        <pc:sldMkLst>
          <pc:docMk/>
          <pc:sldMk cId="274693366" sldId="513"/>
        </pc:sldMkLst>
        <pc:spChg chg="mod">
          <ac:chgData name="Satish" userId="e181faf4-ecbe-4190-a379-901029eb0193" providerId="ADAL" clId="{A687490C-5088-4B02-A8E9-7DE9BA62D603}" dt="2021-06-18T17:36:08.336" v="3072" actId="20577"/>
          <ac:spMkLst>
            <pc:docMk/>
            <pc:sldMk cId="274693366" sldId="513"/>
            <ac:spMk id="8" creationId="{393C29E1-1D93-48F2-A9E7-9C6225D525BB}"/>
          </ac:spMkLst>
        </pc:spChg>
        <pc:picChg chg="add del mod">
          <ac:chgData name="Satish" userId="e181faf4-ecbe-4190-a379-901029eb0193" providerId="ADAL" clId="{A687490C-5088-4B02-A8E9-7DE9BA62D603}" dt="2021-06-18T17:28:29.050" v="2643" actId="21"/>
          <ac:picMkLst>
            <pc:docMk/>
            <pc:sldMk cId="274693366" sldId="513"/>
            <ac:picMk id="5" creationId="{DC8816F0-4E85-4F95-A7E2-644E665F547B}"/>
          </ac:picMkLst>
        </pc:picChg>
        <pc:picChg chg="mod">
          <ac:chgData name="Satish" userId="e181faf4-ecbe-4190-a379-901029eb0193" providerId="ADAL" clId="{A687490C-5088-4B02-A8E9-7DE9BA62D603}" dt="2021-06-18T17:27:13.434" v="2538" actId="1076"/>
          <ac:picMkLst>
            <pc:docMk/>
            <pc:sldMk cId="274693366" sldId="513"/>
            <ac:picMk id="10" creationId="{8CAAE407-9987-4580-BF61-0E5562892C2E}"/>
          </ac:picMkLst>
        </pc:picChg>
        <pc:picChg chg="del mod">
          <ac:chgData name="Satish" userId="e181faf4-ecbe-4190-a379-901029eb0193" providerId="ADAL" clId="{A687490C-5088-4B02-A8E9-7DE9BA62D603}" dt="2021-06-18T17:26:58.032" v="2529" actId="478"/>
          <ac:picMkLst>
            <pc:docMk/>
            <pc:sldMk cId="274693366" sldId="513"/>
            <ac:picMk id="19" creationId="{F179BC0A-4F76-4176-92C1-65C35CCA073B}"/>
          </ac:picMkLst>
        </pc:picChg>
      </pc:sldChg>
      <pc:sldChg chg="addSp delSp modSp add mod">
        <pc:chgData name="Satish" userId="e181faf4-ecbe-4190-a379-901029eb0193" providerId="ADAL" clId="{A687490C-5088-4B02-A8E9-7DE9BA62D603}" dt="2021-06-18T17:40:40.346" v="3471" actId="962"/>
        <pc:sldMkLst>
          <pc:docMk/>
          <pc:sldMk cId="976357858" sldId="514"/>
        </pc:sldMkLst>
        <pc:spChg chg="mod">
          <ac:chgData name="Satish" userId="e181faf4-ecbe-4190-a379-901029eb0193" providerId="ADAL" clId="{A687490C-5088-4B02-A8E9-7DE9BA62D603}" dt="2021-06-18T17:40:19.285" v="3466" actId="20577"/>
          <ac:spMkLst>
            <pc:docMk/>
            <pc:sldMk cId="976357858" sldId="514"/>
            <ac:spMk id="8" creationId="{393C29E1-1D93-48F2-A9E7-9C6225D525BB}"/>
          </ac:spMkLst>
        </pc:spChg>
        <pc:picChg chg="add mod">
          <ac:chgData name="Satish" userId="e181faf4-ecbe-4190-a379-901029eb0193" providerId="ADAL" clId="{A687490C-5088-4B02-A8E9-7DE9BA62D603}" dt="2021-06-18T17:40:40.346" v="3471" actId="962"/>
          <ac:picMkLst>
            <pc:docMk/>
            <pc:sldMk cId="976357858" sldId="514"/>
            <ac:picMk id="5" creationId="{7F3ADC55-7E43-46D5-B363-D63E0032577D}"/>
          </ac:picMkLst>
        </pc:picChg>
        <pc:picChg chg="del">
          <ac:chgData name="Satish" userId="e181faf4-ecbe-4190-a379-901029eb0193" providerId="ADAL" clId="{A687490C-5088-4B02-A8E9-7DE9BA62D603}" dt="2021-06-18T17:40:34.428" v="3467" actId="478"/>
          <ac:picMkLst>
            <pc:docMk/>
            <pc:sldMk cId="976357858" sldId="514"/>
            <ac:picMk id="10" creationId="{8CAAE407-9987-4580-BF61-0E5562892C2E}"/>
          </ac:picMkLst>
        </pc:picChg>
      </pc:sldChg>
      <pc:sldChg chg="addSp delSp modSp add mod">
        <pc:chgData name="Satish" userId="e181faf4-ecbe-4190-a379-901029eb0193" providerId="ADAL" clId="{A687490C-5088-4B02-A8E9-7DE9BA62D603}" dt="2021-06-18T17:42:50.764" v="3486" actId="1076"/>
        <pc:sldMkLst>
          <pc:docMk/>
          <pc:sldMk cId="2068026427" sldId="515"/>
        </pc:sldMkLst>
        <pc:spChg chg="mod">
          <ac:chgData name="Satish" userId="e181faf4-ecbe-4190-a379-901029eb0193" providerId="ADAL" clId="{A687490C-5088-4B02-A8E9-7DE9BA62D603}" dt="2021-06-18T17:42:13.225" v="3478"/>
          <ac:spMkLst>
            <pc:docMk/>
            <pc:sldMk cId="2068026427" sldId="515"/>
            <ac:spMk id="8" creationId="{393C29E1-1D93-48F2-A9E7-9C6225D525BB}"/>
          </ac:spMkLst>
        </pc:spChg>
        <pc:picChg chg="add mod">
          <ac:chgData name="Satish" userId="e181faf4-ecbe-4190-a379-901029eb0193" providerId="ADAL" clId="{A687490C-5088-4B02-A8E9-7DE9BA62D603}" dt="2021-06-18T17:42:50.764" v="3486" actId="1076"/>
          <ac:picMkLst>
            <pc:docMk/>
            <pc:sldMk cId="2068026427" sldId="515"/>
            <ac:picMk id="5" creationId="{522CD3E6-7EEA-4488-89BA-36E8C172D155}"/>
          </ac:picMkLst>
        </pc:picChg>
        <pc:picChg chg="add mod">
          <ac:chgData name="Satish" userId="e181faf4-ecbe-4190-a379-901029eb0193" providerId="ADAL" clId="{A687490C-5088-4B02-A8E9-7DE9BA62D603}" dt="2021-06-18T17:42:30.600" v="3485" actId="1036"/>
          <ac:picMkLst>
            <pc:docMk/>
            <pc:sldMk cId="2068026427" sldId="515"/>
            <ac:picMk id="7" creationId="{9E351CC3-27EC-42D6-BD19-95B07BE25967}"/>
          </ac:picMkLst>
        </pc:picChg>
        <pc:picChg chg="del">
          <ac:chgData name="Satish" userId="e181faf4-ecbe-4190-a379-901029eb0193" providerId="ADAL" clId="{A687490C-5088-4B02-A8E9-7DE9BA62D603}" dt="2021-06-18T17:41:04.158" v="3473" actId="478"/>
          <ac:picMkLst>
            <pc:docMk/>
            <pc:sldMk cId="2068026427" sldId="515"/>
            <ac:picMk id="19" creationId="{F179BC0A-4F76-4176-92C1-65C35CCA073B}"/>
          </ac:picMkLst>
        </pc:picChg>
        <pc:picChg chg="del">
          <ac:chgData name="Satish" userId="e181faf4-ecbe-4190-a379-901029eb0193" providerId="ADAL" clId="{A687490C-5088-4B02-A8E9-7DE9BA62D603}" dt="2021-06-18T17:42:20.210" v="3479" actId="478"/>
          <ac:picMkLst>
            <pc:docMk/>
            <pc:sldMk cId="2068026427" sldId="515"/>
            <ac:picMk id="20" creationId="{36E672F8-31B6-4755-AD96-5124FAF6DA3E}"/>
          </ac:picMkLst>
        </pc:picChg>
      </pc:sldChg>
      <pc:sldChg chg="addSp delSp modSp add mod">
        <pc:chgData name="Satish" userId="e181faf4-ecbe-4190-a379-901029eb0193" providerId="ADAL" clId="{A687490C-5088-4B02-A8E9-7DE9BA62D603}" dt="2021-06-18T17:52:11.471" v="4334" actId="113"/>
        <pc:sldMkLst>
          <pc:docMk/>
          <pc:sldMk cId="1394522309" sldId="516"/>
        </pc:sldMkLst>
        <pc:spChg chg="mod">
          <ac:chgData name="Satish" userId="e181faf4-ecbe-4190-a379-901029eb0193" providerId="ADAL" clId="{A687490C-5088-4B02-A8E9-7DE9BA62D603}" dt="2021-06-18T17:44:18.488" v="3528" actId="20577"/>
          <ac:spMkLst>
            <pc:docMk/>
            <pc:sldMk cId="1394522309" sldId="516"/>
            <ac:spMk id="2" creationId="{CA90D7FC-8C0A-4041-B034-9549F435BBF6}"/>
          </ac:spMkLst>
        </pc:spChg>
        <pc:spChg chg="mod">
          <ac:chgData name="Satish" userId="e181faf4-ecbe-4190-a379-901029eb0193" providerId="ADAL" clId="{A687490C-5088-4B02-A8E9-7DE9BA62D603}" dt="2021-06-18T17:43:29.829" v="3514" actId="20577"/>
          <ac:spMkLst>
            <pc:docMk/>
            <pc:sldMk cId="1394522309" sldId="516"/>
            <ac:spMk id="3" creationId="{C55BBB3B-FB92-4990-A641-7FB76C748F09}"/>
          </ac:spMkLst>
        </pc:spChg>
        <pc:spChg chg="mod">
          <ac:chgData name="Satish" userId="e181faf4-ecbe-4190-a379-901029eb0193" providerId="ADAL" clId="{A687490C-5088-4B02-A8E9-7DE9BA62D603}" dt="2021-06-18T17:52:11.471" v="4334" actId="113"/>
          <ac:spMkLst>
            <pc:docMk/>
            <pc:sldMk cId="1394522309" sldId="516"/>
            <ac:spMk id="8" creationId="{393C29E1-1D93-48F2-A9E7-9C6225D525BB}"/>
          </ac:spMkLst>
        </pc:spChg>
        <pc:grpChg chg="del">
          <ac:chgData name="Satish" userId="e181faf4-ecbe-4190-a379-901029eb0193" providerId="ADAL" clId="{A687490C-5088-4B02-A8E9-7DE9BA62D603}" dt="2021-06-18T17:43:32.299" v="3515" actId="478"/>
          <ac:grpSpMkLst>
            <pc:docMk/>
            <pc:sldMk cId="1394522309" sldId="516"/>
            <ac:grpSpMk id="17" creationId="{355B90CF-44D9-4F94-99C8-56F32A26AE77}"/>
          </ac:grpSpMkLst>
        </pc:grpChg>
        <pc:graphicFrameChg chg="add mod">
          <ac:chgData name="Satish" userId="e181faf4-ecbe-4190-a379-901029eb0193" providerId="ADAL" clId="{A687490C-5088-4B02-A8E9-7DE9BA62D603}" dt="2021-06-18T17:48:32.942" v="4235" actId="1076"/>
          <ac:graphicFrameMkLst>
            <pc:docMk/>
            <pc:sldMk cId="1394522309" sldId="516"/>
            <ac:graphicFrameMk id="18" creationId="{E41D6761-02D5-4A75-8AA4-A65C5EFED0DB}"/>
          </ac:graphicFrameMkLst>
        </pc:graphicFrameChg>
      </pc:sldChg>
      <pc:sldChg chg="addSp delSp modSp new mod modClrScheme chgLayout">
        <pc:chgData name="Satish" userId="e181faf4-ecbe-4190-a379-901029eb0193" providerId="ADAL" clId="{A687490C-5088-4B02-A8E9-7DE9BA62D603}" dt="2021-06-23T14:27:48.584" v="4658" actId="20577"/>
        <pc:sldMkLst>
          <pc:docMk/>
          <pc:sldMk cId="3860603782" sldId="517"/>
        </pc:sldMkLst>
        <pc:spChg chg="del mod ord">
          <ac:chgData name="Satish" userId="e181faf4-ecbe-4190-a379-901029eb0193" providerId="ADAL" clId="{A687490C-5088-4B02-A8E9-7DE9BA62D603}" dt="2021-06-23T14:26:43.346" v="4530" actId="700"/>
          <ac:spMkLst>
            <pc:docMk/>
            <pc:sldMk cId="3860603782" sldId="517"/>
            <ac:spMk id="2" creationId="{2C45A31F-6746-46E9-BF26-0F2815E48D51}"/>
          </ac:spMkLst>
        </pc:spChg>
        <pc:spChg chg="del">
          <ac:chgData name="Satish" userId="e181faf4-ecbe-4190-a379-901029eb0193" providerId="ADAL" clId="{A687490C-5088-4B02-A8E9-7DE9BA62D603}" dt="2021-06-23T14:26:43.346" v="4530" actId="700"/>
          <ac:spMkLst>
            <pc:docMk/>
            <pc:sldMk cId="3860603782" sldId="517"/>
            <ac:spMk id="3" creationId="{64653CE2-D2CF-4923-A4EB-67D68853B2D7}"/>
          </ac:spMkLst>
        </pc:spChg>
        <pc:spChg chg="add mod ord">
          <ac:chgData name="Satish" userId="e181faf4-ecbe-4190-a379-901029eb0193" providerId="ADAL" clId="{A687490C-5088-4B02-A8E9-7DE9BA62D603}" dt="2021-06-23T14:26:55.691" v="4540" actId="1076"/>
          <ac:spMkLst>
            <pc:docMk/>
            <pc:sldMk cId="3860603782" sldId="517"/>
            <ac:spMk id="4" creationId="{E4D7DFDE-52B7-4E04-9143-A85354BD6A94}"/>
          </ac:spMkLst>
        </pc:spChg>
        <pc:spChg chg="add mod ord">
          <ac:chgData name="Satish" userId="e181faf4-ecbe-4190-a379-901029eb0193" providerId="ADAL" clId="{A687490C-5088-4B02-A8E9-7DE9BA62D603}" dt="2021-06-23T14:27:48.584" v="4658" actId="20577"/>
          <ac:spMkLst>
            <pc:docMk/>
            <pc:sldMk cId="3860603782" sldId="517"/>
            <ac:spMk id="5" creationId="{A11BAF02-0951-4261-BE5F-A5ECA9C19CB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33B03-121E-4D25-A183-02B1F4E2613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E3531-A09A-4356-BAB6-1858CACAB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09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76C46-CD84-41C3-8F47-9AFE05013FD9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4531F-7287-4C6F-ABF9-7F82DF27262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5F0BE18-88AF-4C1A-BCA5-9B8C57B05D4F}" type="datetime1">
              <a:rPr lang="en-US" smtClean="0"/>
              <a:t>6/23/2021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138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4EF6C-248E-411F-B249-BA3FCD1FD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C2D70-4C97-4474-9B65-DDB5B67EF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47347-6319-4EF2-B547-9FADDE1DE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49A6-3DAE-4FB6-8785-24BE6251226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7FF6A-4CB6-44D3-9A7D-276327848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1E371-3C64-4709-AC7C-846021888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81D4-56BF-4FC7-BD40-AF1BADD0D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30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FD21-4E34-4F81-B6F1-C8BA847C8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0C5248-C288-4CB5-902C-0762674CD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4CAF6-AB44-47AD-B046-CC87EDE94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49A6-3DAE-4FB6-8785-24BE6251226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B7A0D-2858-4228-9C5B-6DCF98732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A972C-9212-4F7A-B2BE-1472DF122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81D4-56BF-4FC7-BD40-AF1BADD0D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4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03C6C2-1452-412C-ACD0-54D1D91C8F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C56D4D-FBFE-4B3C-A2CC-4DCB563DE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151DA-331B-4CE4-80DB-1C142B203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49A6-3DAE-4FB6-8785-24BE6251226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B11CA-9198-4969-B935-C92F2B636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0E8DA-BCA0-4FCC-A089-FB3D0B9D8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81D4-56BF-4FC7-BD40-AF1BADD0D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72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" y="157407"/>
            <a:ext cx="12204192" cy="3884446"/>
          </a:xfrm>
          <a:prstGeom prst="rect">
            <a:avLst/>
          </a:prstGeom>
        </p:spPr>
      </p:pic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406401" y="1953943"/>
            <a:ext cx="7652215" cy="13843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 b="1" baseline="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406401" y="4287691"/>
            <a:ext cx="6453192" cy="2019642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1" baseline="0"/>
            </a:lvl1pPr>
          </a:lstStyle>
          <a:p>
            <a:pPr lvl="0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075" y="4651611"/>
            <a:ext cx="4806925" cy="131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10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" y="0"/>
            <a:ext cx="12182425" cy="737124"/>
          </a:xfrm>
          <a:prstGeom prst="rect">
            <a:avLst/>
          </a:prstGeom>
        </p:spPr>
      </p:pic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コンテンツ プレースホルダー 11"/>
          <p:cNvSpPr>
            <a:spLocks noGrp="1"/>
          </p:cNvSpPr>
          <p:nvPr>
            <p:ph sz="quarter" idx="13" hasCustomPrompt="1"/>
          </p:nvPr>
        </p:nvSpPr>
        <p:spPr>
          <a:xfrm>
            <a:off x="298188" y="950916"/>
            <a:ext cx="11514872" cy="3711785"/>
          </a:xfrm>
          <a:prstGeom prst="rect">
            <a:avLst/>
          </a:prstGeom>
        </p:spPr>
        <p:txBody>
          <a:bodyPr>
            <a:spAutoFit/>
          </a:bodyPr>
          <a:lstStyle>
            <a:lvl1pPr>
              <a:buClr>
                <a:srgbClr val="00316C"/>
              </a:buCl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buClr>
                <a:srgbClr val="00694C"/>
              </a:buCl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buClr>
                <a:srgbClr val="F1BC1A"/>
              </a:buCl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buClr>
                <a:srgbClr val="CE4E0E"/>
              </a:buCl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buClr>
                <a:srgbClr val="606F7C"/>
              </a:buCl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kumimoji="1" lang="en-US" altLang="ja-JP"/>
              <a:t>First point; Arial, 28 points</a:t>
            </a:r>
            <a:endParaRPr kumimoji="1" lang="ja-JP" altLang="en-US"/>
          </a:p>
          <a:p>
            <a:pPr lvl="1"/>
            <a:r>
              <a:rPr kumimoji="1" lang="en-US" altLang="ja-JP"/>
              <a:t>Sub point; Arial, 24 points</a:t>
            </a:r>
            <a:endParaRPr kumimoji="1" lang="ja-JP" altLang="en-US"/>
          </a:p>
          <a:p>
            <a:pPr lvl="2"/>
            <a:r>
              <a:rPr kumimoji="1" lang="en-US" altLang="ja-JP"/>
              <a:t>Other sub point; Arial, 20 points</a:t>
            </a:r>
            <a:endParaRPr kumimoji="1" lang="ja-JP" altLang="en-US"/>
          </a:p>
          <a:p>
            <a:pPr lvl="3"/>
            <a:r>
              <a:rPr kumimoji="1" lang="en-US" altLang="ja-JP"/>
              <a:t>Other sub point; Arial, 18 points</a:t>
            </a:r>
            <a:endParaRPr kumimoji="1" lang="ja-JP" altLang="en-US"/>
          </a:p>
          <a:p>
            <a:pPr lvl="4"/>
            <a:r>
              <a:rPr kumimoji="1" lang="en-US" altLang="ja-JP"/>
              <a:t>Last sub point; Arial, 16 points</a:t>
            </a:r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ja-JP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19A7DAC-C503-FB4D-A1B7-9D8EFFC583E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" y="6374856"/>
            <a:ext cx="1938281" cy="44673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7043" y="60122"/>
            <a:ext cx="11506017" cy="640089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3984" y="6285486"/>
            <a:ext cx="2228016" cy="60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382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9C1DD-3A57-4DC2-ACC9-204EB974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90C67-02A3-4E2F-B79B-829663DD9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99D7A-F6FC-4992-853A-460316DFA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49A6-3DAE-4FB6-8785-24BE6251226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84A10-F158-48B0-9FD3-907F376C6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69893-03B0-4C54-8F3D-AE2FEE6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81D4-56BF-4FC7-BD40-AF1BADD0D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00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B3E83-C79E-4CF8-9247-B2DC02224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3535F-DFA1-4DB9-B3C0-ACF7765CF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9A453-7695-475E-BB97-2AFD028DB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49A6-3DAE-4FB6-8785-24BE6251226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412A6-FC28-47EE-9266-67A18FB44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8276E-DF15-4C31-9593-119086F92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81D4-56BF-4FC7-BD40-AF1BADD0D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56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1C6D9-ADE0-4A66-B002-FE29C0445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CD3E9-A6D1-420D-BCA5-FF436A50E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37865-34F3-4821-91F5-FB96C531D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D3438-164B-4D64-9B71-C39E9F745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49A6-3DAE-4FB6-8785-24BE6251226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502A2-21C2-472E-ACDD-256EBB565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0B2F6-36BA-4AD4-A8A5-F9ACD3563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81D4-56BF-4FC7-BD40-AF1BADD0D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44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6A947-DE0E-46A3-BB80-AFC820AAA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6399F-DEBE-49DD-AA68-A4CC55A01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4FE9A-B4C7-4D2B-819B-A89C2C227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A69C0D-F322-45DC-8F35-C7604AC8B3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DCB2E8-169E-4119-8CF1-8188394117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E26CA8-1440-43C8-9805-F28AC2B84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49A6-3DAE-4FB6-8785-24BE6251226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FC93B8-F2E3-4412-AB57-E4BC93FA7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192D32-5ED4-4CB9-BF57-2C1E85560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81D4-56BF-4FC7-BD40-AF1BADD0D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70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921B8-832E-4626-B3A7-86B7BF2E8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1CBFF-6A54-47DB-816D-167D6E730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49A6-3DAE-4FB6-8785-24BE6251226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B9258A-EF88-4A3A-9A1B-178084C3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AC595E-904A-4E8A-93C9-ADF3FEBF5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81D4-56BF-4FC7-BD40-AF1BADD0D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01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FF14A5-8F6A-46AF-884A-D47C8C71C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49A6-3DAE-4FB6-8785-24BE6251226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54198C-3EF1-42D3-AD51-319F70969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5E445-39CC-4C83-89A5-5C1BBB049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81D4-56BF-4FC7-BD40-AF1BADD0D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63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A033D-6EE5-40BD-B585-86477BCFB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85EFE-E303-4064-B29E-760196A75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64B30D-4DAA-48CA-BFD3-18B941078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6FA6B-F926-49E2-B299-0F5DB047D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49A6-3DAE-4FB6-8785-24BE6251226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383BB-BADD-4697-ABBF-75AD39B5A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2ADE3-7FA5-4C4F-99B1-7187FC44B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81D4-56BF-4FC7-BD40-AF1BADD0D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98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A3DA3-A314-45A1-9228-65EEB4E36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6FB663-C10C-4E1A-9448-3FB911C0F1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E891F-56E2-4A74-93EC-EAFE14B07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C8254-381F-4A0D-9220-D2ABAC0EB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49A6-3DAE-4FB6-8785-24BE6251226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7EECF-F49F-4041-8A5F-D5203B4B3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C2B2C-84EB-4D8E-98EE-6E786715A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81D4-56BF-4FC7-BD40-AF1BADD0D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52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AD763E-C21A-4EFE-B480-0951FF631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DC427-16C9-4A06-BD99-60E679599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AF407-1763-4A36-9934-F4F02D0389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F49A6-3DAE-4FB6-8785-24BE6251226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214CE-B646-43A1-8AE7-3B6DF58CBC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B9EF3-6AA0-45C9-84F9-898B052B83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081D4-56BF-4FC7-BD40-AF1BADD0D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2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svedula@fsu.edu" TargetMode="External"/><Relationship Id="rId2" Type="http://schemas.openxmlformats.org/officeDocument/2006/relationships/hyperlink" Target="mailto:mmbijaieh@fsu.edu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mailto:oanubi@fsu.ed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Mehrzad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Mohammadi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Bijaieh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Satish Vedula*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Olugbenga Moses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Anubi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06400" y="1953943"/>
            <a:ext cx="9333948" cy="13843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 and Load Predictive Control for Design and Energy Management of Ship Power Systems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D85CBB-C8AA-4CFF-81D8-B1EF21E7A0D9}"/>
              </a:ext>
            </a:extLst>
          </p:cNvPr>
          <p:cNvSpPr txBox="1"/>
          <p:nvPr/>
        </p:nvSpPr>
        <p:spPr>
          <a:xfrm>
            <a:off x="6045793" y="6408691"/>
            <a:ext cx="428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36852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90D7FC-8C0A-4041-B034-9549F435BB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8187" y="950916"/>
            <a:ext cx="5797813" cy="48013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5BBB3B-FB92-4990-A641-7FB76C74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Conclusions and Future Work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393C29E1-1D93-48F2-A9E7-9C6225D525BB}"/>
              </a:ext>
            </a:extLst>
          </p:cNvPr>
          <p:cNvSpPr txBox="1">
            <a:spLocks/>
          </p:cNvSpPr>
          <p:nvPr/>
        </p:nvSpPr>
        <p:spPr>
          <a:xfrm>
            <a:off x="298187" y="950916"/>
            <a:ext cx="5797813" cy="617861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316C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94C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1BC1A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E4E0E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06F7C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 EMS for SPS considering the ramp-rate limitations of Generator and Batteries is presented.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Power forecast is designed to address the usage of PPLs.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formulated MPC is validated in a SIL environment, and the results are presented.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Current simulation results have been implemented on a single generator, battery and load model as shown to the left.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Future goal is to expand this work to multi zone SPS, staring with 2-zone model and then the 4-zone model.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battery and generator component degradation is not considered in this work. The future iterations will include battery degradation model and a degradation based reformulated MPC problem.</a:t>
            </a:r>
          </a:p>
          <a:p>
            <a:pPr marL="0" indent="0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lvl="1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E41D6761-02D5-4A75-8AA4-A65C5EFED0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5849669"/>
              </p:ext>
            </p:extLst>
          </p:nvPr>
        </p:nvGraphicFramePr>
        <p:xfrm>
          <a:off x="7127467" y="2352675"/>
          <a:ext cx="3810000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3809922" imgH="2152488" progId="AcroExch.Document.DC">
                  <p:embed/>
                </p:oleObj>
              </mc:Choice>
              <mc:Fallback>
                <p:oleObj name="Acrobat Document" r:id="rId2" imgW="3809922" imgH="2152488" progId="AcroExch.Document.DC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E41D6761-02D5-4A75-8AA4-A65C5EFED0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27467" y="2352675"/>
                        <a:ext cx="3810000" cy="2152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4522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D7DFDE-52B7-4E04-9143-A85354BD6A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79619" y="2044700"/>
            <a:ext cx="7652215" cy="13843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BAF02-0951-4261-BE5F-A5ECA9C19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Mehrzad</a:t>
            </a:r>
            <a:r>
              <a:rPr lang="en-US" sz="2000" dirty="0"/>
              <a:t> Mohammadi </a:t>
            </a:r>
            <a:r>
              <a:rPr lang="en-US" sz="2000" dirty="0" err="1"/>
              <a:t>Bijaieh</a:t>
            </a:r>
            <a:r>
              <a:rPr lang="en-US" sz="2000" dirty="0"/>
              <a:t> : </a:t>
            </a:r>
            <a:r>
              <a:rPr lang="en-US" sz="2000" dirty="0">
                <a:hlinkClick r:id="rId2"/>
              </a:rPr>
              <a:t>mmbijaieh@fsu.edu</a:t>
            </a:r>
            <a:endParaRPr lang="en-US" sz="2000" dirty="0"/>
          </a:p>
          <a:p>
            <a:r>
              <a:rPr lang="en-US" sz="2000" dirty="0"/>
              <a:t>Satish Vedula : </a:t>
            </a:r>
            <a:r>
              <a:rPr lang="en-US" sz="2000" dirty="0">
                <a:hlinkClick r:id="rId3"/>
              </a:rPr>
              <a:t>svedula@fsu.edu</a:t>
            </a:r>
            <a:endParaRPr lang="en-US" sz="2000" dirty="0"/>
          </a:p>
          <a:p>
            <a:r>
              <a:rPr lang="en-US" sz="2000" dirty="0"/>
              <a:t>Olugbenga Moses </a:t>
            </a:r>
            <a:r>
              <a:rPr lang="en-US" sz="2000" dirty="0" err="1"/>
              <a:t>Anubi</a:t>
            </a:r>
            <a:r>
              <a:rPr lang="en-US" sz="2000" dirty="0"/>
              <a:t> : </a:t>
            </a:r>
            <a:r>
              <a:rPr lang="en-US" sz="2000" dirty="0">
                <a:hlinkClick r:id="rId4"/>
              </a:rPr>
              <a:t>oanubi@fsu.edu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60603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90D7FC-8C0A-4041-B034-9549F435BB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8187" y="950916"/>
            <a:ext cx="5797813" cy="5311198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current medium voltage DC (MVDC) shipboard power systems (SPS) multiple sources exist to supply power to common DC bus.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Key power supplying sources: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Power Generation Module (PGM)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Power Conversion Module (PCM)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Auxiliary PGM (APGM)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Key power demanding modules: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Propulsion Motor Module (PMM)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Pulse Power Loads (PPL)</a:t>
            </a:r>
          </a:p>
          <a:p>
            <a:pPr lvl="2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High ramp-rate requirements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Addressing the PPL ramp-rate requirements by designing an energy management strategy (EMS).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5BBB3B-FB92-4990-A641-7FB76C74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A08900EA-896B-4BCD-9900-7C75AA7FA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01674"/>
            <a:ext cx="5994062" cy="439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03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90D7FC-8C0A-4041-B034-9549F435BB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8187" y="950916"/>
            <a:ext cx="5797813" cy="48013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5BBB3B-FB92-4990-A641-7FB76C74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CD2BDD-06C8-4409-9377-D78AEA6DDC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1194927"/>
            <a:ext cx="5842000" cy="49350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1">
                <a:extLst>
                  <a:ext uri="{FF2B5EF4-FFF2-40B4-BE49-F238E27FC236}">
                    <a16:creationId xmlns:a16="http://schemas.microsoft.com/office/drawing/2014/main" id="{393C29E1-1D93-48F2-A9E7-9C6225D525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8187" y="950916"/>
                <a:ext cx="5797813" cy="544309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00316C"/>
                  </a:buClr>
                  <a:buFont typeface="Arial" panose="020B0604020202020204" pitchFamily="34" charset="0"/>
                  <a:buChar char="•"/>
                  <a:defRPr sz="2800" kern="1200">
                    <a:solidFill>
                      <a:schemeClr val="tx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694C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1BC1A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CE4E0E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606F7C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Control Structure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Hierarchical Control Structure in SPS</a:t>
                </a:r>
              </a:p>
              <a:p>
                <a:pPr lvl="1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Energy Management Layer (EMS)</a:t>
                </a:r>
              </a:p>
              <a:p>
                <a:pPr lvl="2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Optimizer</a:t>
                </a:r>
              </a:p>
              <a:p>
                <a:pPr lvl="1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Power Management Layer (PMS)</a:t>
                </a:r>
              </a:p>
              <a:p>
                <a:pPr lvl="2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Droop Control</a:t>
                </a:r>
              </a:p>
              <a:p>
                <a:pPr lvl="1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Device Level Controllers (DLCs)</a:t>
                </a:r>
              </a:p>
              <a:p>
                <a:pPr lvl="2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PI Control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Power flow model in SPS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</m:t>
                    </m:r>
                  </m:oMath>
                </a14:m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represent the gen-set, load and batteries powers.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PGM feedforward and feedback control.</a:t>
                </a:r>
              </a:p>
              <a:p>
                <a:endParaRPr lang="en-US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8" name="Content Placeholder 1">
                <a:extLst>
                  <a:ext uri="{FF2B5EF4-FFF2-40B4-BE49-F238E27FC236}">
                    <a16:creationId xmlns:a16="http://schemas.microsoft.com/office/drawing/2014/main" id="{393C29E1-1D93-48F2-A9E7-9C6225D52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87" y="950916"/>
                <a:ext cx="5797813" cy="5443093"/>
              </a:xfrm>
              <a:prstGeom prst="rect">
                <a:avLst/>
              </a:prstGeom>
              <a:blipFill>
                <a:blip r:embed="rId3"/>
                <a:stretch>
                  <a:fillRect l="-1157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181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90D7FC-8C0A-4041-B034-9549F435BB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8187" y="950916"/>
            <a:ext cx="5797813" cy="48013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5BBB3B-FB92-4990-A641-7FB76C74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393C29E1-1D93-48F2-A9E7-9C6225D525BB}"/>
              </a:ext>
            </a:extLst>
          </p:cNvPr>
          <p:cNvSpPr txBox="1">
            <a:spLocks/>
          </p:cNvSpPr>
          <p:nvPr/>
        </p:nvSpPr>
        <p:spPr>
          <a:xfrm>
            <a:off x="298187" y="950916"/>
            <a:ext cx="5797813" cy="5706177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316C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94C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1BC1A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E4E0E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06F7C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Component Models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PGM Component Model: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low band width model consisting of first order filter fed into control dependent voltage source, an RL line, a shunt capacitor and a parallel damping resistor.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PCM Component Model: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Consists of ideal Energy storage system (ESS) which may include single or hybrid storage systems such as battery energy storage systems (BESS).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PMM Component Model: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Controlled current source and a parallel RC pair.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Detailed mathematical description and modelling is available in the paper.</a:t>
            </a:r>
          </a:p>
          <a:p>
            <a:pPr marL="0" indent="0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lvl="1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45FDEEC-2956-47CF-A0C7-D2EB9510CE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0961213"/>
              </p:ext>
            </p:extLst>
          </p:nvPr>
        </p:nvGraphicFramePr>
        <p:xfrm>
          <a:off x="7229067" y="2234056"/>
          <a:ext cx="3810000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3809922" imgH="2152488" progId="AcroExch.Document.DC">
                  <p:embed/>
                </p:oleObj>
              </mc:Choice>
              <mc:Fallback>
                <p:oleObj name="Acrobat Document" r:id="rId2" imgW="3809922" imgH="2152488" progId="AcroExch.Document.DC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45FDEEC-2956-47CF-A0C7-D2EB9510CE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229067" y="2234056"/>
                        <a:ext cx="3810000" cy="2152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9638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90D7FC-8C0A-4041-B034-9549F435BB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8187" y="950916"/>
            <a:ext cx="5797813" cy="48013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5BBB3B-FB92-4990-A641-7FB76C74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1">
                <a:extLst>
                  <a:ext uri="{FF2B5EF4-FFF2-40B4-BE49-F238E27FC236}">
                    <a16:creationId xmlns:a16="http://schemas.microsoft.com/office/drawing/2014/main" id="{393C29E1-1D93-48F2-A9E7-9C6225D525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8187" y="950916"/>
                <a:ext cx="5797813" cy="7121308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00316C"/>
                  </a:buClr>
                  <a:buFont typeface="Arial" panose="020B0604020202020204" pitchFamily="34" charset="0"/>
                  <a:buChar char="•"/>
                  <a:defRPr sz="2800" kern="1200">
                    <a:solidFill>
                      <a:schemeClr val="tx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694C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1BC1A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CE4E0E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606F7C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MPC Problem Formulation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Decision Variables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: Generator Power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: Battery Power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Load Forecast 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sup>
                    </m:sSubSup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Ramp Rate Limitations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: Generator Ramp Limitation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: Battery Ramp Limitation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Upper and Lower power limitations for generator and battery.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Other Descriptions: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: Battery Capacity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 : Initial State of Charge (SOC)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 : Final or Parking SOC</a:t>
                </a:r>
              </a:p>
              <a:p>
                <a:pPr lvl="2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Desired SOC at the end </a:t>
                </a:r>
                <a:r>
                  <a:rPr lang="en-US" sz="1200">
                    <a:latin typeface="Arial" panose="020B0604020202020204" pitchFamily="34" charset="0"/>
                    <a:cs typeface="Arial" panose="020B0604020202020204" pitchFamily="34" charset="0"/>
                  </a:rPr>
                  <a:t>of Horizon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 : Controlled Bus Voltage</a:t>
                </a:r>
              </a:p>
              <a:p>
                <a:pPr marL="0" indent="0">
                  <a:buNone/>
                </a:pPr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457200" lvl="1" indent="0">
                  <a:buNone/>
                </a:pPr>
                <a:endParaRPr lang="en-US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8" name="Content Placeholder 1">
                <a:extLst>
                  <a:ext uri="{FF2B5EF4-FFF2-40B4-BE49-F238E27FC236}">
                    <a16:creationId xmlns:a16="http://schemas.microsoft.com/office/drawing/2014/main" id="{393C29E1-1D93-48F2-A9E7-9C6225D52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87" y="950916"/>
                <a:ext cx="5797813" cy="7121308"/>
              </a:xfrm>
              <a:prstGeom prst="rect">
                <a:avLst/>
              </a:prstGeom>
              <a:blipFill>
                <a:blip r:embed="rId2"/>
                <a:stretch>
                  <a:fillRect l="-1157" t="-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355B90CF-44D9-4F94-99C8-56F32A26AE77}"/>
              </a:ext>
            </a:extLst>
          </p:cNvPr>
          <p:cNvGrpSpPr/>
          <p:nvPr/>
        </p:nvGrpSpPr>
        <p:grpSpPr>
          <a:xfrm>
            <a:off x="6558803" y="1269859"/>
            <a:ext cx="4894039" cy="4151562"/>
            <a:chOff x="6937492" y="1103606"/>
            <a:chExt cx="4894039" cy="415156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B5001C6-46D1-424F-BDDD-09DD35FF597E}"/>
                </a:ext>
              </a:extLst>
            </p:cNvPr>
            <p:cNvGrpSpPr/>
            <p:nvPr/>
          </p:nvGrpSpPr>
          <p:grpSpPr>
            <a:xfrm>
              <a:off x="6937492" y="1802537"/>
              <a:ext cx="4172532" cy="3341794"/>
              <a:chOff x="6937492" y="1802537"/>
              <a:chExt cx="4172532" cy="3341794"/>
            </a:xfrm>
          </p:grpSpPr>
          <p:pic>
            <p:nvPicPr>
              <p:cNvPr id="6" name="Picture 5" descr="A picture containing antenna&#10;&#10;Description automatically generated">
                <a:extLst>
                  <a:ext uri="{FF2B5EF4-FFF2-40B4-BE49-F238E27FC236}">
                    <a16:creationId xmlns:a16="http://schemas.microsoft.com/office/drawing/2014/main" id="{18B35177-190E-4D9C-89EE-972549A472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37492" y="1802537"/>
                <a:ext cx="4172532" cy="685896"/>
              </a:xfrm>
              <a:prstGeom prst="rect">
                <a:avLst/>
              </a:prstGeom>
            </p:spPr>
          </p:pic>
          <p:pic>
            <p:nvPicPr>
              <p:cNvPr id="9" name="Picture 8" descr="Text, letter&#10;&#10;Description automatically generated">
                <a:extLst>
                  <a:ext uri="{FF2B5EF4-FFF2-40B4-BE49-F238E27FC236}">
                    <a16:creationId xmlns:a16="http://schemas.microsoft.com/office/drawing/2014/main" id="{E01B2290-EBBA-4F03-9267-D7AC8A2EED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80899" y="2533336"/>
                <a:ext cx="2343477" cy="2114845"/>
              </a:xfrm>
              <a:prstGeom prst="rect">
                <a:avLst/>
              </a:prstGeom>
            </p:spPr>
          </p:pic>
          <p:pic>
            <p:nvPicPr>
              <p:cNvPr id="11" name="Picture 10" descr="A picture containing schematic&#10;&#10;Description automatically generated">
                <a:extLst>
                  <a:ext uri="{FF2B5EF4-FFF2-40B4-BE49-F238E27FC236}">
                    <a16:creationId xmlns:a16="http://schemas.microsoft.com/office/drawing/2014/main" id="{F0A39238-0779-4CC0-81ED-544B3DDA80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07522" y="4515593"/>
                <a:ext cx="2962688" cy="628738"/>
              </a:xfrm>
              <a:prstGeom prst="rect">
                <a:avLst/>
              </a:prstGeom>
            </p:spPr>
          </p:pic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5FD661-DC88-4BF5-820E-060C5EDC6F35}"/>
                </a:ext>
              </a:extLst>
            </p:cNvPr>
            <p:cNvSpPr txBox="1"/>
            <p:nvPr/>
          </p:nvSpPr>
          <p:spPr>
            <a:xfrm>
              <a:off x="8670022" y="1103606"/>
              <a:ext cx="11492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Objective</a:t>
              </a:r>
            </a:p>
          </p:txBody>
        </p:sp>
        <p:sp>
          <p:nvSpPr>
            <p:cNvPr id="14" name="Right Brace 13">
              <a:extLst>
                <a:ext uri="{FF2B5EF4-FFF2-40B4-BE49-F238E27FC236}">
                  <a16:creationId xmlns:a16="http://schemas.microsoft.com/office/drawing/2014/main" id="{0711A2DC-5BBD-4890-9B99-8780B6AEE2B1}"/>
                </a:ext>
              </a:extLst>
            </p:cNvPr>
            <p:cNvSpPr/>
            <p:nvPr/>
          </p:nvSpPr>
          <p:spPr>
            <a:xfrm rot="16200000">
              <a:off x="9060003" y="-17238"/>
              <a:ext cx="369331" cy="3439489"/>
            </a:xfrm>
            <a:prstGeom prst="rightBrace">
              <a:avLst>
                <a:gd name="adj1" fmla="val 92375"/>
                <a:gd name="adj2" fmla="val 50440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E386BEC9-B17A-4FCB-9253-65F0F9600856}"/>
                </a:ext>
              </a:extLst>
            </p:cNvPr>
            <p:cNvSpPr/>
            <p:nvPr/>
          </p:nvSpPr>
          <p:spPr>
            <a:xfrm>
              <a:off x="10027502" y="2599270"/>
              <a:ext cx="369331" cy="2655898"/>
            </a:xfrm>
            <a:prstGeom prst="rightBrace">
              <a:avLst>
                <a:gd name="adj1" fmla="val 92375"/>
                <a:gd name="adj2" fmla="val 50440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AFD376D-5729-4B7D-B92E-010C9756B595}"/>
                </a:ext>
              </a:extLst>
            </p:cNvPr>
            <p:cNvSpPr txBox="1"/>
            <p:nvPr/>
          </p:nvSpPr>
          <p:spPr>
            <a:xfrm>
              <a:off x="10415304" y="3742553"/>
              <a:ext cx="1416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Constraints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3878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90D7FC-8C0A-4041-B034-9549F435BB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8187" y="950916"/>
            <a:ext cx="5797813" cy="48013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5BBB3B-FB92-4990-A641-7FB76C74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1">
                <a:extLst>
                  <a:ext uri="{FF2B5EF4-FFF2-40B4-BE49-F238E27FC236}">
                    <a16:creationId xmlns:a16="http://schemas.microsoft.com/office/drawing/2014/main" id="{393C29E1-1D93-48F2-A9E7-9C6225D525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8187" y="950916"/>
                <a:ext cx="5797813" cy="6405856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00316C"/>
                  </a:buClr>
                  <a:buFont typeface="Arial" panose="020B0604020202020204" pitchFamily="34" charset="0"/>
                  <a:buChar char="•"/>
                  <a:defRPr sz="2800" kern="1200">
                    <a:solidFill>
                      <a:schemeClr val="tx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694C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1BC1A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CE4E0E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606F7C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Case 1: Initial SOC as Final SOC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Initial SOC : 0.8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Power Forecast is generated to replicate the usage of PPLs (Shown in Next Slide).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Simulation Setup</a:t>
                </a:r>
              </a:p>
              <a:p>
                <a:pPr lvl="1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Software in Loop (SIL) on SN5726 SPEEDGOAT performance target</a:t>
                </a:r>
              </a:p>
              <a:p>
                <a:pPr lvl="1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Horizon Length (h) = 5</a:t>
                </a:r>
              </a:p>
              <a:p>
                <a:pPr lvl="1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Simulation Timestep = 100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EMS and System Timescale separation = 1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𝑚𝑠</m:t>
                    </m:r>
                  </m:oMath>
                </a14:m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Figure</a:t>
                </a:r>
              </a:p>
              <a:p>
                <a:pPr lvl="1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Power injected by PGM in (MW)</a:t>
                </a:r>
              </a:p>
              <a:p>
                <a:pPr lvl="1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Reference voltage with respect to power injection in (V)</a:t>
                </a:r>
              </a:p>
              <a:p>
                <a:pPr lvl="1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Generator current in (A)</a:t>
                </a:r>
              </a:p>
              <a:p>
                <a:pPr marL="0" indent="0">
                  <a:buNone/>
                </a:pPr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457200" lvl="1" indent="0">
                  <a:buNone/>
                </a:pPr>
                <a:endParaRPr lang="en-US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8" name="Content Placeholder 1">
                <a:extLst>
                  <a:ext uri="{FF2B5EF4-FFF2-40B4-BE49-F238E27FC236}">
                    <a16:creationId xmlns:a16="http://schemas.microsoft.com/office/drawing/2014/main" id="{393C29E1-1D93-48F2-A9E7-9C6225D52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87" y="950916"/>
                <a:ext cx="5797813" cy="6405856"/>
              </a:xfrm>
              <a:prstGeom prst="rect">
                <a:avLst/>
              </a:prstGeom>
              <a:blipFill>
                <a:blip r:embed="rId2"/>
                <a:stretch>
                  <a:fillRect l="-1157" t="-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8CAAE407-9987-4580-BF61-0E5562892C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735" y="1431047"/>
            <a:ext cx="5334011" cy="40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3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90D7FC-8C0A-4041-B034-9549F435BB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8187" y="950916"/>
            <a:ext cx="5797813" cy="48013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5BBB3B-FB92-4990-A641-7FB76C74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393C29E1-1D93-48F2-A9E7-9C6225D525BB}"/>
              </a:ext>
            </a:extLst>
          </p:cNvPr>
          <p:cNvSpPr txBox="1">
            <a:spLocks/>
          </p:cNvSpPr>
          <p:nvPr/>
        </p:nvSpPr>
        <p:spPr>
          <a:xfrm>
            <a:off x="298187" y="950916"/>
            <a:ext cx="5797813" cy="493058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316C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94C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1BC1A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E4E0E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06F7C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Case 1: Initial SOC as Final SOC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Initial SOC : 0.8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Figure Right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Battery Power Injection in (MW)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Battery Current response to injection in (A)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Battery SOC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Figure Left Bottom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Blue Line : Combined Power Injected by Battery and Generator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Red Line : Power Forecast</a:t>
            </a:r>
          </a:p>
          <a:p>
            <a:pPr marL="0" indent="0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lvl="1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</a:p>
        </p:txBody>
      </p:sp>
      <p:pic>
        <p:nvPicPr>
          <p:cNvPr id="19" name="Picture 18" descr="A picture containing diagram&#10;&#10;Description automatically generated">
            <a:extLst>
              <a:ext uri="{FF2B5EF4-FFF2-40B4-BE49-F238E27FC236}">
                <a16:creationId xmlns:a16="http://schemas.microsoft.com/office/drawing/2014/main" id="{F179BC0A-4F76-4176-92C1-65C35CCA0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802" y="1530346"/>
            <a:ext cx="5334011" cy="4000508"/>
          </a:xfrm>
          <a:prstGeom prst="rect">
            <a:avLst/>
          </a:prstGeom>
        </p:spPr>
      </p:pic>
      <p:pic>
        <p:nvPicPr>
          <p:cNvPr id="20" name="Picture 19" descr="Chart&#10;&#10;Description automatically generated">
            <a:extLst>
              <a:ext uri="{FF2B5EF4-FFF2-40B4-BE49-F238E27FC236}">
                <a16:creationId xmlns:a16="http://schemas.microsoft.com/office/drawing/2014/main" id="{36E672F8-31B6-4755-AD96-5124FAF6DA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43" y="4079067"/>
            <a:ext cx="5334011" cy="220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779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90D7FC-8C0A-4041-B034-9549F435BB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8187" y="950916"/>
            <a:ext cx="5797813" cy="48013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5BBB3B-FB92-4990-A641-7FB76C74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1">
                <a:extLst>
                  <a:ext uri="{FF2B5EF4-FFF2-40B4-BE49-F238E27FC236}">
                    <a16:creationId xmlns:a16="http://schemas.microsoft.com/office/drawing/2014/main" id="{393C29E1-1D93-48F2-A9E7-9C6225D525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8187" y="950916"/>
                <a:ext cx="5797813" cy="6128857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00316C"/>
                  </a:buClr>
                  <a:buFont typeface="Arial" panose="020B0604020202020204" pitchFamily="34" charset="0"/>
                  <a:buChar char="•"/>
                  <a:defRPr sz="2800" kern="1200">
                    <a:solidFill>
                      <a:schemeClr val="tx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694C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1BC1A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CE4E0E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606F7C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Case 2: Arbitrary Parking SOC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Initial SOC     : 0.8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Parking SOC : 0.77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Simulation Setup</a:t>
                </a:r>
              </a:p>
              <a:p>
                <a:pPr lvl="1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Software in Loop (SIL) on SN5726 SPEEDGOAT performance target</a:t>
                </a:r>
              </a:p>
              <a:p>
                <a:pPr lvl="1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Horizon Length (h) = 5</a:t>
                </a:r>
              </a:p>
              <a:p>
                <a:pPr lvl="1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Simulation Timestep = 100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EMS and System Timescale separation = 1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𝑚𝑠</m:t>
                    </m:r>
                  </m:oMath>
                </a14:m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Figure</a:t>
                </a:r>
              </a:p>
              <a:p>
                <a:pPr lvl="1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Power injected by PGM in (MW)</a:t>
                </a:r>
              </a:p>
              <a:p>
                <a:pPr lvl="1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Reference voltage with respect to power injection in (V)</a:t>
                </a:r>
              </a:p>
              <a:p>
                <a:pPr lvl="1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Generator current in (A)</a:t>
                </a:r>
              </a:p>
              <a:p>
                <a:pPr marL="0" indent="0">
                  <a:buNone/>
                </a:pPr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457200" lvl="1" indent="0">
                  <a:buNone/>
                </a:pPr>
                <a:endParaRPr lang="en-US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8" name="Content Placeholder 1">
                <a:extLst>
                  <a:ext uri="{FF2B5EF4-FFF2-40B4-BE49-F238E27FC236}">
                    <a16:creationId xmlns:a16="http://schemas.microsoft.com/office/drawing/2014/main" id="{393C29E1-1D93-48F2-A9E7-9C6225D52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87" y="950916"/>
                <a:ext cx="5797813" cy="6128857"/>
              </a:xfrm>
              <a:prstGeom prst="rect">
                <a:avLst/>
              </a:prstGeom>
              <a:blipFill>
                <a:blip r:embed="rId2"/>
                <a:stretch>
                  <a:fillRect l="-1157" t="-9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F3ADC55-7E43-46D5-B363-D63E003257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049" y="1585764"/>
            <a:ext cx="5334011" cy="40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357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90D7FC-8C0A-4041-B034-9549F435BB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8187" y="950916"/>
            <a:ext cx="5797813" cy="48013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5BBB3B-FB92-4990-A641-7FB76C74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393C29E1-1D93-48F2-A9E7-9C6225D525BB}"/>
              </a:ext>
            </a:extLst>
          </p:cNvPr>
          <p:cNvSpPr txBox="1">
            <a:spLocks/>
          </p:cNvSpPr>
          <p:nvPr/>
        </p:nvSpPr>
        <p:spPr>
          <a:xfrm>
            <a:off x="298187" y="950916"/>
            <a:ext cx="5797813" cy="493058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316C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94C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1BC1A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E4E0E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06F7C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Case 2: Arbitrary Parking SOC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Initial SOC     : 0.8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Parking SOC : 0.77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Battery Power Injection in (MW)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Battery Current response to injection in (A)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Battery SOC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Figure Left Bottom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Blue Line : Combined Power Injected by Battery and Generator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Red Line : Power Forecast</a:t>
            </a:r>
          </a:p>
          <a:p>
            <a:pPr marL="0" indent="0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lvl="1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522CD3E6-7EEA-4488-89BA-36E8C172D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802" y="1415952"/>
            <a:ext cx="5334011" cy="4000508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9E351CC3-27EC-42D6-BD19-95B07BE259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40" y="4081845"/>
            <a:ext cx="5334011" cy="231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026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776</Words>
  <Application>Microsoft Office PowerPoint</Application>
  <PresentationFormat>Widescreen</PresentationFormat>
  <Paragraphs>157</Paragraphs>
  <Slides>11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Acrobat Document</vt:lpstr>
      <vt:lpstr>PowerPoint Presentation</vt:lpstr>
      <vt:lpstr>Motivation</vt:lpstr>
      <vt:lpstr>Problem Statement</vt:lpstr>
      <vt:lpstr>Problem Statement</vt:lpstr>
      <vt:lpstr>Problem Statement</vt:lpstr>
      <vt:lpstr>Results</vt:lpstr>
      <vt:lpstr>Results</vt:lpstr>
      <vt:lpstr>Results</vt:lpstr>
      <vt:lpstr>Results</vt:lpstr>
      <vt:lpstr>Conclusions and 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Satish Vedula</dc:creator>
  <cp:lastModifiedBy>Satish Vedula</cp:lastModifiedBy>
  <cp:revision>1</cp:revision>
  <dcterms:created xsi:type="dcterms:W3CDTF">2021-06-17T18:45:42Z</dcterms:created>
  <dcterms:modified xsi:type="dcterms:W3CDTF">2021-06-23T14:27:53Z</dcterms:modified>
</cp:coreProperties>
</file>