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Raleway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Raleway-bold.fntdata"/><Relationship Id="rId43" Type="http://schemas.openxmlformats.org/officeDocument/2006/relationships/font" Target="fonts/Raleway-regular.fntdata"/><Relationship Id="rId46" Type="http://schemas.openxmlformats.org/officeDocument/2006/relationships/font" Target="fonts/Raleway-boldItalic.fntdata"/><Relationship Id="rId45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7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hbox.or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scstanley7/fall17workshops/tree/master/beginners-python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for Beginners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sarah stanley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digital humanities librarian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scstanley@fsu.edu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/>
              <a:t>hat you can do with it (a sampling)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Analyze data from CSVs and other tabular data formats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Scrape the web (future workshop opportunity!)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Text analysis (e.g. with the Natural Language Toolkit, NLTK)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Clean and batch-edit data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The sky’s the limit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note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Like most languages, Python continues to add new features and update itself. The most recent version of Python is Python 3, but Python 2 is is still in common usage. If you are writing a program in Python, check to make sure that the reference book/forum/resource that you are using to learn is talking about the same version that you are using!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get y’all set up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dhbox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Set up an account at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http://dhbox.org</a:t>
            </a:r>
            <a:r>
              <a:rPr lang="en" sz="1800"/>
              <a:t> if you haven’t already!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</a:t>
            </a:r>
            <a:r>
              <a:rPr lang="en"/>
              <a:t>oday we’ll use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The terminal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Jupyter Notebooks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RStudio is useful too, but we aren’t using that today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(sidenote: if you are interested in learning R, let me know after the end of this session)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</a:t>
            </a:r>
            <a:r>
              <a:rPr lang="en"/>
              <a:t>ython interpreter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Using the command line as a python interpreter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Type commands directly into the Terminal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highlight>
                  <a:srgbClr val="B7B7B7"/>
                </a:highlight>
                <a:latin typeface="Courier New"/>
                <a:ea typeface="Courier New"/>
                <a:cs typeface="Courier New"/>
                <a:sym typeface="Courier New"/>
              </a:rPr>
              <a:t>python3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Author Python files in .py documents and call them using the command line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highlight>
                  <a:srgbClr val="B7B7B7"/>
                </a:highlight>
                <a:latin typeface="Courier New"/>
                <a:ea typeface="Courier New"/>
                <a:cs typeface="Courier New"/>
                <a:sym typeface="Courier New"/>
              </a:rPr>
              <a:t>python3 filename.py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Vocabulary &amp; Concepts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Variables basically allow you to “name” entities so that you can refer to them later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To create a variable you use the “=” sign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This is called “assignment”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`variable_name = [insert variable here]`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	</a:t>
            </a:r>
            <a:r>
              <a:rPr lang="en" sz="1800">
                <a:solidFill>
                  <a:srgbClr val="0000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test = 123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</a:t>
            </a:r>
            <a:r>
              <a:rPr lang="en"/>
              <a:t>ealing with text and numbers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Generally, if you assign a variable that is all numbers, Python will assume that you want to work with integers.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Put variables in “quotes” if you want the variable to be interpreted as a string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</a:t>
            </a:r>
            <a:r>
              <a:rPr lang="en"/>
              <a:t>reate some test variables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Try creating variables with the following names: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my_variable = “test”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my-variable = “Another test”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variable1 = 17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1stvariable = “Hello World!”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variable2 = hello world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Upcoming Events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Datatypes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729450" y="2078875"/>
            <a:ext cx="7688700" cy="269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Lists are… pretty much precisely what they sound like.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The syntax for a list is: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["every", "object", "is", "separated", "by”, "a", "comma"]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[4, 8, 15, 16, 23, 42]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["the", "answer", "to", "life", "the", "universe", "and", "everything", "is", 42]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/>
              <a:t>orking with lists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Adding to lists: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list_variable.append("new list item")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Getting individual items from lists: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		list_variable[1]</a:t>
            </a: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type(list_variable[1])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What do you notice?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dictionaries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Dictionaries consist of a series of key: value pairs. Keys must be unique strings within that dictionary!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highlight>
                  <a:srgbClr val="B7B7B7"/>
                </a:highlight>
                <a:latin typeface="Courier New"/>
                <a:ea typeface="Courier New"/>
                <a:cs typeface="Courier New"/>
                <a:sym typeface="Courier New"/>
              </a:rPr>
              <a:t>{"name": "Harry Potter", "education": "Hogwarts", "address": "Cupboard Under the Stairs, 4 Privet Drive, Little Whinging, Surrey"}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</a:t>
            </a:r>
            <a:r>
              <a:rPr lang="en"/>
              <a:t>eturning individual key: value pairs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Try using the method we used with list, where we indicated the number of the list item we wanted to find. What happens?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Now try just entering the name of the dictionary. Compare it to what we typed in. Why do you think getting individual items by numeric position wouldn’t work?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  <a:r>
              <a:rPr lang="en"/>
              <a:t>ppending to dictionaries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You can add to dictionaries by writing the variable, followed by the new key name in brackets, using the assignment operator (i.e. “=”) and entering the value after the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highlight>
                  <a:srgbClr val="B7B7B7"/>
                </a:highlight>
                <a:latin typeface="Courier New"/>
                <a:ea typeface="Courier New"/>
                <a:cs typeface="Courier New"/>
                <a:sym typeface="Courier New"/>
              </a:rPr>
              <a:t>wizard_info['age'] = 37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</a:t>
            </a:r>
            <a:r>
              <a:rPr lang="en"/>
              <a:t>or loops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/>
              <a:t>hy use a for loop?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For loops in Python allow you to perform the same task over and over again on a list, dictionary, etc.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Say you want to print every item in a list on a separate line, instead of in the Python format.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Doing this is very inefficient: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print(list_item[0])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print(list_item[1])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print(list_item[2])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</a:t>
            </a:r>
            <a:r>
              <a:rPr lang="en"/>
              <a:t>reating a for loop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drs_team = ["Micah", "Devin", "Matt", "Rachel", "Sarah"]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for team_member in drs_team: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	print(team_member)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another loop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91440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hurricanes = {"Arlene": "Tropical Storm", "Bret": "Tropical Storm", "Cindy": "Tropical Storm", "Don": "Tropical Storm", "Emily": "Tropical Storm", "Franklin": "Category 1", "Gert": "Category 2", "Harvey": "Category 4", "Irma": "Category 5", "Jose": "Category 1", "Katia": "Category 2", "Lee": "Tropical Storm", "Maria": "Category 5"}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</a:t>
            </a:r>
            <a:r>
              <a:rPr lang="en"/>
              <a:t>rs events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Python for Webscraping (next week, same time)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Cleaning Data with Open Refine (October 10th &amp; 17th at 10am)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Digital Research Skills Bootcamp - for if you missed any of our other sessions (October 13th, 10am-4pm)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Publishing with GitHubPages (October 24, 10-11:30)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Another loop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for name, strength in hurricanes.items():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print(name + " is a " + strength)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lang="en"/>
              <a:t>f, elif, else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drs_team = ["Micah", "Devin", "Matt", "Rachel", "Sarah"]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if drs_team[0] == "Micah":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 print(drs_team[0] + " is the director.")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elif drs_team[0] == "Sarah":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 print(drs_team[0] + " is leading this workshop.")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 print(drs_team[0] + " is a really good colleague.")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</a:t>
            </a:r>
            <a:r>
              <a:rPr lang="en"/>
              <a:t>ombining for and if/else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for team_member in drs_team: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 if team_member == "Micah":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print(team_member + " is the director.")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 elif team_member == "Sarah":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print(team_member + " is leading this workshop.")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print(team_member + " is a really good colleague.")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729450" y="1318650"/>
            <a:ext cx="7688400" cy="212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 to GitHub, and look at exercises.md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https://github.com/scstanley7/fall17workshops/tree/master/beginners-python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729450" y="1322450"/>
            <a:ext cx="7688400" cy="9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Resources on Campus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/>
              <a:t>ow learn more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729450" y="2078875"/>
            <a:ext cx="7688700" cy="269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Lynda.com (for more tutorials)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Stackoverflow (forum for specific questions and Answers)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Percolator - Open Forum for questions related to digital scholarship (Wednesdays 3-5)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My Office Hours: Monday 2-5PM, Thursday 12-3PM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Start a DRS working group!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NLTK group for text analysis</a:t>
            </a:r>
          </a:p>
          <a:p>
            <a:pPr indent="-342900" lvl="1" marL="914400">
              <a:spcBef>
                <a:spcPts val="0"/>
              </a:spcBef>
              <a:buSzPct val="100000"/>
              <a:buChar char="○"/>
            </a:pPr>
            <a:r>
              <a:rPr lang="en" sz="1800"/>
              <a:t>More general Python group?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729450" y="1322450"/>
            <a:ext cx="7688400" cy="273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b="0" lang="en" sz="2400"/>
              <a:t>if you have any questions, send me an email at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0" lang="en" sz="2400"/>
              <a:t>scstanley {at} fsu {dot} edu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for Today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729450" y="1318650"/>
            <a:ext cx="7688400" cy="173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why are y’all interested in learning python?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/>
              <a:t>hat we’ll cover today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Basic Python vocabulary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Some hands-on with creating variables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Intro to for-loops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Intro to if, else statements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 few exercises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Additional resources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/>
              <a:t>hat this isn’t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An exhaustive look at all of the functionality of Python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That would be impossible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An overview of the different libraries or modules (check back for webscraping)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An in-depth look for people who already have some experience with Python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use Python?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/>
              <a:t>hy use python?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Object-oriented programming language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“High level” - meaning that it reads a lot more like a human language than a computer language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Works well with a lot of different types of data (any plaintext data, including text, csv, json, xml, etc.)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A LOT of modules/libraries already developed and ready-to-use (for example, we will be using BeautifulSoup in the webscraping workshop!)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