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6" r:id="rId5"/>
    <p:sldId id="260" r:id="rId6"/>
    <p:sldId id="261" r:id="rId7"/>
    <p:sldId id="273" r:id="rId8"/>
    <p:sldId id="262" r:id="rId9"/>
    <p:sldId id="287" r:id="rId10"/>
    <p:sldId id="27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13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79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2018/10/27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2018/10/27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IN"/>
              <a:t>LiveSlide
http://alc-alert.000webhostapp.com/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151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svg"/><Relationship Id="rId7" Type="http://schemas.openxmlformats.org/officeDocument/2006/relationships/image" Target="../media/image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20.sv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7" Type="http://schemas.openxmlformats.org/officeDocument/2006/relationships/image" Target="../media/image5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 title="Overlay Graphic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 title="Overlay Graphic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ZA" dirty="0"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ALC </a:t>
            </a:r>
            <a:br>
              <a:rPr lang="en-ZA" dirty="0"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</a:br>
            <a:r>
              <a:rPr lang="en-ZA" dirty="0">
                <a:latin typeface="Times New Roman" panose="02020603050405020304" pitchFamily="18" charset="0"/>
                <a:ea typeface="MS UI Gothic" panose="020B0600070205080204" pitchFamily="34" charset="-128"/>
                <a:cs typeface="Times New Roman" panose="02020603050405020304" pitchFamily="18" charset="0"/>
              </a:rPr>
              <a:t>ALERT 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/>
          </a:p>
          <a:p>
            <a:r>
              <a:rPr lang="en-IN" b="1" dirty="0">
                <a:latin typeface="Arial Narrow" panose="020B0606020202030204" pitchFamily="34" charset="0"/>
              </a:rPr>
              <a:t>Sober Driving Today. Alive Tomorrow.</a:t>
            </a:r>
          </a:p>
          <a:p>
            <a:br>
              <a:rPr lang="en-IN" dirty="0"/>
            </a:br>
            <a:endParaRPr lang="en-ZA" noProof="1"/>
          </a:p>
        </p:txBody>
      </p:sp>
      <p:sp>
        <p:nvSpPr>
          <p:cNvPr id="11" name="Oval 10" descr="Cover Title Graphic (Move me around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2" name="Group 21" descr="Cover Title Graphic (Rotate me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 descr="decorative element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decorative element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7C3A2B-06A8-4B33-9351-F81C18D7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72" y="417764"/>
            <a:ext cx="2000166" cy="5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5607" y="791226"/>
            <a:ext cx="5022591" cy="4870887"/>
          </a:xfrm>
        </p:spPr>
        <p:txBody>
          <a:bodyPr/>
          <a:lstStyle/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Impairment is not reliant upon the type of alcohol consumed, rather the number of drinks over a certain period of time. Despite myths and misconceptions, coffee, a cold shower, or exercise will not make a person more sober; only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will.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a drunk driver will drive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times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influence of excess alcohol.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76 minutes in India, someone is killed in a drunk driving crash. That equates to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People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day.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drivers under 21, our country has a No Tolerance policy that does not allow any alcohol to be in the blood system while behind the wheel. The consequences could include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Fines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loss of license or jail.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SO…RETHINK YOUR NEXT DRINK 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pPr algn="l"/>
            <a:r>
              <a:rPr lang="en-ZA" noProof="1">
                <a:latin typeface="Bahnschrift" panose="020B0502040204020203" pitchFamily="34" charset="0"/>
              </a:rPr>
              <a:t>Ours is an attempt to eradicate the vulnerable cause of “DRINK AND DRIVE” by developing a Web Application.</a:t>
            </a:r>
          </a:p>
        </p:txBody>
      </p:sp>
      <p:grpSp>
        <p:nvGrpSpPr>
          <p:cNvPr id="31" name="Group 30" descr="decorative element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0ED5F4-3501-498F-9D60-2B6A4E186C03}"/>
              </a:ext>
            </a:extLst>
          </p:cNvPr>
          <p:cNvSpPr/>
          <p:nvPr/>
        </p:nvSpPr>
        <p:spPr>
          <a:xfrm>
            <a:off x="10707757" y="172281"/>
            <a:ext cx="1311965" cy="503580"/>
          </a:xfrm>
          <a:prstGeom prst="rect">
            <a:avLst/>
          </a:prstGeom>
          <a:solidFill>
            <a:srgbClr val="131313"/>
          </a:solidFill>
          <a:ln w="3175">
            <a:noFill/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9C2506-4B1B-4877-9FDE-07753964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00" y="196577"/>
            <a:ext cx="2291878" cy="5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FUTURE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Your FUTURE at           STAKE</a:t>
            </a:r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You’re FOOLING no one but YOURSELF</a:t>
            </a:r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PENALTY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/>
              <a:t>Your LIFE at         STAKE.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Yours’at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STAKE 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10C54-2FCF-44A3-A408-8FE4679070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3732" y="2409047"/>
            <a:ext cx="1694370" cy="1309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6FFC9D-8D80-4DEF-BAB7-F4215DF720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7748" y="2351580"/>
            <a:ext cx="1426125" cy="1436902"/>
          </a:xfrm>
          <a:prstGeom prst="rect">
            <a:avLst/>
          </a:prstGeo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7A06CD53-62A2-48E2-ABF5-F0FF9F8450B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10"/>
          <a:srcRect t="128" b="128"/>
          <a:stretch>
            <a:fillRect/>
          </a:stretch>
        </p:blipFill>
        <p:spPr>
          <a:xfrm>
            <a:off x="3654734" y="2772972"/>
            <a:ext cx="621792" cy="62179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00B2B1-5CA2-414B-BAA9-A7D40FBC50F8}"/>
              </a:ext>
            </a:extLst>
          </p:cNvPr>
          <p:cNvSpPr/>
          <p:nvPr/>
        </p:nvSpPr>
        <p:spPr>
          <a:xfrm>
            <a:off x="10764435" y="134675"/>
            <a:ext cx="1258957" cy="594649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8990DDE-ABAE-4EB6-A9C7-755E271E2B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2200" y="196577"/>
            <a:ext cx="2291878" cy="5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7C47303-001A-4D28-8CD8-585DDF0F8D7B}"/>
              </a:ext>
            </a:extLst>
          </p:cNvPr>
          <p:cNvSpPr txBox="1">
            <a:spLocks/>
          </p:cNvSpPr>
          <p:nvPr/>
        </p:nvSpPr>
        <p:spPr>
          <a:xfrm>
            <a:off x="601682" y="1008000"/>
            <a:ext cx="9974243" cy="2520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ZA" b="1" dirty="0">
                <a:latin typeface="Courier New" panose="02070309020205020404" pitchFamily="49" charset="0"/>
                <a:cs typeface="Courier New" panose="02070309020205020404" pitchFamily="49" charset="0"/>
              </a:rPr>
              <a:t>Blood Alcohol Content (BAC)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concentration of alcohol in the blood, expressed as the weight of alcohol in a fixed volume of blood and used as a measure of the degree of intoxication in an individual.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Stats 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2B167-6522-4E4F-974C-999C3AFE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16" y="2353572"/>
            <a:ext cx="6529334" cy="3613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3976C6-06F4-4AEF-91FB-C69BEB0D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210983"/>
            <a:ext cx="3829878" cy="2110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2BE7FA-CAA5-4015-AC9B-3BB2B42F5756}"/>
              </a:ext>
            </a:extLst>
          </p:cNvPr>
          <p:cNvSpPr/>
          <p:nvPr/>
        </p:nvSpPr>
        <p:spPr>
          <a:xfrm>
            <a:off x="10735471" y="118506"/>
            <a:ext cx="1258957" cy="626987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8E0947-C698-4355-8B74-DE7744637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200" y="196577"/>
            <a:ext cx="2291878" cy="5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Prioritize</a:t>
            </a:r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Authorize</a:t>
            </a:r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854615" y="3971432"/>
            <a:ext cx="1620000" cy="360000"/>
          </a:xfrm>
        </p:spPr>
        <p:txBody>
          <a:bodyPr/>
          <a:lstStyle/>
          <a:p>
            <a:r>
              <a:rPr lang="en-ZA" dirty="0"/>
              <a:t>Decide</a:t>
            </a:r>
          </a:p>
        </p:txBody>
      </p:sp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30" y="3247232"/>
            <a:ext cx="4993813" cy="3610768"/>
          </a:xfrm>
        </p:spPr>
        <p:txBody>
          <a:bodyPr/>
          <a:lstStyle/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544" y="5666149"/>
            <a:ext cx="4283297" cy="762024"/>
          </a:xfrm>
        </p:spPr>
        <p:txBody>
          <a:bodyPr/>
          <a:lstStyle/>
          <a:p>
            <a:r>
              <a:rPr lang="en-ZA" sz="1600" noProof="1">
                <a:latin typeface="+mn-lt"/>
                <a:cs typeface="Times New Roman" panose="02020603050405020304" pitchFamily="18" charset="0"/>
              </a:rPr>
              <a:t>You can hand over your keys or your life</a:t>
            </a:r>
          </a:p>
          <a:p>
            <a:r>
              <a:rPr lang="en-ZA" sz="1600" noProof="1">
                <a:latin typeface="+mn-lt"/>
                <a:cs typeface="Times New Roman" panose="02020603050405020304" pitchFamily="18" charset="0"/>
              </a:rPr>
              <a:t>Make the right choice !!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68E006-CF10-4C50-8801-3DC21CC70C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3573" y="2468520"/>
            <a:ext cx="892601" cy="1029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CBBB8E-A04C-4543-8BC3-8FCC86B449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8650" y="2492842"/>
            <a:ext cx="1029925" cy="1029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742ECD-B9E1-4A5C-9FE8-34BEFD2B9383}"/>
              </a:ext>
            </a:extLst>
          </p:cNvPr>
          <p:cNvSpPr txBox="1"/>
          <p:nvPr/>
        </p:nvSpPr>
        <p:spPr>
          <a:xfrm>
            <a:off x="5688055" y="4696653"/>
            <a:ext cx="60476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 SLIDE OF THE WEB APPLICATION 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IN" dirty="0">
                <a:solidFill>
                  <a:schemeClr val="bg1"/>
                </a:solidFill>
              </a:rPr>
              <a:t> (</a:t>
            </a:r>
            <a:r>
              <a:rPr lang="en-IN" dirty="0">
                <a:solidFill>
                  <a:schemeClr val="bg1"/>
                </a:solidFill>
                <a:latin typeface="Gabriola" panose="04040605051002020D02" pitchFamily="82" charset="0"/>
              </a:rPr>
              <a:t>NEXT SLIDE</a:t>
            </a:r>
            <a:r>
              <a:rPr lang="en-IN" dirty="0">
                <a:solidFill>
                  <a:schemeClr val="bg1"/>
                </a:solidFill>
              </a:rPr>
              <a:t>)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to the Website – </a:t>
            </a:r>
          </a:p>
          <a:p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http://alc-alert.000webhostapp.com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32386-9114-44DB-BAE4-D728B1102AE2}"/>
              </a:ext>
            </a:extLst>
          </p:cNvPr>
          <p:cNvSpPr/>
          <p:nvPr/>
        </p:nvSpPr>
        <p:spPr>
          <a:xfrm>
            <a:off x="10681253" y="198783"/>
            <a:ext cx="1351722" cy="503582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34CB5A-F0A3-44CE-883D-1B79AAB700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2200" y="196577"/>
            <a:ext cx="2291878" cy="5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73010-5B18-4B26-A878-8D5E545BB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6</a:t>
            </a:fld>
            <a:endParaRPr lang="en-ZA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C72C0-D647-4F27-A2D7-F25405DE7588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3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03572" y="2114994"/>
            <a:ext cx="1572736" cy="656544"/>
          </a:xfrm>
        </p:spPr>
        <p:txBody>
          <a:bodyPr/>
          <a:lstStyle/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Swapnil Narayan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963406" y="2567650"/>
            <a:ext cx="1572736" cy="656544"/>
          </a:xfrm>
        </p:spPr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Kumar 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Kshitij</a:t>
            </a:r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883109" y="4273740"/>
            <a:ext cx="1572736" cy="656544"/>
          </a:xfrm>
        </p:spPr>
        <p:txBody>
          <a:bodyPr/>
          <a:lstStyle/>
          <a:p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Sanchay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Goel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999635" y="4184865"/>
            <a:ext cx="1572736" cy="656544"/>
          </a:xfrm>
        </p:spPr>
        <p:txBody>
          <a:bodyPr/>
          <a:lstStyle/>
          <a:p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Sparsh Srivastava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003572" y="2871306"/>
            <a:ext cx="1572736" cy="355118"/>
          </a:xfrm>
        </p:spPr>
        <p:txBody>
          <a:bodyPr/>
          <a:lstStyle/>
          <a:p>
            <a:r>
              <a:rPr lang="en-ZA" dirty="0"/>
              <a:t>Team Leader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967030" y="4303066"/>
            <a:ext cx="1572736" cy="656544"/>
          </a:xfrm>
        </p:spPr>
        <p:txBody>
          <a:bodyPr/>
          <a:lstStyle/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Harsh Gupta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SQUAD 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F638FC-2403-4CB2-8343-86370295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406" y="3633807"/>
            <a:ext cx="1852541" cy="1852541"/>
          </a:xfrm>
          <a:prstGeom prst="rect">
            <a:avLst/>
          </a:prstGeom>
        </p:spPr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6D874D03-0863-4D31-9742-11D5627231EB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rcRect/>
          <a:stretch>
            <a:fillRect/>
          </a:stretch>
        </p:blipFill>
        <p:spPr>
          <a:xfrm>
            <a:off x="4402451" y="4022532"/>
            <a:ext cx="1217612" cy="1217613"/>
          </a:xfrm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32BE5846-E564-45A1-AB50-8279E9F2A38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4"/>
          <a:srcRect l="65" r="65"/>
          <a:stretch>
            <a:fillRect/>
          </a:stretch>
        </p:blipFill>
        <p:spPr>
          <a:xfrm>
            <a:off x="1459331" y="1792471"/>
            <a:ext cx="1217130" cy="1217130"/>
          </a:xfrm>
        </p:spPr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EB60C868-6CB1-4F70-8C76-213463A65589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/>
          <a:srcRect/>
          <a:stretch>
            <a:fillRect/>
          </a:stretch>
        </p:blipFill>
        <p:spPr>
          <a:xfrm>
            <a:off x="6273803" y="1774247"/>
            <a:ext cx="1217130" cy="1217130"/>
          </a:xfrm>
        </p:spPr>
      </p:pic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7F8A92F7-C812-4ED6-A858-B8B2F5CEAD68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6"/>
          <a:srcRect l="65" r="65"/>
          <a:stretch>
            <a:fillRect/>
          </a:stretch>
        </p:blipFill>
        <p:spPr/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4AB8651-93B2-43EF-ADAD-87D111713035}"/>
              </a:ext>
            </a:extLst>
          </p:cNvPr>
          <p:cNvSpPr/>
          <p:nvPr/>
        </p:nvSpPr>
        <p:spPr>
          <a:xfrm>
            <a:off x="10734261" y="172278"/>
            <a:ext cx="1311965" cy="543339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EC6F962-B52F-4778-8D2B-91CE7AC28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2200" y="196577"/>
            <a:ext cx="2291878" cy="59464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C9032C4-9450-4595-B4A7-7CC912208AC6}"/>
              </a:ext>
            </a:extLst>
          </p:cNvPr>
          <p:cNvSpPr txBox="1"/>
          <p:nvPr/>
        </p:nvSpPr>
        <p:spPr>
          <a:xfrm>
            <a:off x="2999453" y="5810924"/>
            <a:ext cx="454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 BABES GOT BYTE</a:t>
            </a:r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title="Overlay Graphic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 title="Overlay Graphic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noProof="1"/>
          </a:p>
          <a:p>
            <a:r>
              <a:rPr lang="en-ZA" noProof="1"/>
              <a:t>Swapnil Narayan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7864024344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swapism7@gmail.com</a:t>
            </a:r>
          </a:p>
          <a:p>
            <a:endParaRPr lang="en-ZA" dirty="0"/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1376016" y="5390702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376016" y="5779275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376017" y="6167848"/>
            <a:ext cx="218900" cy="21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62688-A3BE-4903-9237-D14F1C2247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743" y="343028"/>
            <a:ext cx="2726269" cy="7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1a60d9f-a22d-40b9-88ca-30fa2282f5c3"/>
  <p:tag name="__PE_POLL_URL" val="True"/>
  <p:tag name="__PE_ORIG_SIZE" val="5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282</Words>
  <Application>Microsoft Office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UI Gothic</vt:lpstr>
      <vt:lpstr>Arial</vt:lpstr>
      <vt:lpstr>Arial Narrow</vt:lpstr>
      <vt:lpstr>Bahnschrift</vt:lpstr>
      <vt:lpstr>Calibri</vt:lpstr>
      <vt:lpstr>Corbel</vt:lpstr>
      <vt:lpstr>Courier New</vt:lpstr>
      <vt:lpstr>Gabriola</vt:lpstr>
      <vt:lpstr>Times New Roman</vt:lpstr>
      <vt:lpstr>Office Theme</vt:lpstr>
      <vt:lpstr>ALC  ALERT !!</vt:lpstr>
      <vt:lpstr>About Us</vt:lpstr>
      <vt:lpstr>Yours’at STAKE :-</vt:lpstr>
      <vt:lpstr>Stats :-</vt:lpstr>
      <vt:lpstr>Solution</vt:lpstr>
      <vt:lpstr>PowerPoint Presentation</vt:lpstr>
      <vt:lpstr>SQUAD 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2018-10-26T13:55:17Z</dcterms:created>
  <dcterms:modified xsi:type="dcterms:W3CDTF">2018-10-27T03:29:26Z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