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E54A-3F9E-FC46-BA58-18B893159C71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4695-20B1-1148-9A68-23CE7878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5B6C-0BED-7B4A-B7AC-C4ABD47C685B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T Sans"/>
          <a:ea typeface="+mn-ea"/>
          <a:cs typeface="PT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T Sans"/>
          <a:ea typeface="+mn-ea"/>
          <a:cs typeface="PT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T Sans"/>
          <a:ea typeface="+mn-ea"/>
          <a:cs typeface="PT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T Sans"/>
          <a:ea typeface="+mn-ea"/>
          <a:cs typeface="PT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NON-WINTER STORMS        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venir Book"/>
                <a:cs typeface="Avenir Book"/>
              </a:rPr>
              <a:t>Fires blah blah blah blah blah fires are dangerous they burn things. This is a paragraph all about fires and their scariness and how much they are terrifying and creepy and make me crawl into a bunker.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r>
              <a:rPr lang="en-US" sz="900" dirty="0" smtClean="0">
                <a:latin typeface="Avenir Book"/>
                <a:cs typeface="Avenir Book"/>
              </a:rPr>
              <a:t>Blah blah blah blah interesting things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endParaRPr lang="en-US" sz="900" dirty="0" smtClean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41351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28577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323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162" y="896705"/>
            <a:ext cx="1122861" cy="30428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venir Book"/>
                <a:cs typeface="Avenir Book"/>
              </a:rPr>
              <a:t>Fires blah blah blah blah blah fires are dangerous they burn things. This is a paragraph all about fires and their scariness and how much they are terrifying and creepy and make me crawl into a bunker.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r>
              <a:rPr lang="en-US" sz="900" dirty="0" smtClean="0">
                <a:latin typeface="Avenir Book"/>
                <a:cs typeface="Avenir Book"/>
              </a:rPr>
              <a:t>Blah blah blah blah interesting things</a:t>
            </a:r>
          </a:p>
          <a:p>
            <a:endParaRPr lang="en-US" sz="900" dirty="0">
              <a:latin typeface="Avenir Book"/>
              <a:cs typeface="Avenir Book"/>
            </a:endParaRPr>
          </a:p>
          <a:p>
            <a:endParaRPr lang="en-US" sz="900" dirty="0" smtClean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66794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b="1" dirty="0" smtClean="0">
                <a:solidFill>
                  <a:schemeClr val="bg1"/>
                </a:solidFill>
                <a:latin typeface="Avenir Black"/>
                <a:cs typeface="Avenir Blac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31752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896175"/>
            <a:ext cx="9144000" cy="3042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960000"/>
                </a:solidFill>
                <a:latin typeface="Avenir Black"/>
                <a:cs typeface="Avenir Black"/>
              </a:rPr>
              <a:t>NON-WINTER STORMS        </a:t>
            </a:r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3451302" y="895643"/>
            <a:ext cx="91997" cy="61273"/>
          </a:xfrm>
          <a:prstGeom prst="triangle">
            <a:avLst/>
          </a:prstGeom>
          <a:solidFill>
            <a:srgbClr val="96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5100" y="1222358"/>
            <a:ext cx="1332589" cy="1258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5100" y="1146051"/>
            <a:ext cx="1332589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Coastal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solidFill>
                  <a:srgbClr val="960000"/>
                </a:solidFill>
                <a:latin typeface="Avenir Book"/>
                <a:cs typeface="Avenir Book"/>
              </a:rPr>
              <a:t>Hurricane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Severe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Tornado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Typhoon</a:t>
            </a:r>
            <a:endParaRPr lang="en-US" sz="800" dirty="0">
              <a:latin typeface="Avenir Book"/>
              <a:cs typeface="Avenir Boo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2927" y="1489182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2927" y="1714568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42927" y="1963794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2927" y="2210005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50486" y="3243469"/>
            <a:ext cx="925559" cy="24815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venir Book"/>
                <a:cs typeface="Avenir Book"/>
              </a:rPr>
              <a:t>2005: 34 fires</a:t>
            </a:r>
            <a:endParaRPr lang="en-US" sz="900" dirty="0">
              <a:latin typeface="Avenir Book"/>
              <a:cs typeface="Avenir Book"/>
            </a:endParaRPr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481316" y="3344209"/>
            <a:ext cx="84465" cy="45719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175</Words>
  <Application>Microsoft Macintosh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</dc:creator>
  <cp:lastModifiedBy>Florence</cp:lastModifiedBy>
  <cp:revision>13</cp:revision>
  <dcterms:created xsi:type="dcterms:W3CDTF">2014-04-03T18:24:56Z</dcterms:created>
  <dcterms:modified xsi:type="dcterms:W3CDTF">2014-04-16T04:42:35Z</dcterms:modified>
</cp:coreProperties>
</file>