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1" autoAdjust="0"/>
    <p:restoredTop sz="94660"/>
  </p:normalViewPr>
  <p:slideViewPr>
    <p:cSldViewPr snapToGrid="0" snapToObjects="1">
      <p:cViewPr>
        <p:scale>
          <a:sx n="400" d="100"/>
          <a:sy n="400" d="100"/>
        </p:scale>
        <p:origin x="1360" y="13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EE54A-3F9E-FC46-BA58-18B893159C71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F4695-20B1-1148-9A68-23CE7878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Quattrocento Sans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4695-20B1-1148-9A68-23CE7878E3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Quattrocento Sans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4695-20B1-1148-9A68-23CE7878E3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9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2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7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5B6C-0BED-7B4A-B7AC-C4ABD47C685B}" type="datetimeFigureOut">
              <a:rPr lang="en-US" smtClean="0"/>
              <a:t>2014-04-03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T Sans"/>
          <a:ea typeface="+mn-ea"/>
          <a:cs typeface="PT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T Sans"/>
          <a:ea typeface="+mn-ea"/>
          <a:cs typeface="PT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T Sans"/>
          <a:ea typeface="+mn-ea"/>
          <a:cs typeface="PT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T Sans"/>
          <a:ea typeface="+mn-ea"/>
          <a:cs typeface="PT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72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72282"/>
            <a:ext cx="9144000" cy="0"/>
          </a:xfrm>
          <a:prstGeom prst="line">
            <a:avLst/>
          </a:prstGeom>
          <a:ln w="50800">
            <a:solidFill>
              <a:srgbClr val="96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5572" y="347491"/>
            <a:ext cx="54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eorgia"/>
                <a:cs typeface="Georgia"/>
              </a:rPr>
              <a:t>Natural Disasters in America</a:t>
            </a:r>
            <a:endParaRPr lang="en-US" sz="24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00990"/>
            <a:ext cx="9144000" cy="5657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08335" y="1200990"/>
            <a:ext cx="6211326" cy="5657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96705"/>
            <a:ext cx="9144000" cy="304285"/>
          </a:xfrm>
          <a:prstGeom prst="rect">
            <a:avLst/>
          </a:prstGeom>
          <a:gradFill>
            <a:gsLst>
              <a:gs pos="85000">
                <a:schemeClr val="bg1">
                  <a:lumMod val="95000"/>
                </a:schemeClr>
              </a:gs>
              <a:gs pos="100000">
                <a:schemeClr val="bg2"/>
              </a:gs>
              <a:gs pos="2000">
                <a:schemeClr val="bg1">
                  <a:lumMod val="8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venir Black"/>
                <a:cs typeface="Avenir Black"/>
              </a:rPr>
              <a:t>NON-WINTER STORMS        WINTER STORMS        EARTHQUAKES &amp; VOLCANOS        FIRE        FLOOD        DROUGHT</a:t>
            </a:r>
            <a:endParaRPr lang="en-US" sz="8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5572" y="1438089"/>
            <a:ext cx="586754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Fires</a:t>
            </a:r>
            <a:endParaRPr lang="en-US" dirty="0">
              <a:latin typeface="Georgia"/>
              <a:cs typeface="Georgia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95572" y="1819089"/>
            <a:ext cx="5867546" cy="0"/>
          </a:xfrm>
          <a:prstGeom prst="line">
            <a:avLst/>
          </a:prstGeom>
          <a:ln w="12700">
            <a:solidFill>
              <a:srgbClr val="9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236" y="2910508"/>
            <a:ext cx="4701882" cy="30405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95572" y="1987178"/>
            <a:ext cx="586754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venir Book"/>
                <a:cs typeface="Avenir Book"/>
              </a:rPr>
              <a:t>Fires blah blah blah blah blah fires are dangerous they burn things. This is a paragraph all about fires and their scariness and how much they are terrifying and creepy and make me crawl into a bunker.</a:t>
            </a:r>
          </a:p>
          <a:p>
            <a:endParaRPr lang="en-US" sz="900" dirty="0">
              <a:latin typeface="Avenir Book"/>
              <a:cs typeface="Avenir Book"/>
            </a:endParaRPr>
          </a:p>
          <a:p>
            <a:r>
              <a:rPr lang="en-US" sz="900" dirty="0" smtClean="0">
                <a:latin typeface="Avenir Book"/>
                <a:cs typeface="Avenir Book"/>
              </a:rPr>
              <a:t>Blah blah blah blah interesting things</a:t>
            </a:r>
          </a:p>
          <a:p>
            <a:endParaRPr lang="en-US" sz="900" dirty="0">
              <a:latin typeface="Avenir Book"/>
              <a:cs typeface="Avenir Book"/>
            </a:endParaRPr>
          </a:p>
          <a:p>
            <a:endParaRPr lang="en-US" sz="900" dirty="0" smtClean="0">
              <a:latin typeface="Avenir Book"/>
              <a:cs typeface="Avenir Book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95572" y="2910508"/>
            <a:ext cx="1222037" cy="3040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95572" y="2910508"/>
            <a:ext cx="441351" cy="256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2004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2005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2006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2007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2008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2009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2010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2011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2012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2013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36923" y="3070817"/>
            <a:ext cx="67623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36924" y="3315920"/>
            <a:ext cx="452444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36923" y="3561023"/>
            <a:ext cx="24394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36923" y="3806126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036923" y="4051229"/>
            <a:ext cx="30712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36923" y="4296332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36923" y="4541435"/>
            <a:ext cx="572489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36923" y="4786538"/>
            <a:ext cx="24394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36923" y="5031641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36923" y="5276747"/>
            <a:ext cx="572489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6588442"/>
            <a:ext cx="9144000" cy="269557"/>
          </a:xfrm>
          <a:prstGeom prst="rect">
            <a:avLst/>
          </a:pr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595572" y="6628577"/>
            <a:ext cx="4365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venir Book"/>
                <a:cs typeface="Avenir Book"/>
              </a:rPr>
              <a:t>Created by Stephanie Wooten and Florence Lee</a:t>
            </a:r>
            <a:endParaRPr lang="en-US" sz="8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3230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72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72282"/>
            <a:ext cx="9144000" cy="0"/>
          </a:xfrm>
          <a:prstGeom prst="line">
            <a:avLst/>
          </a:prstGeom>
          <a:ln w="50800">
            <a:solidFill>
              <a:srgbClr val="96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5572" y="347491"/>
            <a:ext cx="54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eorgia"/>
                <a:cs typeface="Georgia"/>
              </a:rPr>
              <a:t>Natural Disasters in America</a:t>
            </a:r>
            <a:endParaRPr lang="en-US" sz="24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00990"/>
            <a:ext cx="9144000" cy="5657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08335" y="1200990"/>
            <a:ext cx="6211326" cy="5657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896705"/>
            <a:ext cx="9144000" cy="304285"/>
          </a:xfrm>
          <a:prstGeom prst="rect">
            <a:avLst/>
          </a:prstGeom>
          <a:gradFill>
            <a:gsLst>
              <a:gs pos="85000">
                <a:schemeClr val="bg1">
                  <a:lumMod val="95000"/>
                </a:schemeClr>
              </a:gs>
              <a:gs pos="100000">
                <a:schemeClr val="bg2"/>
              </a:gs>
              <a:gs pos="2000">
                <a:schemeClr val="bg1">
                  <a:lumMod val="8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5572" y="1438089"/>
            <a:ext cx="586754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Fires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8162" y="896705"/>
            <a:ext cx="1122861" cy="30428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595572" y="1819089"/>
            <a:ext cx="5867546" cy="0"/>
          </a:xfrm>
          <a:prstGeom prst="line">
            <a:avLst/>
          </a:prstGeom>
          <a:ln w="12700">
            <a:solidFill>
              <a:srgbClr val="9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236" y="2910508"/>
            <a:ext cx="4701882" cy="30405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95572" y="1987178"/>
            <a:ext cx="586754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venir Book"/>
                <a:cs typeface="Avenir Book"/>
              </a:rPr>
              <a:t>Fires blah blah blah blah blah fires are dangerous they burn things. This is a paragraph all about fires and their scariness and how much they are terrifying and creepy and make me crawl into a bunker.</a:t>
            </a:r>
          </a:p>
          <a:p>
            <a:endParaRPr lang="en-US" sz="900" dirty="0">
              <a:latin typeface="Avenir Book"/>
              <a:cs typeface="Avenir Book"/>
            </a:endParaRPr>
          </a:p>
          <a:p>
            <a:r>
              <a:rPr lang="en-US" sz="900" dirty="0" smtClean="0">
                <a:latin typeface="Avenir Book"/>
                <a:cs typeface="Avenir Book"/>
              </a:rPr>
              <a:t>Blah blah blah blah interesting things</a:t>
            </a:r>
          </a:p>
          <a:p>
            <a:endParaRPr lang="en-US" sz="900" dirty="0">
              <a:latin typeface="Avenir Book"/>
              <a:cs typeface="Avenir Book"/>
            </a:endParaRPr>
          </a:p>
          <a:p>
            <a:endParaRPr lang="en-US" sz="900" dirty="0" smtClean="0">
              <a:latin typeface="Avenir Book"/>
              <a:cs typeface="Avenir Book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95572" y="2910508"/>
            <a:ext cx="1222037" cy="3040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95572" y="2910508"/>
            <a:ext cx="466794" cy="256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2004</a:t>
            </a:r>
          </a:p>
          <a:p>
            <a:pPr>
              <a:lnSpc>
                <a:spcPct val="180000"/>
              </a:lnSpc>
            </a:pPr>
            <a:r>
              <a:rPr lang="en-US" sz="900" b="1" dirty="0" smtClean="0">
                <a:solidFill>
                  <a:schemeClr val="bg1"/>
                </a:solidFill>
                <a:latin typeface="Avenir Black"/>
                <a:cs typeface="Avenir Black"/>
              </a:rPr>
              <a:t>2005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2006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2007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2008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2009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2010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2011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2012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2013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36923" y="3070817"/>
            <a:ext cx="67623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36924" y="3315920"/>
            <a:ext cx="452444" cy="107415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36923" y="3561023"/>
            <a:ext cx="24394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36923" y="3806126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036923" y="4051229"/>
            <a:ext cx="30712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36923" y="4296332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36923" y="4541435"/>
            <a:ext cx="572489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36923" y="4786538"/>
            <a:ext cx="24394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36923" y="5031641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36923" y="5276747"/>
            <a:ext cx="572489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6588442"/>
            <a:ext cx="9144000" cy="269557"/>
          </a:xfrm>
          <a:prstGeom prst="rect">
            <a:avLst/>
          </a:pr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595572" y="6631752"/>
            <a:ext cx="4365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venir Book"/>
                <a:cs typeface="Avenir Book"/>
              </a:rPr>
              <a:t>Created by Stephanie Wooten and Florence Lee</a:t>
            </a:r>
            <a:endParaRPr lang="en-US" sz="8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896175"/>
            <a:ext cx="9144000" cy="3042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960000"/>
                </a:solidFill>
                <a:latin typeface="Avenir Black"/>
                <a:cs typeface="Avenir Black"/>
              </a:rPr>
              <a:t>NON-WINTER STORMS        </a:t>
            </a:r>
            <a:r>
              <a:rPr lang="en-US" sz="800" dirty="0" smtClean="0">
                <a:solidFill>
                  <a:schemeClr val="tx1"/>
                </a:solidFill>
                <a:latin typeface="Avenir Black"/>
                <a:cs typeface="Avenir Black"/>
              </a:rPr>
              <a:t>WINTER STORMS        EARTHQUAKES &amp; VOLCANOS        FIRE        FLOOD        DROUGHT</a:t>
            </a:r>
            <a:endParaRPr lang="en-US" sz="8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4" name="Isosceles Triangle 3"/>
          <p:cNvSpPr/>
          <p:nvPr/>
        </p:nvSpPr>
        <p:spPr>
          <a:xfrm rot="10800000">
            <a:off x="3451302" y="895643"/>
            <a:ext cx="91997" cy="61273"/>
          </a:xfrm>
          <a:prstGeom prst="triangle">
            <a:avLst/>
          </a:prstGeom>
          <a:solidFill>
            <a:srgbClr val="96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95573" y="1222358"/>
            <a:ext cx="1332589" cy="12586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5573" y="1146051"/>
            <a:ext cx="1332589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dirty="0" smtClean="0">
                <a:latin typeface="Avenir Book"/>
                <a:cs typeface="Avenir Book"/>
              </a:rPr>
              <a:t>Coastal Storm</a:t>
            </a:r>
          </a:p>
          <a:p>
            <a:pPr>
              <a:lnSpc>
                <a:spcPct val="200000"/>
              </a:lnSpc>
            </a:pPr>
            <a:r>
              <a:rPr lang="en-US" sz="800" dirty="0" smtClean="0">
                <a:solidFill>
                  <a:srgbClr val="960000"/>
                </a:solidFill>
                <a:latin typeface="Avenir Book"/>
                <a:cs typeface="Avenir Book"/>
              </a:rPr>
              <a:t>Hurricane</a:t>
            </a:r>
          </a:p>
          <a:p>
            <a:pPr>
              <a:lnSpc>
                <a:spcPct val="200000"/>
              </a:lnSpc>
            </a:pPr>
            <a:r>
              <a:rPr lang="en-US" sz="800" dirty="0" smtClean="0">
                <a:latin typeface="Avenir Book"/>
                <a:cs typeface="Avenir Book"/>
              </a:rPr>
              <a:t>Severe Storm</a:t>
            </a:r>
          </a:p>
          <a:p>
            <a:pPr>
              <a:lnSpc>
                <a:spcPct val="200000"/>
              </a:lnSpc>
            </a:pPr>
            <a:r>
              <a:rPr lang="en-US" sz="800" dirty="0" smtClean="0">
                <a:latin typeface="Avenir Book"/>
                <a:cs typeface="Avenir Book"/>
              </a:rPr>
              <a:t>Tornado</a:t>
            </a:r>
          </a:p>
          <a:p>
            <a:pPr>
              <a:lnSpc>
                <a:spcPct val="200000"/>
              </a:lnSpc>
            </a:pPr>
            <a:r>
              <a:rPr lang="en-US" sz="800" dirty="0" smtClean="0">
                <a:latin typeface="Avenir Book"/>
                <a:cs typeface="Avenir Book"/>
              </a:rPr>
              <a:t>Typhoon</a:t>
            </a:r>
            <a:endParaRPr lang="en-US" sz="800" dirty="0">
              <a:latin typeface="Avenir Book"/>
              <a:cs typeface="Avenir Book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93400" y="1489182"/>
            <a:ext cx="111163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93400" y="1714568"/>
            <a:ext cx="111163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93400" y="1963794"/>
            <a:ext cx="111163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93400" y="2210005"/>
            <a:ext cx="111163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550486" y="3243469"/>
            <a:ext cx="925559" cy="24815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Avenir Book"/>
                <a:cs typeface="Avenir Book"/>
              </a:rPr>
              <a:t>2005: 34 fires</a:t>
            </a:r>
            <a:endParaRPr lang="en-US" sz="900" dirty="0">
              <a:latin typeface="Avenir Book"/>
              <a:cs typeface="Avenir Book"/>
            </a:endParaRPr>
          </a:p>
        </p:txBody>
      </p:sp>
      <p:sp>
        <p:nvSpPr>
          <p:cNvPr id="48" name="Isosceles Triangle 47"/>
          <p:cNvSpPr/>
          <p:nvPr/>
        </p:nvSpPr>
        <p:spPr>
          <a:xfrm rot="16200000">
            <a:off x="2481316" y="3344209"/>
            <a:ext cx="84465" cy="45719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8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175</Words>
  <Application>Microsoft Macintosh PowerPoint</Application>
  <PresentationFormat>On-screen Show (4:3)</PresentationFormat>
  <Paragraphs>44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</dc:creator>
  <cp:lastModifiedBy>Florence</cp:lastModifiedBy>
  <cp:revision>11</cp:revision>
  <dcterms:created xsi:type="dcterms:W3CDTF">2014-04-03T18:24:56Z</dcterms:created>
  <dcterms:modified xsi:type="dcterms:W3CDTF">2014-04-03T19:49:47Z</dcterms:modified>
</cp:coreProperties>
</file>