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1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2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EE54A-3F9E-FC46-BA58-18B893159C71}" type="datetimeFigureOut">
              <a:rPr lang="en-US" smtClean="0"/>
              <a:t>2014-04-28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F4695-20B1-1148-9A68-23CE7878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Quattrocento Sans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4695-20B1-1148-9A68-23CE7878E3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77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Quattrocento Sans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4695-20B1-1148-9A68-23CE7878E3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7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9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7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2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7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6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5B6C-0BED-7B4A-B7AC-C4ABD47C685B}" type="datetimeFigureOut">
              <a:rPr lang="en-US" smtClean="0"/>
              <a:t>2014-04-28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9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65B6C-0BED-7B4A-B7AC-C4ABD47C685B}" type="datetimeFigureOut">
              <a:rPr lang="en-US" smtClean="0"/>
              <a:t>2014-04-28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93BA5-B3E4-BD4E-8849-5DE8F97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PT Sans"/>
          <a:ea typeface="+mn-ea"/>
          <a:cs typeface="PT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PT Sans"/>
          <a:ea typeface="+mn-ea"/>
          <a:cs typeface="PT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T Sans"/>
          <a:ea typeface="+mn-ea"/>
          <a:cs typeface="PT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T Sans"/>
          <a:ea typeface="+mn-ea"/>
          <a:cs typeface="PT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PT Sans"/>
          <a:ea typeface="+mn-ea"/>
          <a:cs typeface="PT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72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872282"/>
            <a:ext cx="9144000" cy="0"/>
          </a:xfrm>
          <a:prstGeom prst="line">
            <a:avLst/>
          </a:prstGeom>
          <a:ln w="50800">
            <a:solidFill>
              <a:srgbClr val="96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5572" y="347491"/>
            <a:ext cx="549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Georgia"/>
                <a:cs typeface="Georgia"/>
              </a:rPr>
              <a:t>Natural Disasters in America</a:t>
            </a:r>
            <a:endParaRPr lang="en-US" sz="24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00990"/>
            <a:ext cx="9144000" cy="56570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08335" y="1200990"/>
            <a:ext cx="6211326" cy="5657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896705"/>
            <a:ext cx="9144000" cy="304285"/>
          </a:xfrm>
          <a:prstGeom prst="rect">
            <a:avLst/>
          </a:prstGeom>
          <a:gradFill>
            <a:gsLst>
              <a:gs pos="85000">
                <a:schemeClr val="bg1">
                  <a:lumMod val="95000"/>
                </a:schemeClr>
              </a:gs>
              <a:gs pos="100000">
                <a:schemeClr val="bg2"/>
              </a:gs>
              <a:gs pos="2000">
                <a:schemeClr val="bg1">
                  <a:lumMod val="8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venir Black"/>
                <a:cs typeface="Avenir Black"/>
              </a:rPr>
              <a:t>NON-WINTER STORMS        WINTER STORMS        EARTHQUAKES &amp; VOLCANOS        FIRE        FLOOD        DROUGHT</a:t>
            </a:r>
            <a:endParaRPr lang="en-US" sz="800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5572" y="1438089"/>
            <a:ext cx="586754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Fires</a:t>
            </a:r>
            <a:endParaRPr lang="en-US" dirty="0">
              <a:latin typeface="Georgia"/>
              <a:cs typeface="Georgia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595572" y="1819089"/>
            <a:ext cx="5867546" cy="0"/>
          </a:xfrm>
          <a:prstGeom prst="line">
            <a:avLst/>
          </a:prstGeom>
          <a:ln w="12700">
            <a:solidFill>
              <a:srgbClr val="96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236" y="2910508"/>
            <a:ext cx="4701882" cy="304055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95572" y="1987178"/>
            <a:ext cx="586754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Avenir Book"/>
                <a:cs typeface="Avenir Book"/>
              </a:rPr>
              <a:t>Lorem</a:t>
            </a:r>
            <a:r>
              <a:rPr lang="en-US" sz="900" dirty="0" smtClean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ipsum</a:t>
            </a:r>
            <a:r>
              <a:rPr lang="en-US" sz="900" dirty="0">
                <a:latin typeface="Avenir Book"/>
                <a:cs typeface="Avenir Book"/>
              </a:rPr>
              <a:t> dolor sit </a:t>
            </a:r>
            <a:r>
              <a:rPr lang="en-US" sz="900" dirty="0" err="1">
                <a:latin typeface="Avenir Book"/>
                <a:cs typeface="Avenir Book"/>
              </a:rPr>
              <a:t>amet</a:t>
            </a:r>
            <a:r>
              <a:rPr lang="en-US" sz="900" dirty="0">
                <a:latin typeface="Avenir Book"/>
                <a:cs typeface="Avenir Book"/>
              </a:rPr>
              <a:t>, </a:t>
            </a:r>
            <a:r>
              <a:rPr lang="en-US" sz="900" dirty="0" err="1">
                <a:latin typeface="Avenir Book"/>
                <a:cs typeface="Avenir Book"/>
              </a:rPr>
              <a:t>consectetur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adipisicing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elit</a:t>
            </a:r>
            <a:r>
              <a:rPr lang="en-US" sz="900" dirty="0">
                <a:latin typeface="Avenir Book"/>
                <a:cs typeface="Avenir Book"/>
              </a:rPr>
              <a:t>, </a:t>
            </a:r>
            <a:r>
              <a:rPr lang="en-US" sz="900" dirty="0" err="1">
                <a:latin typeface="Avenir Book"/>
                <a:cs typeface="Avenir Book"/>
              </a:rPr>
              <a:t>sed</a:t>
            </a:r>
            <a:r>
              <a:rPr lang="en-US" sz="900" dirty="0">
                <a:latin typeface="Avenir Book"/>
                <a:cs typeface="Avenir Book"/>
              </a:rPr>
              <a:t> do </a:t>
            </a:r>
            <a:r>
              <a:rPr lang="en-US" sz="900" dirty="0" err="1">
                <a:latin typeface="Avenir Book"/>
                <a:cs typeface="Avenir Book"/>
              </a:rPr>
              <a:t>eiusmod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tempor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incididunt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ut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labore</a:t>
            </a:r>
            <a:r>
              <a:rPr lang="en-US" sz="900" dirty="0">
                <a:latin typeface="Avenir Book"/>
                <a:cs typeface="Avenir Book"/>
              </a:rPr>
              <a:t> et </a:t>
            </a:r>
            <a:r>
              <a:rPr lang="en-US" sz="900" dirty="0" err="1">
                <a:latin typeface="Avenir Book"/>
                <a:cs typeface="Avenir Book"/>
              </a:rPr>
              <a:t>dolore</a:t>
            </a:r>
            <a:r>
              <a:rPr lang="en-US" sz="900" dirty="0">
                <a:latin typeface="Avenir Book"/>
                <a:cs typeface="Avenir Book"/>
              </a:rPr>
              <a:t> magna </a:t>
            </a:r>
            <a:r>
              <a:rPr lang="en-US" sz="900" dirty="0" err="1">
                <a:latin typeface="Avenir Book"/>
                <a:cs typeface="Avenir Book"/>
              </a:rPr>
              <a:t>aliqua</a:t>
            </a:r>
            <a:r>
              <a:rPr lang="en-US" sz="900" dirty="0">
                <a:latin typeface="Avenir Book"/>
                <a:cs typeface="Avenir Book"/>
              </a:rPr>
              <a:t>. </a:t>
            </a:r>
            <a:r>
              <a:rPr lang="en-US" sz="900" dirty="0" err="1">
                <a:latin typeface="Avenir Book"/>
                <a:cs typeface="Avenir Book"/>
              </a:rPr>
              <a:t>Ut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enim</a:t>
            </a:r>
            <a:r>
              <a:rPr lang="en-US" sz="900" dirty="0">
                <a:latin typeface="Avenir Book"/>
                <a:cs typeface="Avenir Book"/>
              </a:rPr>
              <a:t> ad minim </a:t>
            </a:r>
            <a:r>
              <a:rPr lang="en-US" sz="900" dirty="0" err="1">
                <a:latin typeface="Avenir Book"/>
                <a:cs typeface="Avenir Book"/>
              </a:rPr>
              <a:t>veniam</a:t>
            </a:r>
            <a:r>
              <a:rPr lang="en-US" sz="900" dirty="0">
                <a:latin typeface="Avenir Book"/>
                <a:cs typeface="Avenir Book"/>
              </a:rPr>
              <a:t>, </a:t>
            </a:r>
            <a:r>
              <a:rPr lang="en-US" sz="900" dirty="0" err="1">
                <a:latin typeface="Avenir Book"/>
                <a:cs typeface="Avenir Book"/>
              </a:rPr>
              <a:t>quis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nostrud</a:t>
            </a:r>
            <a:r>
              <a:rPr lang="en-US" sz="900" dirty="0">
                <a:latin typeface="Avenir Book"/>
                <a:cs typeface="Avenir Book"/>
              </a:rPr>
              <a:t> exercitation </a:t>
            </a:r>
            <a:r>
              <a:rPr lang="en-US" sz="900" dirty="0" err="1">
                <a:latin typeface="Avenir Book"/>
                <a:cs typeface="Avenir Book"/>
              </a:rPr>
              <a:t>ullamco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laboris</a:t>
            </a:r>
            <a:r>
              <a:rPr lang="en-US" sz="900" dirty="0">
                <a:latin typeface="Avenir Book"/>
                <a:cs typeface="Avenir Book"/>
              </a:rPr>
              <a:t> nisi </a:t>
            </a:r>
            <a:r>
              <a:rPr lang="en-US" sz="900" dirty="0" err="1">
                <a:latin typeface="Avenir Book"/>
                <a:cs typeface="Avenir Book"/>
              </a:rPr>
              <a:t>ut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aliquip</a:t>
            </a:r>
            <a:r>
              <a:rPr lang="en-US" sz="900" dirty="0">
                <a:latin typeface="Avenir Book"/>
                <a:cs typeface="Avenir Book"/>
              </a:rPr>
              <a:t> ex </a:t>
            </a:r>
            <a:r>
              <a:rPr lang="en-US" sz="900" dirty="0" err="1">
                <a:latin typeface="Avenir Book"/>
                <a:cs typeface="Avenir Book"/>
              </a:rPr>
              <a:t>ea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commodo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consequat</a:t>
            </a:r>
            <a:r>
              <a:rPr lang="en-US" sz="900" dirty="0">
                <a:latin typeface="Avenir Book"/>
                <a:cs typeface="Avenir Book"/>
              </a:rPr>
              <a:t>. </a:t>
            </a:r>
            <a:r>
              <a:rPr lang="en-US" sz="900" dirty="0" err="1">
                <a:latin typeface="Avenir Book"/>
                <a:cs typeface="Avenir Book"/>
              </a:rPr>
              <a:t>Duis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aute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irure</a:t>
            </a:r>
            <a:r>
              <a:rPr lang="en-US" sz="900" dirty="0">
                <a:latin typeface="Avenir Book"/>
                <a:cs typeface="Avenir Book"/>
              </a:rPr>
              <a:t> dolor in </a:t>
            </a:r>
            <a:r>
              <a:rPr lang="en-US" sz="900" dirty="0" err="1">
                <a:latin typeface="Avenir Book"/>
                <a:cs typeface="Avenir Book"/>
              </a:rPr>
              <a:t>reprehenderit</a:t>
            </a:r>
            <a:r>
              <a:rPr lang="en-US" sz="900" dirty="0">
                <a:latin typeface="Avenir Book"/>
                <a:cs typeface="Avenir Book"/>
              </a:rPr>
              <a:t> in </a:t>
            </a:r>
            <a:r>
              <a:rPr lang="en-US" sz="900" dirty="0" err="1">
                <a:latin typeface="Avenir Book"/>
                <a:cs typeface="Avenir Book"/>
              </a:rPr>
              <a:t>voluptate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velit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esse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cillum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dolore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eu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fugiat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nulla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pariatur</a:t>
            </a:r>
            <a:r>
              <a:rPr lang="en-US" sz="900" dirty="0">
                <a:latin typeface="Avenir Book"/>
                <a:cs typeface="Avenir Book"/>
              </a:rPr>
              <a:t>. </a:t>
            </a:r>
            <a:r>
              <a:rPr lang="en-US" sz="900" dirty="0" err="1">
                <a:latin typeface="Avenir Book"/>
                <a:cs typeface="Avenir Book"/>
              </a:rPr>
              <a:t>Excepteur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sint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occaecat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cupidatat</a:t>
            </a:r>
            <a:r>
              <a:rPr lang="en-US" sz="900" dirty="0">
                <a:latin typeface="Avenir Book"/>
                <a:cs typeface="Avenir Book"/>
              </a:rPr>
              <a:t> non </a:t>
            </a:r>
            <a:r>
              <a:rPr lang="en-US" sz="900" dirty="0" err="1">
                <a:latin typeface="Avenir Book"/>
                <a:cs typeface="Avenir Book"/>
              </a:rPr>
              <a:t>proident</a:t>
            </a:r>
            <a:r>
              <a:rPr lang="en-US" sz="900" dirty="0">
                <a:latin typeface="Avenir Book"/>
                <a:cs typeface="Avenir Book"/>
              </a:rPr>
              <a:t>, </a:t>
            </a:r>
            <a:r>
              <a:rPr lang="en-US" sz="900" dirty="0" err="1">
                <a:latin typeface="Avenir Book"/>
                <a:cs typeface="Avenir Book"/>
              </a:rPr>
              <a:t>sunt</a:t>
            </a:r>
            <a:r>
              <a:rPr lang="en-US" sz="900" dirty="0">
                <a:latin typeface="Avenir Book"/>
                <a:cs typeface="Avenir Book"/>
              </a:rPr>
              <a:t> in culpa qui </a:t>
            </a:r>
            <a:r>
              <a:rPr lang="en-US" sz="900" dirty="0" err="1">
                <a:latin typeface="Avenir Book"/>
                <a:cs typeface="Avenir Book"/>
              </a:rPr>
              <a:t>officia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deserunt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mollit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anim</a:t>
            </a:r>
            <a:r>
              <a:rPr lang="en-US" sz="900" dirty="0">
                <a:latin typeface="Avenir Book"/>
                <a:cs typeface="Avenir Book"/>
              </a:rPr>
              <a:t> id </a:t>
            </a:r>
            <a:r>
              <a:rPr lang="en-US" sz="900" dirty="0" err="1">
                <a:latin typeface="Avenir Book"/>
                <a:cs typeface="Avenir Book"/>
              </a:rPr>
              <a:t>est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laborum</a:t>
            </a:r>
            <a:r>
              <a:rPr lang="en-US" sz="900" dirty="0" smtClean="0">
                <a:latin typeface="Avenir Book"/>
                <a:cs typeface="Avenir Book"/>
              </a:rPr>
              <a:t>.</a:t>
            </a:r>
          </a:p>
          <a:p>
            <a:endParaRPr lang="en-US" sz="900" dirty="0" smtClean="0">
              <a:latin typeface="Avenir Book"/>
              <a:cs typeface="Avenir Book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95572" y="2910508"/>
            <a:ext cx="1222037" cy="3040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95572" y="2910508"/>
            <a:ext cx="441351" cy="2566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2004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2005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2006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2007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2008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2009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2010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2011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2012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2013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36923" y="3070817"/>
            <a:ext cx="676233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036924" y="3315920"/>
            <a:ext cx="452444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36923" y="3561023"/>
            <a:ext cx="243943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036923" y="3806126"/>
            <a:ext cx="452445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036923" y="4051229"/>
            <a:ext cx="307125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036923" y="4296332"/>
            <a:ext cx="452445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036923" y="4541435"/>
            <a:ext cx="572489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36923" y="4786538"/>
            <a:ext cx="243943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36923" y="5031641"/>
            <a:ext cx="452445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36923" y="5276747"/>
            <a:ext cx="572489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0" y="6588442"/>
            <a:ext cx="9144000" cy="269557"/>
          </a:xfrm>
          <a:prstGeom prst="rect">
            <a:avLst/>
          </a:prstGeom>
          <a:gradFill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595572" y="6628577"/>
            <a:ext cx="4365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venir Book"/>
                <a:cs typeface="Avenir Book"/>
              </a:rPr>
              <a:t>Created by Stephanie Wooten and Florence Lee</a:t>
            </a:r>
            <a:endParaRPr lang="en-US" sz="8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23230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72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872282"/>
            <a:ext cx="9144000" cy="0"/>
          </a:xfrm>
          <a:prstGeom prst="line">
            <a:avLst/>
          </a:prstGeom>
          <a:ln w="50800">
            <a:solidFill>
              <a:srgbClr val="96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5572" y="347491"/>
            <a:ext cx="549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Georgia"/>
                <a:cs typeface="Georgia"/>
              </a:rPr>
              <a:t>Natural Disasters in America</a:t>
            </a:r>
            <a:endParaRPr lang="en-US" sz="24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00990"/>
            <a:ext cx="9144000" cy="56570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08335" y="1200990"/>
            <a:ext cx="6211326" cy="5657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896705"/>
            <a:ext cx="9144000" cy="304285"/>
          </a:xfrm>
          <a:prstGeom prst="rect">
            <a:avLst/>
          </a:prstGeom>
          <a:gradFill>
            <a:gsLst>
              <a:gs pos="85000">
                <a:schemeClr val="bg1">
                  <a:lumMod val="95000"/>
                </a:schemeClr>
              </a:gs>
              <a:gs pos="100000">
                <a:schemeClr val="bg2"/>
              </a:gs>
              <a:gs pos="2000">
                <a:schemeClr val="bg1">
                  <a:lumMod val="8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5572" y="1438089"/>
            <a:ext cx="586754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Fires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28162" y="896705"/>
            <a:ext cx="1122861" cy="30428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1595572" y="1819089"/>
            <a:ext cx="5867546" cy="0"/>
          </a:xfrm>
          <a:prstGeom prst="line">
            <a:avLst/>
          </a:prstGeom>
          <a:ln w="12700">
            <a:solidFill>
              <a:srgbClr val="96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236" y="2910508"/>
            <a:ext cx="4701882" cy="304055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95572" y="1987178"/>
            <a:ext cx="586754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venir Book"/>
                <a:cs typeface="Avenir Book"/>
              </a:rPr>
              <a:t>Lorem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ipsum</a:t>
            </a:r>
            <a:r>
              <a:rPr lang="en-US" sz="900" dirty="0">
                <a:latin typeface="Avenir Book"/>
                <a:cs typeface="Avenir Book"/>
              </a:rPr>
              <a:t> dolor sit </a:t>
            </a:r>
            <a:r>
              <a:rPr lang="en-US" sz="900" dirty="0" err="1">
                <a:latin typeface="Avenir Book"/>
                <a:cs typeface="Avenir Book"/>
              </a:rPr>
              <a:t>amet</a:t>
            </a:r>
            <a:r>
              <a:rPr lang="en-US" sz="900" dirty="0">
                <a:latin typeface="Avenir Book"/>
                <a:cs typeface="Avenir Book"/>
              </a:rPr>
              <a:t>, </a:t>
            </a:r>
            <a:r>
              <a:rPr lang="en-US" sz="900" dirty="0" err="1">
                <a:latin typeface="Avenir Book"/>
                <a:cs typeface="Avenir Book"/>
              </a:rPr>
              <a:t>consectetur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adipisicing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elit</a:t>
            </a:r>
            <a:r>
              <a:rPr lang="en-US" sz="900" dirty="0">
                <a:latin typeface="Avenir Book"/>
                <a:cs typeface="Avenir Book"/>
              </a:rPr>
              <a:t>, </a:t>
            </a:r>
            <a:r>
              <a:rPr lang="en-US" sz="900" dirty="0" err="1">
                <a:latin typeface="Avenir Book"/>
                <a:cs typeface="Avenir Book"/>
              </a:rPr>
              <a:t>sed</a:t>
            </a:r>
            <a:r>
              <a:rPr lang="en-US" sz="900" dirty="0">
                <a:latin typeface="Avenir Book"/>
                <a:cs typeface="Avenir Book"/>
              </a:rPr>
              <a:t> do </a:t>
            </a:r>
            <a:r>
              <a:rPr lang="en-US" sz="900" dirty="0" err="1">
                <a:latin typeface="Avenir Book"/>
                <a:cs typeface="Avenir Book"/>
              </a:rPr>
              <a:t>eiusmod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tempor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incididunt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ut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labore</a:t>
            </a:r>
            <a:r>
              <a:rPr lang="en-US" sz="900" dirty="0">
                <a:latin typeface="Avenir Book"/>
                <a:cs typeface="Avenir Book"/>
              </a:rPr>
              <a:t> et </a:t>
            </a:r>
            <a:r>
              <a:rPr lang="en-US" sz="900" dirty="0" err="1">
                <a:latin typeface="Avenir Book"/>
                <a:cs typeface="Avenir Book"/>
              </a:rPr>
              <a:t>dolore</a:t>
            </a:r>
            <a:r>
              <a:rPr lang="en-US" sz="900" dirty="0">
                <a:latin typeface="Avenir Book"/>
                <a:cs typeface="Avenir Book"/>
              </a:rPr>
              <a:t> magna </a:t>
            </a:r>
            <a:r>
              <a:rPr lang="en-US" sz="900" dirty="0" err="1">
                <a:latin typeface="Avenir Book"/>
                <a:cs typeface="Avenir Book"/>
              </a:rPr>
              <a:t>aliqua</a:t>
            </a:r>
            <a:r>
              <a:rPr lang="en-US" sz="900" dirty="0">
                <a:latin typeface="Avenir Book"/>
                <a:cs typeface="Avenir Book"/>
              </a:rPr>
              <a:t>. </a:t>
            </a:r>
            <a:r>
              <a:rPr lang="en-US" sz="900" dirty="0" err="1">
                <a:latin typeface="Avenir Book"/>
                <a:cs typeface="Avenir Book"/>
              </a:rPr>
              <a:t>Ut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enim</a:t>
            </a:r>
            <a:r>
              <a:rPr lang="en-US" sz="900" dirty="0">
                <a:latin typeface="Avenir Book"/>
                <a:cs typeface="Avenir Book"/>
              </a:rPr>
              <a:t> ad minim </a:t>
            </a:r>
            <a:r>
              <a:rPr lang="en-US" sz="900" dirty="0" err="1">
                <a:latin typeface="Avenir Book"/>
                <a:cs typeface="Avenir Book"/>
              </a:rPr>
              <a:t>veniam</a:t>
            </a:r>
            <a:r>
              <a:rPr lang="en-US" sz="900" dirty="0">
                <a:latin typeface="Avenir Book"/>
                <a:cs typeface="Avenir Book"/>
              </a:rPr>
              <a:t>, </a:t>
            </a:r>
            <a:r>
              <a:rPr lang="en-US" sz="900" dirty="0" err="1">
                <a:latin typeface="Avenir Book"/>
                <a:cs typeface="Avenir Book"/>
              </a:rPr>
              <a:t>quis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nostrud</a:t>
            </a:r>
            <a:r>
              <a:rPr lang="en-US" sz="900" dirty="0">
                <a:latin typeface="Avenir Book"/>
                <a:cs typeface="Avenir Book"/>
              </a:rPr>
              <a:t> exercitation </a:t>
            </a:r>
            <a:r>
              <a:rPr lang="en-US" sz="900" dirty="0" err="1">
                <a:latin typeface="Avenir Book"/>
                <a:cs typeface="Avenir Book"/>
              </a:rPr>
              <a:t>ullamco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laboris</a:t>
            </a:r>
            <a:r>
              <a:rPr lang="en-US" sz="900" dirty="0">
                <a:latin typeface="Avenir Book"/>
                <a:cs typeface="Avenir Book"/>
              </a:rPr>
              <a:t> nisi </a:t>
            </a:r>
            <a:r>
              <a:rPr lang="en-US" sz="900" dirty="0" err="1">
                <a:latin typeface="Avenir Book"/>
                <a:cs typeface="Avenir Book"/>
              </a:rPr>
              <a:t>ut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aliquip</a:t>
            </a:r>
            <a:r>
              <a:rPr lang="en-US" sz="900" dirty="0">
                <a:latin typeface="Avenir Book"/>
                <a:cs typeface="Avenir Book"/>
              </a:rPr>
              <a:t> ex </a:t>
            </a:r>
            <a:r>
              <a:rPr lang="en-US" sz="900" dirty="0" err="1">
                <a:latin typeface="Avenir Book"/>
                <a:cs typeface="Avenir Book"/>
              </a:rPr>
              <a:t>ea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commodo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consequat</a:t>
            </a:r>
            <a:r>
              <a:rPr lang="en-US" sz="900" dirty="0">
                <a:latin typeface="Avenir Book"/>
                <a:cs typeface="Avenir Book"/>
              </a:rPr>
              <a:t>. </a:t>
            </a:r>
            <a:r>
              <a:rPr lang="en-US" sz="900" dirty="0" err="1">
                <a:latin typeface="Avenir Book"/>
                <a:cs typeface="Avenir Book"/>
              </a:rPr>
              <a:t>Duis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aute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irure</a:t>
            </a:r>
            <a:r>
              <a:rPr lang="en-US" sz="900" dirty="0">
                <a:latin typeface="Avenir Book"/>
                <a:cs typeface="Avenir Book"/>
              </a:rPr>
              <a:t> dolor in </a:t>
            </a:r>
            <a:r>
              <a:rPr lang="en-US" sz="900" dirty="0" err="1">
                <a:latin typeface="Avenir Book"/>
                <a:cs typeface="Avenir Book"/>
              </a:rPr>
              <a:t>reprehenderit</a:t>
            </a:r>
            <a:r>
              <a:rPr lang="en-US" sz="900" dirty="0">
                <a:latin typeface="Avenir Book"/>
                <a:cs typeface="Avenir Book"/>
              </a:rPr>
              <a:t> in </a:t>
            </a:r>
            <a:r>
              <a:rPr lang="en-US" sz="900" dirty="0" err="1">
                <a:latin typeface="Avenir Book"/>
                <a:cs typeface="Avenir Book"/>
              </a:rPr>
              <a:t>voluptate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velit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esse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cillum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dolore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eu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fugiat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nulla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pariatur</a:t>
            </a:r>
            <a:r>
              <a:rPr lang="en-US" sz="900" dirty="0">
                <a:latin typeface="Avenir Book"/>
                <a:cs typeface="Avenir Book"/>
              </a:rPr>
              <a:t>. </a:t>
            </a:r>
            <a:r>
              <a:rPr lang="en-US" sz="900" dirty="0" err="1">
                <a:latin typeface="Avenir Book"/>
                <a:cs typeface="Avenir Book"/>
              </a:rPr>
              <a:t>Excepteur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sint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occaecat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cupidatat</a:t>
            </a:r>
            <a:r>
              <a:rPr lang="en-US" sz="900" dirty="0">
                <a:latin typeface="Avenir Book"/>
                <a:cs typeface="Avenir Book"/>
              </a:rPr>
              <a:t> non </a:t>
            </a:r>
            <a:r>
              <a:rPr lang="en-US" sz="900" dirty="0" err="1">
                <a:latin typeface="Avenir Book"/>
                <a:cs typeface="Avenir Book"/>
              </a:rPr>
              <a:t>proident</a:t>
            </a:r>
            <a:r>
              <a:rPr lang="en-US" sz="900" dirty="0">
                <a:latin typeface="Avenir Book"/>
                <a:cs typeface="Avenir Book"/>
              </a:rPr>
              <a:t>, </a:t>
            </a:r>
            <a:r>
              <a:rPr lang="en-US" sz="900" dirty="0" err="1">
                <a:latin typeface="Avenir Book"/>
                <a:cs typeface="Avenir Book"/>
              </a:rPr>
              <a:t>sunt</a:t>
            </a:r>
            <a:r>
              <a:rPr lang="en-US" sz="900" dirty="0">
                <a:latin typeface="Avenir Book"/>
                <a:cs typeface="Avenir Book"/>
              </a:rPr>
              <a:t> in culpa qui </a:t>
            </a:r>
            <a:r>
              <a:rPr lang="en-US" sz="900" dirty="0" err="1">
                <a:latin typeface="Avenir Book"/>
                <a:cs typeface="Avenir Book"/>
              </a:rPr>
              <a:t>officia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deserunt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mollit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anim</a:t>
            </a:r>
            <a:r>
              <a:rPr lang="en-US" sz="900" dirty="0">
                <a:latin typeface="Avenir Book"/>
                <a:cs typeface="Avenir Book"/>
              </a:rPr>
              <a:t> id </a:t>
            </a:r>
            <a:r>
              <a:rPr lang="en-US" sz="900" dirty="0" err="1">
                <a:latin typeface="Avenir Book"/>
                <a:cs typeface="Avenir Book"/>
              </a:rPr>
              <a:t>est</a:t>
            </a:r>
            <a:r>
              <a:rPr lang="en-US" sz="900" dirty="0">
                <a:latin typeface="Avenir Book"/>
                <a:cs typeface="Avenir Book"/>
              </a:rPr>
              <a:t> </a:t>
            </a:r>
            <a:r>
              <a:rPr lang="en-US" sz="900" dirty="0" err="1">
                <a:latin typeface="Avenir Book"/>
                <a:cs typeface="Avenir Book"/>
              </a:rPr>
              <a:t>laborum</a:t>
            </a:r>
            <a:r>
              <a:rPr lang="en-US" sz="900" dirty="0">
                <a:latin typeface="Avenir Book"/>
                <a:cs typeface="Avenir Book"/>
              </a:rPr>
              <a:t>.</a:t>
            </a:r>
          </a:p>
          <a:p>
            <a:endParaRPr lang="en-US" sz="900" dirty="0">
              <a:latin typeface="Avenir Book"/>
              <a:cs typeface="Avenir Book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95572" y="2910508"/>
            <a:ext cx="1222037" cy="3040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95572" y="2910508"/>
            <a:ext cx="466794" cy="2566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2004</a:t>
            </a:r>
          </a:p>
          <a:p>
            <a:pPr>
              <a:lnSpc>
                <a:spcPct val="180000"/>
              </a:lnSpc>
            </a:pPr>
            <a:r>
              <a:rPr lang="en-US" sz="900" b="1" dirty="0" smtClean="0">
                <a:solidFill>
                  <a:schemeClr val="bg1"/>
                </a:solidFill>
                <a:latin typeface="Avenir Black"/>
                <a:cs typeface="Avenir Black"/>
              </a:rPr>
              <a:t>2005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2006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2007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2008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2009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2010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2011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2012</a:t>
            </a:r>
          </a:p>
          <a:p>
            <a:pPr>
              <a:lnSpc>
                <a:spcPct val="180000"/>
              </a:lnSpc>
            </a:pPr>
            <a:r>
              <a:rPr lang="en-US" sz="900" dirty="0" smtClean="0">
                <a:solidFill>
                  <a:schemeClr val="bg1"/>
                </a:solidFill>
                <a:latin typeface="Avenir Book"/>
                <a:cs typeface="Avenir Book"/>
              </a:rPr>
              <a:t>2013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36923" y="3070817"/>
            <a:ext cx="676233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036924" y="3315920"/>
            <a:ext cx="452444" cy="107415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36923" y="3561023"/>
            <a:ext cx="243943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036923" y="3806126"/>
            <a:ext cx="452445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036923" y="4051229"/>
            <a:ext cx="307125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036923" y="4296332"/>
            <a:ext cx="452445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036923" y="4541435"/>
            <a:ext cx="572489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36923" y="4786538"/>
            <a:ext cx="243943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36923" y="5031641"/>
            <a:ext cx="452445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36923" y="5276747"/>
            <a:ext cx="572489" cy="107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0" y="6588442"/>
            <a:ext cx="9144000" cy="269557"/>
          </a:xfrm>
          <a:prstGeom prst="rect">
            <a:avLst/>
          </a:prstGeom>
          <a:gradFill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595572" y="6631752"/>
            <a:ext cx="4365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venir Book"/>
                <a:cs typeface="Avenir Book"/>
              </a:rPr>
              <a:t>Created by Stephanie Wooten and Florence Lee</a:t>
            </a:r>
            <a:endParaRPr lang="en-US" sz="8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896175"/>
            <a:ext cx="9144000" cy="3042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960000"/>
                </a:solidFill>
                <a:latin typeface="Avenir Black"/>
                <a:cs typeface="Avenir Black"/>
              </a:rPr>
              <a:t>NON-WINTER STORMS        </a:t>
            </a:r>
            <a:r>
              <a:rPr lang="en-US" sz="800" dirty="0" smtClean="0">
                <a:solidFill>
                  <a:schemeClr val="tx1"/>
                </a:solidFill>
                <a:latin typeface="Avenir Black"/>
                <a:cs typeface="Avenir Black"/>
              </a:rPr>
              <a:t>WINTER STORMS        EARTHQUAKES &amp; VOLCANOS        FIRE        FLOOD        DROUGHT</a:t>
            </a:r>
            <a:endParaRPr lang="en-US" sz="800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4" name="Isosceles Triangle 3"/>
          <p:cNvSpPr/>
          <p:nvPr/>
        </p:nvSpPr>
        <p:spPr>
          <a:xfrm rot="10800000">
            <a:off x="3451302" y="895643"/>
            <a:ext cx="91997" cy="61273"/>
          </a:xfrm>
          <a:prstGeom prst="triangle">
            <a:avLst/>
          </a:prstGeom>
          <a:solidFill>
            <a:srgbClr val="96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45100" y="1222358"/>
            <a:ext cx="1332589" cy="12586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45100" y="1146051"/>
            <a:ext cx="1332589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dirty="0" smtClean="0">
                <a:latin typeface="Avenir Book"/>
                <a:cs typeface="Avenir Book"/>
              </a:rPr>
              <a:t>Coastal Storm</a:t>
            </a:r>
          </a:p>
          <a:p>
            <a:pPr>
              <a:lnSpc>
                <a:spcPct val="200000"/>
              </a:lnSpc>
            </a:pPr>
            <a:r>
              <a:rPr lang="en-US" sz="800" dirty="0" smtClean="0">
                <a:solidFill>
                  <a:srgbClr val="960000"/>
                </a:solidFill>
                <a:latin typeface="Avenir Book"/>
                <a:cs typeface="Avenir Book"/>
              </a:rPr>
              <a:t>Hurricane</a:t>
            </a:r>
          </a:p>
          <a:p>
            <a:pPr>
              <a:lnSpc>
                <a:spcPct val="200000"/>
              </a:lnSpc>
            </a:pPr>
            <a:r>
              <a:rPr lang="en-US" sz="800" dirty="0" smtClean="0">
                <a:latin typeface="Avenir Book"/>
                <a:cs typeface="Avenir Book"/>
              </a:rPr>
              <a:t>Severe Storm</a:t>
            </a:r>
          </a:p>
          <a:p>
            <a:pPr>
              <a:lnSpc>
                <a:spcPct val="200000"/>
              </a:lnSpc>
            </a:pPr>
            <a:r>
              <a:rPr lang="en-US" sz="800" dirty="0" smtClean="0">
                <a:latin typeface="Avenir Book"/>
                <a:cs typeface="Avenir Book"/>
              </a:rPr>
              <a:t>Tornado</a:t>
            </a:r>
          </a:p>
          <a:p>
            <a:pPr>
              <a:lnSpc>
                <a:spcPct val="200000"/>
              </a:lnSpc>
            </a:pPr>
            <a:r>
              <a:rPr lang="en-US" sz="800" dirty="0" smtClean="0">
                <a:latin typeface="Avenir Book"/>
                <a:cs typeface="Avenir Book"/>
              </a:rPr>
              <a:t>Typhoon</a:t>
            </a:r>
            <a:endParaRPr lang="en-US" sz="800" dirty="0">
              <a:latin typeface="Avenir Book"/>
              <a:cs typeface="Avenir Book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2927" y="1489182"/>
            <a:ext cx="1111630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042927" y="1714568"/>
            <a:ext cx="1111630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042927" y="1963794"/>
            <a:ext cx="1111630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042927" y="2210005"/>
            <a:ext cx="1111630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550486" y="3243469"/>
            <a:ext cx="925559" cy="24815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Avenir Book"/>
                <a:cs typeface="Avenir Book"/>
              </a:rPr>
              <a:t>2005: 34 fires</a:t>
            </a:r>
            <a:endParaRPr lang="en-US" sz="900" dirty="0">
              <a:latin typeface="Avenir Book"/>
              <a:cs typeface="Avenir Book"/>
            </a:endParaRPr>
          </a:p>
        </p:txBody>
      </p:sp>
      <p:sp>
        <p:nvSpPr>
          <p:cNvPr id="48" name="Isosceles Triangle 47"/>
          <p:cNvSpPr/>
          <p:nvPr/>
        </p:nvSpPr>
        <p:spPr>
          <a:xfrm rot="16200000">
            <a:off x="2481316" y="3344209"/>
            <a:ext cx="84465" cy="45719"/>
          </a:xfrm>
          <a:prstGeom prst="triangl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8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239</Words>
  <Application>Microsoft Macintosh PowerPoint</Application>
  <PresentationFormat>On-screen Show (4:3)</PresentationFormat>
  <Paragraphs>40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Florence</dc:creator>
  <cp:lastModifiedBy>Florence</cp:lastModifiedBy>
  <cp:revision>14</cp:revision>
  <dcterms:created xsi:type="dcterms:W3CDTF">2014-04-03T18:24:56Z</dcterms:created>
  <dcterms:modified xsi:type="dcterms:W3CDTF">2014-04-28T13:38:54Z</dcterms:modified>
</cp:coreProperties>
</file>