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9" r:id="rId5"/>
    <p:sldId id="263" r:id="rId6"/>
    <p:sldId id="266" r:id="rId7"/>
    <p:sldId id="264" r:id="rId8"/>
    <p:sldId id="258" r:id="rId9"/>
    <p:sldId id="260" r:id="rId10"/>
    <p:sldId id="262" r:id="rId12"/>
    <p:sldId id="265" r:id="rId13"/>
    <p:sldId id="267" r:id="rId14"/>
    <p:sldId id="268" r:id="rId15"/>
    <p:sldId id="269" r:id="rId16"/>
    <p:sldId id="270" r:id="rId17"/>
  </p:sldIdLst>
  <p:sldSz cx="9144000" cy="5143500" type="screen16x9"/>
  <p:notesSz cx="6858000" cy="9144000"/>
  <p:embeddedFontLst>
    <p:embeddedFont>
      <p:font typeface="隶书" panose="02010509060101010101" pitchFamily="49" charset="-122"/>
      <p:regular r:id="rId21"/>
    </p:embeddedFont>
    <p:embeddedFont>
      <p:font typeface="微软雅黑" panose="020B0503020204020204" pitchFamily="34" charset="-122"/>
      <p:regular r:id="rId22"/>
    </p:embeddedFont>
    <p:embeddedFont>
      <p:font typeface="Impact" panose="020B0806030902050204" charset="0"/>
      <p:regular r:id="rId23"/>
    </p:embeddedFont>
    <p:embeddedFont>
      <p:font typeface="黑体" panose="02010609060101010101" charset="-122"/>
      <p:regular r:id="rId24"/>
    </p:embeddedFont>
    <p:embeddedFont>
      <p:font typeface="Calibri" panose="020F0502020204030204" charset="0"/>
      <p:regular r:id="rId25"/>
      <p:bold r:id="rId26"/>
      <p:italic r:id="rId27"/>
      <p:boldItalic r:id="rId28"/>
    </p:embeddedFont>
    <p:embeddedFont>
      <p:font typeface="华文楷体" panose="02010600040101010101" pitchFamily="2" charset="-122"/>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281"/>
    <a:srgbClr val="B25538"/>
    <a:srgbClr val="DAD7C5"/>
    <a:srgbClr val="507228"/>
    <a:srgbClr val="7895A4"/>
    <a:srgbClr val="6E6F71"/>
    <a:srgbClr val="71535C"/>
    <a:srgbClr val="737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84" y="-96"/>
      </p:cViewPr>
      <p:guideLst>
        <p:guide orient="horz" pos="1602"/>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737245"/>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Sheet1!$A$2:$A$2</c:f>
              <c:strCache>
                <c:ptCount val="1"/>
                <c:pt idx="0">
                  <c:v>第一季度</c:v>
                </c:pt>
              </c:strCache>
            </c:strRef>
          </c:cat>
          <c:val>
            <c:numRef>
              <c:f>Sheet1!$B$2:$B$2</c:f>
              <c:numCache>
                <c:formatCode>0%</c:formatCode>
                <c:ptCount val="1"/>
                <c:pt idx="0">
                  <c:v>0.6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737245"/>
              </a:solidFill>
            </c:spPr>
          </c:dPt>
          <c:dPt>
            <c:idx val="1"/>
            <c:bubble3D val="0"/>
            <c:spPr>
              <a:solidFill>
                <a:srgbClr val="507228"/>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Sheet1!$A$2:$A$3</c:f>
              <c:strCache>
                <c:ptCount val="2"/>
                <c:pt idx="0">
                  <c:v>第一季度</c:v>
                </c:pt>
                <c:pt idx="1">
                  <c:v>第一季度</c:v>
                </c:pt>
              </c:strCache>
            </c:strRef>
          </c:cat>
          <c:val>
            <c:numRef>
              <c:f>Sheet1!$B$2:$B$3</c:f>
              <c:numCache>
                <c:formatCode>0%</c:formatCode>
                <c:ptCount val="2"/>
                <c:pt idx="0">
                  <c:v>0.6</c:v>
                </c:pt>
                <c:pt idx="1">
                  <c:v>0.4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B25538"/>
              </a:solidFill>
            </c:spPr>
          </c:dPt>
          <c:dPt>
            <c:idx val="1"/>
            <c:bubble3D val="0"/>
            <c:spPr>
              <a:solidFill>
                <a:srgbClr val="507228"/>
              </a:solidFill>
            </c:spPr>
          </c:dPt>
          <c:dPt>
            <c:idx val="2"/>
            <c:bubble3D val="0"/>
            <c:spPr>
              <a:solidFill>
                <a:srgbClr val="737245"/>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in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Sheet1!$A$2:$A$4</c:f>
              <c:strCache>
                <c:ptCount val="3"/>
                <c:pt idx="0">
                  <c:v>第一季度</c:v>
                </c:pt>
                <c:pt idx="1">
                  <c:v>第二季度</c:v>
                </c:pt>
                <c:pt idx="2">
                  <c:v>第三季度</c:v>
                </c:pt>
              </c:strCache>
            </c:strRef>
          </c:cat>
          <c:val>
            <c:numRef>
              <c:f>Sheet1!$B$2:$B$4</c:f>
              <c:numCache>
                <c:formatCode>0%</c:formatCode>
                <c:ptCount val="3"/>
                <c:pt idx="0">
                  <c:v>0.2</c:v>
                </c:pt>
                <c:pt idx="1">
                  <c:v>0.35</c:v>
                </c:pt>
                <c:pt idx="2">
                  <c:v>0.45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B25538"/>
              </a:solidFill>
            </c:spPr>
          </c:dPt>
          <c:dPt>
            <c:idx val="1"/>
            <c:bubble3D val="0"/>
            <c:spPr>
              <a:solidFill>
                <a:srgbClr val="507228"/>
              </a:solidFill>
            </c:spPr>
          </c:dPt>
          <c:dPt>
            <c:idx val="2"/>
            <c:bubble3D val="0"/>
            <c:spPr>
              <a:solidFill>
                <a:srgbClr val="7895A4"/>
              </a:solidFill>
            </c:spPr>
          </c:dPt>
          <c:dPt>
            <c:idx val="3"/>
            <c:bubble3D val="0"/>
            <c:spPr>
              <a:solidFill>
                <a:srgbClr val="737245"/>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in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0.1</c:v>
                </c:pt>
                <c:pt idx="1">
                  <c:v>0.2</c:v>
                </c:pt>
                <c:pt idx="2">
                  <c:v>0.3</c:v>
                </c:pt>
                <c:pt idx="3">
                  <c:v>0.4</c:v>
                </c:pt>
              </c:numCache>
            </c:numRef>
          </c:val>
        </c:ser>
        <c:dLbls>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71535C"/>
              </a:solidFill>
            </c:spPr>
          </c:dPt>
          <c:dPt>
            <c:idx val="1"/>
            <c:bubble3D val="0"/>
            <c:spPr>
              <a:solidFill>
                <a:srgbClr val="507228"/>
              </a:solidFill>
            </c:spPr>
          </c:dPt>
          <c:dPt>
            <c:idx val="2"/>
            <c:bubble3D val="0"/>
            <c:spPr>
              <a:solidFill>
                <a:srgbClr val="B25538"/>
              </a:solidFill>
            </c:spPr>
          </c:dPt>
          <c:dPt>
            <c:idx val="3"/>
            <c:bubble3D val="0"/>
            <c:spPr>
              <a:solidFill>
                <a:srgbClr val="737245"/>
              </a:solidFill>
            </c:spPr>
          </c:dPt>
          <c:dPt>
            <c:idx val="4"/>
            <c:bubble3D val="0"/>
            <c:spPr>
              <a:solidFill>
                <a:srgbClr val="7895A4"/>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in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Sheet1!$A$2:$A$6</c:f>
              <c:strCache>
                <c:ptCount val="5"/>
                <c:pt idx="0">
                  <c:v>第一季度</c:v>
                </c:pt>
                <c:pt idx="1">
                  <c:v>第二季度</c:v>
                </c:pt>
                <c:pt idx="2">
                  <c:v>第三季度</c:v>
                </c:pt>
                <c:pt idx="3">
                  <c:v>第四季度</c:v>
                </c:pt>
                <c:pt idx="4">
                  <c:v>第五季度</c:v>
                </c:pt>
              </c:strCache>
            </c:strRef>
          </c:cat>
          <c:val>
            <c:numRef>
              <c:f>Sheet1!$B$2:$B$6</c:f>
              <c:numCache>
                <c:formatCode>0%</c:formatCode>
                <c:ptCount val="5"/>
                <c:pt idx="0">
                  <c:v>0.15</c:v>
                </c:pt>
                <c:pt idx="1">
                  <c:v>0.15</c:v>
                </c:pt>
                <c:pt idx="2">
                  <c:v>0.2</c:v>
                </c:pt>
                <c:pt idx="3">
                  <c:v>0.5</c:v>
                </c:pt>
                <c:pt idx="4">
                  <c:v>0.1</c:v>
                </c:pt>
              </c:numCache>
            </c:numRef>
          </c:val>
        </c:ser>
        <c:dLbls>
          <c:showLegendKey val="0"/>
          <c:showVal val="1"/>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737245"/>
            </a:solidFill>
          </c:spPr>
          <c:explosion val="0"/>
          <c:dPt>
            <c:idx val="0"/>
            <c:bubble3D val="0"/>
            <c:spPr>
              <a:solidFill>
                <a:srgbClr val="737245"/>
              </a:solidFill>
            </c:spPr>
          </c:dPt>
          <c:dPt>
            <c:idx val="1"/>
            <c:bubble3D val="0"/>
            <c:spPr>
              <a:solidFill>
                <a:srgbClr val="B25538"/>
              </a:solidFill>
            </c:spPr>
          </c:dPt>
          <c:dLbls>
            <c:spPr>
              <a:noFill/>
              <a:ln>
                <a:noFill/>
              </a:ln>
              <a:effectLst/>
            </c:spPr>
            <c:txPr>
              <a:bodyPr rot="0" spcFirstLastPara="0" vertOverflow="ellipsis" vert="horz" wrap="square" lIns="38100" tIns="19050" rIns="38100" bIns="19050" anchor="ctr" anchorCtr="1"/>
              <a:lstStyle/>
              <a:p>
                <a:pPr>
                  <a:defRPr lang="zh-CN" sz="1600" b="0" i="0" u="none" strike="noStrike" kern="1200" baseline="0">
                    <a:solidFill>
                      <a:schemeClr val="bg1"/>
                    </a:solidFill>
                    <a:latin typeface="+mn-lt"/>
                    <a:ea typeface="+mn-ea"/>
                    <a:cs typeface="+mn-cs"/>
                  </a:defRPr>
                </a:pPr>
              </a:p>
            </c:txPr>
            <c:dLblPos val="in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Sheet1!$A$2:$A$3</c:f>
              <c:strCache>
                <c:ptCount val="2"/>
                <c:pt idx="0">
                  <c:v>第一季度</c:v>
                </c:pt>
                <c:pt idx="1">
                  <c:v>第二季度</c:v>
                </c:pt>
              </c:strCache>
            </c:strRef>
          </c:cat>
          <c:val>
            <c:numRef>
              <c:f>Sheet1!$B$2:$B$3</c:f>
              <c:numCache>
                <c:formatCode>0%</c:formatCode>
                <c:ptCount val="2"/>
                <c:pt idx="0">
                  <c:v>0.5</c:v>
                </c:pt>
                <c:pt idx="1">
                  <c:v>0.5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600">
          <a:solidFill>
            <a:schemeClr val="bg1"/>
          </a:solidFill>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rnd" cmpd="sng" algn="ctr">
              <a:solidFill>
                <a:srgbClr val="507281"/>
              </a:solidFill>
              <a:prstDash val="solid"/>
              <a:round/>
            </a:ln>
          </c:spPr>
          <c:marker>
            <c:symbol val="circle"/>
            <c:size val="10"/>
            <c:spPr>
              <a:solidFill>
                <a:srgbClr val="507281"/>
              </a:solidFill>
              <a:ln w="9525" cap="flat" cmpd="sng" algn="ctr">
                <a:solidFill>
                  <a:srgbClr val="507281"/>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rgbClr val="50728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38100" cap="rnd" cmpd="sng" algn="ctr">
              <a:solidFill>
                <a:srgbClr val="B25538"/>
              </a:solidFill>
              <a:prstDash val="solid"/>
              <a:round/>
            </a:ln>
          </c:spPr>
          <c:marker>
            <c:spPr>
              <a:ln w="9525" cap="flat" cmpd="sng" algn="ctr">
                <a:solidFill>
                  <a:srgbClr val="B25538"/>
                </a:solidFill>
                <a:prstDash val="solid"/>
                <a:round/>
              </a:ln>
            </c:spPr>
          </c:marker>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rgbClr val="B25538"/>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dLbls>
          <c:showLegendKey val="0"/>
          <c:showVal val="1"/>
          <c:showCatName val="0"/>
          <c:showSerName val="0"/>
          <c:showPercent val="0"/>
          <c:showBubbleSize val="0"/>
        </c:dLbls>
        <c:marker val="1"/>
        <c:smooth val="0"/>
        <c:axId val="202046464"/>
        <c:axId val="202056448"/>
      </c:lineChart>
      <c:catAx>
        <c:axId val="202046464"/>
        <c:scaling>
          <c:orientation val="minMax"/>
        </c:scaling>
        <c:delete val="0"/>
        <c:axPos val="b"/>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202056448"/>
        <c:crosses val="autoZero"/>
        <c:auto val="1"/>
        <c:lblAlgn val="ctr"/>
        <c:lblOffset val="100"/>
        <c:noMultiLvlLbl val="0"/>
      </c:catAx>
      <c:valAx>
        <c:axId val="202056448"/>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mn-lt"/>
                <a:ea typeface="+mn-ea"/>
                <a:cs typeface="+mn-cs"/>
              </a:defRPr>
            </a:pPr>
          </a:p>
        </c:txPr>
        <c:crossAx val="202046464"/>
        <c:crosses val="autoZero"/>
        <c:crossBetween val="between"/>
      </c:valAx>
      <c:spPr>
        <a:noFill/>
        <a:ln w="25400">
          <a:noFill/>
        </a:ln>
      </c:spPr>
    </c:plotArea>
    <c:plotVisOnly val="1"/>
    <c:dispBlanksAs val="gap"/>
    <c:showDLblsOverMax val="0"/>
  </c:chart>
  <c:txPr>
    <a:bodyPr/>
    <a:lstStyle/>
    <a:p>
      <a:pPr>
        <a:defRPr lang="zh-CN" sz="1800">
          <a:solidFill>
            <a:schemeClr val="tx1">
              <a:lumMod val="75000"/>
              <a:lumOff val="25000"/>
            </a:schemeClr>
          </a:solidFill>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74A9E3-17E6-4674-90FC-C09D24F311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99405-0791-49F6-9F13-4583C08869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799405-0791-49F6-9F13-4583C08869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DAD7C5"/>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screen">
            <a:lum bright="70000" contrast="-70000"/>
          </a:blip>
          <a:srcRect l="46584" t="2371" r="23616" b="2690"/>
          <a:stretch>
            <a:fillRect/>
          </a:stretch>
        </p:blipFill>
        <p:spPr>
          <a:xfrm rot="5400000">
            <a:off x="2000250" y="-2000250"/>
            <a:ext cx="5143500" cy="9144000"/>
          </a:xfrm>
          <a:prstGeom prst="rect">
            <a:avLst/>
          </a:prstGeom>
        </p:spPr>
      </p:pic>
      <p:sp>
        <p:nvSpPr>
          <p:cNvPr id="2" name="标题 1"/>
          <p:cNvSpPr>
            <a:spLocks noGrp="1"/>
          </p:cNvSpPr>
          <p:nvPr>
            <p:ph type="title"/>
          </p:nvPr>
        </p:nvSpPr>
        <p:spPr>
          <a:xfrm>
            <a:off x="457200" y="-92546"/>
            <a:ext cx="8229600" cy="857250"/>
          </a:xfrm>
        </p:spPr>
        <p:txBody>
          <a:bodyPr>
            <a:normAutofit/>
          </a:bodyPr>
          <a:lstStyle>
            <a:lvl1pPr>
              <a:defRPr sz="3600">
                <a:solidFill>
                  <a:srgbClr val="B25538"/>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6" name="组合 5"/>
          <p:cNvGrpSpPr/>
          <p:nvPr userDrawn="1"/>
        </p:nvGrpSpPr>
        <p:grpSpPr>
          <a:xfrm>
            <a:off x="0" y="449213"/>
            <a:ext cx="9144000" cy="257175"/>
            <a:chOff x="0" y="226343"/>
            <a:chExt cx="9144000" cy="257175"/>
          </a:xfrm>
        </p:grpSpPr>
        <p:cxnSp>
          <p:nvCxnSpPr>
            <p:cNvPr id="7" name="直接连接符 6"/>
            <p:cNvCxnSpPr/>
            <p:nvPr/>
          </p:nvCxnSpPr>
          <p:spPr>
            <a:xfrm>
              <a:off x="0" y="483518"/>
              <a:ext cx="9144000" cy="0"/>
            </a:xfrm>
            <a:prstGeom prst="line">
              <a:avLst/>
            </a:prstGeom>
            <a:ln w="19050">
              <a:solidFill>
                <a:srgbClr val="B25538"/>
              </a:solidFill>
            </a:ln>
          </p:spPr>
          <p:style>
            <a:lnRef idx="1">
              <a:schemeClr val="accent1"/>
            </a:lnRef>
            <a:fillRef idx="0">
              <a:schemeClr val="accent1"/>
            </a:fillRef>
            <a:effectRef idx="0">
              <a:schemeClr val="accent1"/>
            </a:effectRef>
            <a:fontRef idx="minor">
              <a:schemeClr val="tx1"/>
            </a:fontRef>
          </p:style>
        </p:cxnSp>
        <p:sp>
          <p:nvSpPr>
            <p:cNvPr id="8" name="矩形 4"/>
            <p:cNvSpPr/>
            <p:nvPr/>
          </p:nvSpPr>
          <p:spPr>
            <a:xfrm>
              <a:off x="0"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1" fmla="*/ 0 w 1107431"/>
                <a:gd name="connsiteY0-2" fmla="*/ 0 h 257175"/>
                <a:gd name="connsiteX1-3" fmla="*/ 889717 w 1107431"/>
                <a:gd name="connsiteY1-4" fmla="*/ 0 h 257175"/>
                <a:gd name="connsiteX2-5" fmla="*/ 1107431 w 1107431"/>
                <a:gd name="connsiteY2-6" fmla="*/ 257175 h 257175"/>
                <a:gd name="connsiteX3-7" fmla="*/ 0 w 1107431"/>
                <a:gd name="connsiteY3-8" fmla="*/ 257175 h 257175"/>
                <a:gd name="connsiteX4-9" fmla="*/ 0 w 1107431"/>
                <a:gd name="connsiteY4-10" fmla="*/ 0 h 25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7431" h="257175">
                  <a:moveTo>
                    <a:pt x="0" y="0"/>
                  </a:moveTo>
                  <a:lnTo>
                    <a:pt x="889717" y="0"/>
                  </a:lnTo>
                  <a:lnTo>
                    <a:pt x="1107431" y="257175"/>
                  </a:lnTo>
                  <a:lnTo>
                    <a:pt x="0" y="257175"/>
                  </a:lnTo>
                  <a:lnTo>
                    <a:pt x="0" y="0"/>
                  </a:lnTo>
                  <a:close/>
                </a:path>
              </a:pathLst>
            </a:cu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flipH="1">
              <a:off x="8036569"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1" fmla="*/ 0 w 1107431"/>
                <a:gd name="connsiteY0-2" fmla="*/ 0 h 257175"/>
                <a:gd name="connsiteX1-3" fmla="*/ 889717 w 1107431"/>
                <a:gd name="connsiteY1-4" fmla="*/ 0 h 257175"/>
                <a:gd name="connsiteX2-5" fmla="*/ 1107431 w 1107431"/>
                <a:gd name="connsiteY2-6" fmla="*/ 257175 h 257175"/>
                <a:gd name="connsiteX3-7" fmla="*/ 0 w 1107431"/>
                <a:gd name="connsiteY3-8" fmla="*/ 257175 h 257175"/>
                <a:gd name="connsiteX4-9" fmla="*/ 0 w 1107431"/>
                <a:gd name="connsiteY4-10" fmla="*/ 0 h 25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7431" h="257175">
                  <a:moveTo>
                    <a:pt x="0" y="0"/>
                  </a:moveTo>
                  <a:lnTo>
                    <a:pt x="889717" y="0"/>
                  </a:lnTo>
                  <a:lnTo>
                    <a:pt x="1107431" y="257175"/>
                  </a:lnTo>
                  <a:lnTo>
                    <a:pt x="0" y="257175"/>
                  </a:lnTo>
                  <a:lnTo>
                    <a:pt x="0" y="0"/>
                  </a:lnTo>
                  <a:close/>
                </a:path>
              </a:pathLst>
            </a:cu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DAD7C5"/>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screen">
            <a:lum bright="70000" contrast="-70000"/>
          </a:blip>
          <a:srcRect l="46584" t="2371" r="23616" b="2690"/>
          <a:stretch>
            <a:fillRect/>
          </a:stretch>
        </p:blipFill>
        <p:spPr>
          <a:xfrm rot="5400000">
            <a:off x="2000250" y="-2000250"/>
            <a:ext cx="5143500" cy="9144000"/>
          </a:xfrm>
          <a:prstGeom prst="rect">
            <a:avLst/>
          </a:prstGeom>
        </p:spPr>
      </p:pic>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0" y="-92546"/>
            <a:ext cx="8229600" cy="857250"/>
          </a:xfrm>
        </p:spPr>
        <p:txBody>
          <a:bodyPr>
            <a:normAutofit/>
          </a:bodyPr>
          <a:lstStyle>
            <a:lvl1pPr>
              <a:defRPr sz="3600">
                <a:solidFill>
                  <a:srgbClr val="507281"/>
                </a:solidFill>
              </a:defRPr>
            </a:lvl1pPr>
          </a:lstStyle>
          <a:p>
            <a:r>
              <a:rPr lang="zh-CN" altLang="en-US" smtClean="0"/>
              <a:t>单击此处编辑母版标题样式</a:t>
            </a:r>
            <a:endParaRPr lang="zh-CN" altLang="en-US"/>
          </a:p>
        </p:txBody>
      </p:sp>
      <p:grpSp>
        <p:nvGrpSpPr>
          <p:cNvPr id="6" name="组合 5"/>
          <p:cNvGrpSpPr/>
          <p:nvPr userDrawn="1"/>
        </p:nvGrpSpPr>
        <p:grpSpPr>
          <a:xfrm>
            <a:off x="0" y="442367"/>
            <a:ext cx="9144000" cy="257175"/>
            <a:chOff x="0" y="226343"/>
            <a:chExt cx="9144000" cy="257175"/>
          </a:xfrm>
        </p:grpSpPr>
        <p:cxnSp>
          <p:nvCxnSpPr>
            <p:cNvPr id="7" name="直接连接符 6"/>
            <p:cNvCxnSpPr/>
            <p:nvPr/>
          </p:nvCxnSpPr>
          <p:spPr>
            <a:xfrm>
              <a:off x="0" y="483518"/>
              <a:ext cx="9144000" cy="0"/>
            </a:xfrm>
            <a:prstGeom prst="line">
              <a:avLst/>
            </a:prstGeom>
            <a:ln w="19050">
              <a:solidFill>
                <a:srgbClr val="507281"/>
              </a:solidFill>
            </a:ln>
          </p:spPr>
          <p:style>
            <a:lnRef idx="1">
              <a:schemeClr val="accent1"/>
            </a:lnRef>
            <a:fillRef idx="0">
              <a:schemeClr val="accent1"/>
            </a:fillRef>
            <a:effectRef idx="0">
              <a:schemeClr val="accent1"/>
            </a:effectRef>
            <a:fontRef idx="minor">
              <a:schemeClr val="tx1"/>
            </a:fontRef>
          </p:style>
        </p:cxnSp>
        <p:sp>
          <p:nvSpPr>
            <p:cNvPr id="8" name="矩形 4"/>
            <p:cNvSpPr/>
            <p:nvPr/>
          </p:nvSpPr>
          <p:spPr>
            <a:xfrm>
              <a:off x="0"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1" fmla="*/ 0 w 1107431"/>
                <a:gd name="connsiteY0-2" fmla="*/ 0 h 257175"/>
                <a:gd name="connsiteX1-3" fmla="*/ 889717 w 1107431"/>
                <a:gd name="connsiteY1-4" fmla="*/ 0 h 257175"/>
                <a:gd name="connsiteX2-5" fmla="*/ 1107431 w 1107431"/>
                <a:gd name="connsiteY2-6" fmla="*/ 257175 h 257175"/>
                <a:gd name="connsiteX3-7" fmla="*/ 0 w 1107431"/>
                <a:gd name="connsiteY3-8" fmla="*/ 257175 h 257175"/>
                <a:gd name="connsiteX4-9" fmla="*/ 0 w 1107431"/>
                <a:gd name="connsiteY4-10" fmla="*/ 0 h 25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7431" h="257175">
                  <a:moveTo>
                    <a:pt x="0" y="0"/>
                  </a:moveTo>
                  <a:lnTo>
                    <a:pt x="889717" y="0"/>
                  </a:lnTo>
                  <a:lnTo>
                    <a:pt x="1107431" y="257175"/>
                  </a:lnTo>
                  <a:lnTo>
                    <a:pt x="0" y="257175"/>
                  </a:lnTo>
                  <a:lnTo>
                    <a:pt x="0" y="0"/>
                  </a:lnTo>
                  <a:close/>
                </a:path>
              </a:pathLst>
            </a:cu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flipH="1">
              <a:off x="8036569"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1" fmla="*/ 0 w 1107431"/>
                <a:gd name="connsiteY0-2" fmla="*/ 0 h 257175"/>
                <a:gd name="connsiteX1-3" fmla="*/ 889717 w 1107431"/>
                <a:gd name="connsiteY1-4" fmla="*/ 0 h 257175"/>
                <a:gd name="connsiteX2-5" fmla="*/ 1107431 w 1107431"/>
                <a:gd name="connsiteY2-6" fmla="*/ 257175 h 257175"/>
                <a:gd name="connsiteX3-7" fmla="*/ 0 w 1107431"/>
                <a:gd name="connsiteY3-8" fmla="*/ 257175 h 257175"/>
                <a:gd name="connsiteX4-9" fmla="*/ 0 w 1107431"/>
                <a:gd name="connsiteY4-10" fmla="*/ 0 h 25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7431" h="257175">
                  <a:moveTo>
                    <a:pt x="0" y="0"/>
                  </a:moveTo>
                  <a:lnTo>
                    <a:pt x="889717" y="0"/>
                  </a:lnTo>
                  <a:lnTo>
                    <a:pt x="1107431" y="257175"/>
                  </a:lnTo>
                  <a:lnTo>
                    <a:pt x="0" y="257175"/>
                  </a:lnTo>
                  <a:lnTo>
                    <a:pt x="0" y="0"/>
                  </a:lnTo>
                  <a:close/>
                </a:path>
              </a:pathLst>
            </a:cu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第一PPT模板网-WWW.1PPT.COM空白">
    <p:bg>
      <p:bgPr>
        <a:solidFill>
          <a:srgbClr val="DAD7C5"/>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p:cNvPicPr>
            <a:picLocks noChangeAspect="1"/>
          </p:cNvPicPr>
          <p:nvPr userDrawn="1"/>
        </p:nvPicPr>
        <p:blipFill rotWithShape="1">
          <a:blip r:embed="rId2" cstate="screen">
            <a:lum bright="70000" contrast="-70000"/>
          </a:blip>
          <a:srcRect l="46584" t="2371" r="23616" b="2690"/>
          <a:stretch>
            <a:fillRect/>
          </a:stretch>
        </p:blipFill>
        <p:spPr>
          <a:xfrm rot="5400000">
            <a:off x="2000250" y="-2000250"/>
            <a:ext cx="5143500" cy="91440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DAD7C5"/>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81602" y="3786398"/>
            <a:ext cx="3541239" cy="801577"/>
            <a:chOff x="3551042" y="3075806"/>
            <a:chExt cx="4771798" cy="1080120"/>
          </a:xfrm>
        </p:grpSpPr>
        <p:sp>
          <p:nvSpPr>
            <p:cNvPr id="6" name="圆角矩形 5"/>
            <p:cNvSpPr/>
            <p:nvPr/>
          </p:nvSpPr>
          <p:spPr>
            <a:xfrm>
              <a:off x="3551042"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81601"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01216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24272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423389" y="3306218"/>
              <a:ext cx="718782" cy="619296"/>
              <a:chOff x="2743200" y="128588"/>
              <a:chExt cx="917575" cy="790575"/>
            </a:xfrm>
            <a:solidFill>
              <a:srgbClr val="DAD7C5"/>
            </a:solidFill>
          </p:grpSpPr>
          <p:sp>
            <p:nvSpPr>
              <p:cNvPr id="11" name="Freeform 5"/>
              <p:cNvSpPr/>
              <p:nvPr/>
            </p:nvSpPr>
            <p:spPr bwMode="auto">
              <a:xfrm>
                <a:off x="2889250" y="128588"/>
                <a:ext cx="771525" cy="552450"/>
              </a:xfrm>
              <a:custGeom>
                <a:avLst/>
                <a:gdLst>
                  <a:gd name="T0" fmla="*/ 446 w 486"/>
                  <a:gd name="T1" fmla="*/ 248 h 348"/>
                  <a:gd name="T2" fmla="*/ 446 w 486"/>
                  <a:gd name="T3" fmla="*/ 248 h 348"/>
                  <a:gd name="T4" fmla="*/ 444 w 486"/>
                  <a:gd name="T5" fmla="*/ 222 h 348"/>
                  <a:gd name="T6" fmla="*/ 440 w 486"/>
                  <a:gd name="T7" fmla="*/ 198 h 348"/>
                  <a:gd name="T8" fmla="*/ 434 w 486"/>
                  <a:gd name="T9" fmla="*/ 174 h 348"/>
                  <a:gd name="T10" fmla="*/ 426 w 486"/>
                  <a:gd name="T11" fmla="*/ 152 h 348"/>
                  <a:gd name="T12" fmla="*/ 416 w 486"/>
                  <a:gd name="T13" fmla="*/ 130 h 348"/>
                  <a:gd name="T14" fmla="*/ 404 w 486"/>
                  <a:gd name="T15" fmla="*/ 110 h 348"/>
                  <a:gd name="T16" fmla="*/ 390 w 486"/>
                  <a:gd name="T17" fmla="*/ 90 h 348"/>
                  <a:gd name="T18" fmla="*/ 372 w 486"/>
                  <a:gd name="T19" fmla="*/ 72 h 348"/>
                  <a:gd name="T20" fmla="*/ 356 w 486"/>
                  <a:gd name="T21" fmla="*/ 56 h 348"/>
                  <a:gd name="T22" fmla="*/ 336 w 486"/>
                  <a:gd name="T23" fmla="*/ 42 h 348"/>
                  <a:gd name="T24" fmla="*/ 316 w 486"/>
                  <a:gd name="T25" fmla="*/ 30 h 348"/>
                  <a:gd name="T26" fmla="*/ 294 w 486"/>
                  <a:gd name="T27" fmla="*/ 20 h 348"/>
                  <a:gd name="T28" fmla="*/ 272 w 486"/>
                  <a:gd name="T29" fmla="*/ 10 h 348"/>
                  <a:gd name="T30" fmla="*/ 248 w 486"/>
                  <a:gd name="T31" fmla="*/ 4 h 348"/>
                  <a:gd name="T32" fmla="*/ 222 w 486"/>
                  <a:gd name="T33" fmla="*/ 0 h 348"/>
                  <a:gd name="T34" fmla="*/ 198 w 486"/>
                  <a:gd name="T35" fmla="*/ 0 h 348"/>
                  <a:gd name="T36" fmla="*/ 198 w 486"/>
                  <a:gd name="T37" fmla="*/ 0 h 348"/>
                  <a:gd name="T38" fmla="*/ 168 w 486"/>
                  <a:gd name="T39" fmla="*/ 2 h 348"/>
                  <a:gd name="T40" fmla="*/ 138 w 486"/>
                  <a:gd name="T41" fmla="*/ 6 h 348"/>
                  <a:gd name="T42" fmla="*/ 112 w 486"/>
                  <a:gd name="T43" fmla="*/ 14 h 348"/>
                  <a:gd name="T44" fmla="*/ 86 w 486"/>
                  <a:gd name="T45" fmla="*/ 26 h 348"/>
                  <a:gd name="T46" fmla="*/ 62 w 486"/>
                  <a:gd name="T47" fmla="*/ 40 h 348"/>
                  <a:gd name="T48" fmla="*/ 38 w 486"/>
                  <a:gd name="T49" fmla="*/ 56 h 348"/>
                  <a:gd name="T50" fmla="*/ 18 w 486"/>
                  <a:gd name="T51" fmla="*/ 76 h 348"/>
                  <a:gd name="T52" fmla="*/ 0 w 486"/>
                  <a:gd name="T53" fmla="*/ 96 h 348"/>
                  <a:gd name="T54" fmla="*/ 0 w 486"/>
                  <a:gd name="T55" fmla="*/ 96 h 348"/>
                  <a:gd name="T56" fmla="*/ 26 w 486"/>
                  <a:gd name="T57" fmla="*/ 82 h 348"/>
                  <a:gd name="T58" fmla="*/ 54 w 486"/>
                  <a:gd name="T59" fmla="*/ 72 h 348"/>
                  <a:gd name="T60" fmla="*/ 84 w 486"/>
                  <a:gd name="T61" fmla="*/ 64 h 348"/>
                  <a:gd name="T62" fmla="*/ 116 w 486"/>
                  <a:gd name="T63" fmla="*/ 62 h 348"/>
                  <a:gd name="T64" fmla="*/ 116 w 486"/>
                  <a:gd name="T65" fmla="*/ 62 h 348"/>
                  <a:gd name="T66" fmla="*/ 136 w 486"/>
                  <a:gd name="T67" fmla="*/ 64 h 348"/>
                  <a:gd name="T68" fmla="*/ 156 w 486"/>
                  <a:gd name="T69" fmla="*/ 66 h 348"/>
                  <a:gd name="T70" fmla="*/ 174 w 486"/>
                  <a:gd name="T71" fmla="*/ 70 h 348"/>
                  <a:gd name="T72" fmla="*/ 194 w 486"/>
                  <a:gd name="T73" fmla="*/ 76 h 348"/>
                  <a:gd name="T74" fmla="*/ 210 w 486"/>
                  <a:gd name="T75" fmla="*/ 84 h 348"/>
                  <a:gd name="T76" fmla="*/ 228 w 486"/>
                  <a:gd name="T77" fmla="*/ 94 h 348"/>
                  <a:gd name="T78" fmla="*/ 242 w 486"/>
                  <a:gd name="T79" fmla="*/ 104 h 348"/>
                  <a:gd name="T80" fmla="*/ 258 w 486"/>
                  <a:gd name="T81" fmla="*/ 116 h 348"/>
                  <a:gd name="T82" fmla="*/ 272 w 486"/>
                  <a:gd name="T83" fmla="*/ 130 h 348"/>
                  <a:gd name="T84" fmla="*/ 284 w 486"/>
                  <a:gd name="T85" fmla="*/ 144 h 348"/>
                  <a:gd name="T86" fmla="*/ 294 w 486"/>
                  <a:gd name="T87" fmla="*/ 158 h 348"/>
                  <a:gd name="T88" fmla="*/ 304 w 486"/>
                  <a:gd name="T89" fmla="*/ 176 h 348"/>
                  <a:gd name="T90" fmla="*/ 312 w 486"/>
                  <a:gd name="T91" fmla="*/ 192 h 348"/>
                  <a:gd name="T92" fmla="*/ 320 w 486"/>
                  <a:gd name="T93" fmla="*/ 210 h 348"/>
                  <a:gd name="T94" fmla="*/ 324 w 486"/>
                  <a:gd name="T95" fmla="*/ 230 h 348"/>
                  <a:gd name="T96" fmla="*/ 328 w 486"/>
                  <a:gd name="T97" fmla="*/ 248 h 348"/>
                  <a:gd name="T98" fmla="*/ 288 w 486"/>
                  <a:gd name="T99" fmla="*/ 248 h 348"/>
                  <a:gd name="T100" fmla="*/ 388 w 486"/>
                  <a:gd name="T101" fmla="*/ 348 h 348"/>
                  <a:gd name="T102" fmla="*/ 486 w 486"/>
                  <a:gd name="T103" fmla="*/ 248 h 348"/>
                  <a:gd name="T104" fmla="*/ 446 w 486"/>
                  <a:gd name="T105" fmla="*/ 2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46" y="248"/>
                    </a:moveTo>
                    <a:lnTo>
                      <a:pt x="446" y="248"/>
                    </a:lnTo>
                    <a:lnTo>
                      <a:pt x="444" y="222"/>
                    </a:lnTo>
                    <a:lnTo>
                      <a:pt x="440" y="198"/>
                    </a:lnTo>
                    <a:lnTo>
                      <a:pt x="434" y="174"/>
                    </a:lnTo>
                    <a:lnTo>
                      <a:pt x="426" y="152"/>
                    </a:lnTo>
                    <a:lnTo>
                      <a:pt x="416" y="130"/>
                    </a:lnTo>
                    <a:lnTo>
                      <a:pt x="404" y="110"/>
                    </a:lnTo>
                    <a:lnTo>
                      <a:pt x="390" y="90"/>
                    </a:lnTo>
                    <a:lnTo>
                      <a:pt x="372" y="72"/>
                    </a:lnTo>
                    <a:lnTo>
                      <a:pt x="356" y="56"/>
                    </a:lnTo>
                    <a:lnTo>
                      <a:pt x="336" y="42"/>
                    </a:lnTo>
                    <a:lnTo>
                      <a:pt x="316" y="30"/>
                    </a:lnTo>
                    <a:lnTo>
                      <a:pt x="294" y="20"/>
                    </a:lnTo>
                    <a:lnTo>
                      <a:pt x="272" y="10"/>
                    </a:lnTo>
                    <a:lnTo>
                      <a:pt x="248" y="4"/>
                    </a:lnTo>
                    <a:lnTo>
                      <a:pt x="222" y="0"/>
                    </a:lnTo>
                    <a:lnTo>
                      <a:pt x="198" y="0"/>
                    </a:lnTo>
                    <a:lnTo>
                      <a:pt x="198" y="0"/>
                    </a:lnTo>
                    <a:lnTo>
                      <a:pt x="168" y="2"/>
                    </a:lnTo>
                    <a:lnTo>
                      <a:pt x="138" y="6"/>
                    </a:lnTo>
                    <a:lnTo>
                      <a:pt x="112" y="14"/>
                    </a:lnTo>
                    <a:lnTo>
                      <a:pt x="86" y="26"/>
                    </a:lnTo>
                    <a:lnTo>
                      <a:pt x="62" y="40"/>
                    </a:lnTo>
                    <a:lnTo>
                      <a:pt x="38" y="56"/>
                    </a:lnTo>
                    <a:lnTo>
                      <a:pt x="18" y="76"/>
                    </a:lnTo>
                    <a:lnTo>
                      <a:pt x="0" y="96"/>
                    </a:lnTo>
                    <a:lnTo>
                      <a:pt x="0" y="96"/>
                    </a:lnTo>
                    <a:lnTo>
                      <a:pt x="26" y="82"/>
                    </a:lnTo>
                    <a:lnTo>
                      <a:pt x="54" y="72"/>
                    </a:lnTo>
                    <a:lnTo>
                      <a:pt x="84" y="64"/>
                    </a:lnTo>
                    <a:lnTo>
                      <a:pt x="116" y="62"/>
                    </a:lnTo>
                    <a:lnTo>
                      <a:pt x="116" y="62"/>
                    </a:lnTo>
                    <a:lnTo>
                      <a:pt x="136" y="64"/>
                    </a:lnTo>
                    <a:lnTo>
                      <a:pt x="156" y="66"/>
                    </a:lnTo>
                    <a:lnTo>
                      <a:pt x="174" y="70"/>
                    </a:lnTo>
                    <a:lnTo>
                      <a:pt x="194" y="76"/>
                    </a:lnTo>
                    <a:lnTo>
                      <a:pt x="210" y="84"/>
                    </a:lnTo>
                    <a:lnTo>
                      <a:pt x="228" y="94"/>
                    </a:lnTo>
                    <a:lnTo>
                      <a:pt x="242" y="104"/>
                    </a:lnTo>
                    <a:lnTo>
                      <a:pt x="258" y="116"/>
                    </a:lnTo>
                    <a:lnTo>
                      <a:pt x="272" y="130"/>
                    </a:lnTo>
                    <a:lnTo>
                      <a:pt x="284" y="144"/>
                    </a:lnTo>
                    <a:lnTo>
                      <a:pt x="294" y="158"/>
                    </a:lnTo>
                    <a:lnTo>
                      <a:pt x="304" y="176"/>
                    </a:lnTo>
                    <a:lnTo>
                      <a:pt x="312" y="192"/>
                    </a:lnTo>
                    <a:lnTo>
                      <a:pt x="320" y="210"/>
                    </a:lnTo>
                    <a:lnTo>
                      <a:pt x="324" y="230"/>
                    </a:lnTo>
                    <a:lnTo>
                      <a:pt x="328" y="248"/>
                    </a:lnTo>
                    <a:lnTo>
                      <a:pt x="288" y="248"/>
                    </a:lnTo>
                    <a:lnTo>
                      <a:pt x="388" y="348"/>
                    </a:lnTo>
                    <a:lnTo>
                      <a:pt x="486" y="248"/>
                    </a:lnTo>
                    <a:lnTo>
                      <a:pt x="446"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2743200" y="366713"/>
                <a:ext cx="771525" cy="552450"/>
              </a:xfrm>
              <a:custGeom>
                <a:avLst/>
                <a:gdLst>
                  <a:gd name="T0" fmla="*/ 40 w 486"/>
                  <a:gd name="T1" fmla="*/ 98 h 348"/>
                  <a:gd name="T2" fmla="*/ 40 w 486"/>
                  <a:gd name="T3" fmla="*/ 98 h 348"/>
                  <a:gd name="T4" fmla="*/ 42 w 486"/>
                  <a:gd name="T5" fmla="*/ 124 h 348"/>
                  <a:gd name="T6" fmla="*/ 46 w 486"/>
                  <a:gd name="T7" fmla="*/ 148 h 348"/>
                  <a:gd name="T8" fmla="*/ 52 w 486"/>
                  <a:gd name="T9" fmla="*/ 172 h 348"/>
                  <a:gd name="T10" fmla="*/ 60 w 486"/>
                  <a:gd name="T11" fmla="*/ 196 h 348"/>
                  <a:gd name="T12" fmla="*/ 70 w 486"/>
                  <a:gd name="T13" fmla="*/ 216 h 348"/>
                  <a:gd name="T14" fmla="*/ 82 w 486"/>
                  <a:gd name="T15" fmla="*/ 238 h 348"/>
                  <a:gd name="T16" fmla="*/ 98 w 486"/>
                  <a:gd name="T17" fmla="*/ 256 h 348"/>
                  <a:gd name="T18" fmla="*/ 114 w 486"/>
                  <a:gd name="T19" fmla="*/ 274 h 348"/>
                  <a:gd name="T20" fmla="*/ 130 w 486"/>
                  <a:gd name="T21" fmla="*/ 290 h 348"/>
                  <a:gd name="T22" fmla="*/ 150 w 486"/>
                  <a:gd name="T23" fmla="*/ 304 h 348"/>
                  <a:gd name="T24" fmla="*/ 170 w 486"/>
                  <a:gd name="T25" fmla="*/ 318 h 348"/>
                  <a:gd name="T26" fmla="*/ 192 w 486"/>
                  <a:gd name="T27" fmla="*/ 328 h 348"/>
                  <a:gd name="T28" fmla="*/ 216 w 486"/>
                  <a:gd name="T29" fmla="*/ 336 h 348"/>
                  <a:gd name="T30" fmla="*/ 238 w 486"/>
                  <a:gd name="T31" fmla="*/ 342 h 348"/>
                  <a:gd name="T32" fmla="*/ 264 w 486"/>
                  <a:gd name="T33" fmla="*/ 346 h 348"/>
                  <a:gd name="T34" fmla="*/ 290 w 486"/>
                  <a:gd name="T35" fmla="*/ 348 h 348"/>
                  <a:gd name="T36" fmla="*/ 290 w 486"/>
                  <a:gd name="T37" fmla="*/ 348 h 348"/>
                  <a:gd name="T38" fmla="*/ 318 w 486"/>
                  <a:gd name="T39" fmla="*/ 346 h 348"/>
                  <a:gd name="T40" fmla="*/ 348 w 486"/>
                  <a:gd name="T41" fmla="*/ 340 h 348"/>
                  <a:gd name="T42" fmla="*/ 374 w 486"/>
                  <a:gd name="T43" fmla="*/ 332 h 348"/>
                  <a:gd name="T44" fmla="*/ 400 w 486"/>
                  <a:gd name="T45" fmla="*/ 320 h 348"/>
                  <a:gd name="T46" fmla="*/ 424 w 486"/>
                  <a:gd name="T47" fmla="*/ 306 h 348"/>
                  <a:gd name="T48" fmla="*/ 448 w 486"/>
                  <a:gd name="T49" fmla="*/ 290 h 348"/>
                  <a:gd name="T50" fmla="*/ 468 w 486"/>
                  <a:gd name="T51" fmla="*/ 270 h 348"/>
                  <a:gd name="T52" fmla="*/ 486 w 486"/>
                  <a:gd name="T53" fmla="*/ 250 h 348"/>
                  <a:gd name="T54" fmla="*/ 486 w 486"/>
                  <a:gd name="T55" fmla="*/ 250 h 348"/>
                  <a:gd name="T56" fmla="*/ 460 w 486"/>
                  <a:gd name="T57" fmla="*/ 264 h 348"/>
                  <a:gd name="T58" fmla="*/ 432 w 486"/>
                  <a:gd name="T59" fmla="*/ 276 h 348"/>
                  <a:gd name="T60" fmla="*/ 402 w 486"/>
                  <a:gd name="T61" fmla="*/ 282 h 348"/>
                  <a:gd name="T62" fmla="*/ 370 w 486"/>
                  <a:gd name="T63" fmla="*/ 284 h 348"/>
                  <a:gd name="T64" fmla="*/ 370 w 486"/>
                  <a:gd name="T65" fmla="*/ 284 h 348"/>
                  <a:gd name="T66" fmla="*/ 350 w 486"/>
                  <a:gd name="T67" fmla="*/ 284 h 348"/>
                  <a:gd name="T68" fmla="*/ 330 w 486"/>
                  <a:gd name="T69" fmla="*/ 280 h 348"/>
                  <a:gd name="T70" fmla="*/ 312 w 486"/>
                  <a:gd name="T71" fmla="*/ 276 h 348"/>
                  <a:gd name="T72" fmla="*/ 294 w 486"/>
                  <a:gd name="T73" fmla="*/ 270 h 348"/>
                  <a:gd name="T74" fmla="*/ 276 w 486"/>
                  <a:gd name="T75" fmla="*/ 262 h 348"/>
                  <a:gd name="T76" fmla="*/ 258 w 486"/>
                  <a:gd name="T77" fmla="*/ 252 h 348"/>
                  <a:gd name="T78" fmla="*/ 244 w 486"/>
                  <a:gd name="T79" fmla="*/ 242 h 348"/>
                  <a:gd name="T80" fmla="*/ 228 w 486"/>
                  <a:gd name="T81" fmla="*/ 230 h 348"/>
                  <a:gd name="T82" fmla="*/ 214 w 486"/>
                  <a:gd name="T83" fmla="*/ 218 h 348"/>
                  <a:gd name="T84" fmla="*/ 202 w 486"/>
                  <a:gd name="T85" fmla="*/ 204 h 348"/>
                  <a:gd name="T86" fmla="*/ 192 w 486"/>
                  <a:gd name="T87" fmla="*/ 188 h 348"/>
                  <a:gd name="T88" fmla="*/ 182 w 486"/>
                  <a:gd name="T89" fmla="*/ 172 h 348"/>
                  <a:gd name="T90" fmla="*/ 174 w 486"/>
                  <a:gd name="T91" fmla="*/ 154 h 348"/>
                  <a:gd name="T92" fmla="*/ 166 w 486"/>
                  <a:gd name="T93" fmla="*/ 136 h 348"/>
                  <a:gd name="T94" fmla="*/ 162 w 486"/>
                  <a:gd name="T95" fmla="*/ 118 h 348"/>
                  <a:gd name="T96" fmla="*/ 158 w 486"/>
                  <a:gd name="T97" fmla="*/ 98 h 348"/>
                  <a:gd name="T98" fmla="*/ 198 w 486"/>
                  <a:gd name="T99" fmla="*/ 98 h 348"/>
                  <a:gd name="T100" fmla="*/ 100 w 486"/>
                  <a:gd name="T101" fmla="*/ 0 h 348"/>
                  <a:gd name="T102" fmla="*/ 0 w 486"/>
                  <a:gd name="T103" fmla="*/ 98 h 348"/>
                  <a:gd name="T104" fmla="*/ 40 w 486"/>
                  <a:gd name="T105" fmla="*/ 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0" y="98"/>
                    </a:moveTo>
                    <a:lnTo>
                      <a:pt x="40" y="98"/>
                    </a:lnTo>
                    <a:lnTo>
                      <a:pt x="42" y="124"/>
                    </a:lnTo>
                    <a:lnTo>
                      <a:pt x="46" y="148"/>
                    </a:lnTo>
                    <a:lnTo>
                      <a:pt x="52" y="172"/>
                    </a:lnTo>
                    <a:lnTo>
                      <a:pt x="60" y="196"/>
                    </a:lnTo>
                    <a:lnTo>
                      <a:pt x="70" y="216"/>
                    </a:lnTo>
                    <a:lnTo>
                      <a:pt x="82" y="238"/>
                    </a:lnTo>
                    <a:lnTo>
                      <a:pt x="98" y="256"/>
                    </a:lnTo>
                    <a:lnTo>
                      <a:pt x="114" y="274"/>
                    </a:lnTo>
                    <a:lnTo>
                      <a:pt x="130" y="290"/>
                    </a:lnTo>
                    <a:lnTo>
                      <a:pt x="150" y="304"/>
                    </a:lnTo>
                    <a:lnTo>
                      <a:pt x="170" y="318"/>
                    </a:lnTo>
                    <a:lnTo>
                      <a:pt x="192" y="328"/>
                    </a:lnTo>
                    <a:lnTo>
                      <a:pt x="216" y="336"/>
                    </a:lnTo>
                    <a:lnTo>
                      <a:pt x="238" y="342"/>
                    </a:lnTo>
                    <a:lnTo>
                      <a:pt x="264" y="346"/>
                    </a:lnTo>
                    <a:lnTo>
                      <a:pt x="290" y="348"/>
                    </a:lnTo>
                    <a:lnTo>
                      <a:pt x="290" y="348"/>
                    </a:lnTo>
                    <a:lnTo>
                      <a:pt x="318" y="346"/>
                    </a:lnTo>
                    <a:lnTo>
                      <a:pt x="348" y="340"/>
                    </a:lnTo>
                    <a:lnTo>
                      <a:pt x="374" y="332"/>
                    </a:lnTo>
                    <a:lnTo>
                      <a:pt x="400" y="320"/>
                    </a:lnTo>
                    <a:lnTo>
                      <a:pt x="424" y="306"/>
                    </a:lnTo>
                    <a:lnTo>
                      <a:pt x="448" y="290"/>
                    </a:lnTo>
                    <a:lnTo>
                      <a:pt x="468" y="270"/>
                    </a:lnTo>
                    <a:lnTo>
                      <a:pt x="486" y="250"/>
                    </a:lnTo>
                    <a:lnTo>
                      <a:pt x="486" y="250"/>
                    </a:lnTo>
                    <a:lnTo>
                      <a:pt x="460" y="264"/>
                    </a:lnTo>
                    <a:lnTo>
                      <a:pt x="432" y="276"/>
                    </a:lnTo>
                    <a:lnTo>
                      <a:pt x="402" y="282"/>
                    </a:lnTo>
                    <a:lnTo>
                      <a:pt x="370" y="284"/>
                    </a:lnTo>
                    <a:lnTo>
                      <a:pt x="370" y="284"/>
                    </a:lnTo>
                    <a:lnTo>
                      <a:pt x="350" y="284"/>
                    </a:lnTo>
                    <a:lnTo>
                      <a:pt x="330" y="280"/>
                    </a:lnTo>
                    <a:lnTo>
                      <a:pt x="312" y="276"/>
                    </a:lnTo>
                    <a:lnTo>
                      <a:pt x="294" y="270"/>
                    </a:lnTo>
                    <a:lnTo>
                      <a:pt x="276" y="262"/>
                    </a:lnTo>
                    <a:lnTo>
                      <a:pt x="258" y="252"/>
                    </a:lnTo>
                    <a:lnTo>
                      <a:pt x="244" y="242"/>
                    </a:lnTo>
                    <a:lnTo>
                      <a:pt x="228" y="230"/>
                    </a:lnTo>
                    <a:lnTo>
                      <a:pt x="214" y="218"/>
                    </a:lnTo>
                    <a:lnTo>
                      <a:pt x="202" y="204"/>
                    </a:lnTo>
                    <a:lnTo>
                      <a:pt x="192" y="188"/>
                    </a:lnTo>
                    <a:lnTo>
                      <a:pt x="182" y="172"/>
                    </a:lnTo>
                    <a:lnTo>
                      <a:pt x="174" y="154"/>
                    </a:lnTo>
                    <a:lnTo>
                      <a:pt x="166" y="136"/>
                    </a:lnTo>
                    <a:lnTo>
                      <a:pt x="162" y="118"/>
                    </a:lnTo>
                    <a:lnTo>
                      <a:pt x="158" y="98"/>
                    </a:lnTo>
                    <a:lnTo>
                      <a:pt x="198" y="98"/>
                    </a:lnTo>
                    <a:lnTo>
                      <a:pt x="100" y="0"/>
                    </a:lnTo>
                    <a:lnTo>
                      <a:pt x="0" y="98"/>
                    </a:lnTo>
                    <a:lnTo>
                      <a:pt x="40"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3760720" y="3285484"/>
              <a:ext cx="660765" cy="660765"/>
              <a:chOff x="600075" y="1414463"/>
              <a:chExt cx="812800" cy="812800"/>
            </a:xfrm>
            <a:solidFill>
              <a:srgbClr val="DAD7C5"/>
            </a:solidFill>
          </p:grpSpPr>
          <p:sp>
            <p:nvSpPr>
              <p:cNvPr id="14" name="Freeform 64"/>
              <p:cNvSpPr>
                <a:spLocks noEditPoints="1"/>
              </p:cNvSpPr>
              <p:nvPr/>
            </p:nvSpPr>
            <p:spPr bwMode="auto">
              <a:xfrm>
                <a:off x="600075" y="1414463"/>
                <a:ext cx="812800" cy="812800"/>
              </a:xfrm>
              <a:custGeom>
                <a:avLst/>
                <a:gdLst>
                  <a:gd name="T0" fmla="*/ 352 w 512"/>
                  <a:gd name="T1" fmla="*/ 48 h 512"/>
                  <a:gd name="T2" fmla="*/ 298 w 512"/>
                  <a:gd name="T3" fmla="*/ 16 h 512"/>
                  <a:gd name="T4" fmla="*/ 236 w 512"/>
                  <a:gd name="T5" fmla="*/ 0 h 512"/>
                  <a:gd name="T6" fmla="*/ 174 w 512"/>
                  <a:gd name="T7" fmla="*/ 4 h 512"/>
                  <a:gd name="T8" fmla="*/ 116 w 512"/>
                  <a:gd name="T9" fmla="*/ 24 h 512"/>
                  <a:gd name="T10" fmla="*/ 64 w 512"/>
                  <a:gd name="T11" fmla="*/ 64 h 512"/>
                  <a:gd name="T12" fmla="*/ 36 w 512"/>
                  <a:gd name="T13" fmla="*/ 96 h 512"/>
                  <a:gd name="T14" fmla="*/ 10 w 512"/>
                  <a:gd name="T15" fmla="*/ 154 h 512"/>
                  <a:gd name="T16" fmla="*/ 0 w 512"/>
                  <a:gd name="T17" fmla="*/ 216 h 512"/>
                  <a:gd name="T18" fmla="*/ 10 w 512"/>
                  <a:gd name="T19" fmla="*/ 278 h 512"/>
                  <a:gd name="T20" fmla="*/ 36 w 512"/>
                  <a:gd name="T21" fmla="*/ 334 h 512"/>
                  <a:gd name="T22" fmla="*/ 64 w 512"/>
                  <a:gd name="T23" fmla="*/ 368 h 512"/>
                  <a:gd name="T24" fmla="*/ 108 w 512"/>
                  <a:gd name="T25" fmla="*/ 402 h 512"/>
                  <a:gd name="T26" fmla="*/ 158 w 512"/>
                  <a:gd name="T27" fmla="*/ 424 h 512"/>
                  <a:gd name="T28" fmla="*/ 212 w 512"/>
                  <a:gd name="T29" fmla="*/ 432 h 512"/>
                  <a:gd name="T30" fmla="*/ 264 w 512"/>
                  <a:gd name="T31" fmla="*/ 426 h 512"/>
                  <a:gd name="T32" fmla="*/ 316 w 512"/>
                  <a:gd name="T33" fmla="*/ 408 h 512"/>
                  <a:gd name="T34" fmla="*/ 512 w 512"/>
                  <a:gd name="T35" fmla="*/ 444 h 512"/>
                  <a:gd name="T36" fmla="*/ 408 w 512"/>
                  <a:gd name="T37" fmla="*/ 314 h 512"/>
                  <a:gd name="T38" fmla="*/ 426 w 512"/>
                  <a:gd name="T39" fmla="*/ 264 h 512"/>
                  <a:gd name="T40" fmla="*/ 432 w 512"/>
                  <a:gd name="T41" fmla="*/ 210 h 512"/>
                  <a:gd name="T42" fmla="*/ 424 w 512"/>
                  <a:gd name="T43" fmla="*/ 158 h 512"/>
                  <a:gd name="T44" fmla="*/ 402 w 512"/>
                  <a:gd name="T45" fmla="*/ 108 h 512"/>
                  <a:gd name="T46" fmla="*/ 368 w 512"/>
                  <a:gd name="T47" fmla="*/ 64 h 512"/>
                  <a:gd name="T48" fmla="*/ 322 w 512"/>
                  <a:gd name="T49" fmla="*/ 322 h 512"/>
                  <a:gd name="T50" fmla="*/ 286 w 512"/>
                  <a:gd name="T51" fmla="*/ 348 h 512"/>
                  <a:gd name="T52" fmla="*/ 244 w 512"/>
                  <a:gd name="T53" fmla="*/ 362 h 512"/>
                  <a:gd name="T54" fmla="*/ 202 w 512"/>
                  <a:gd name="T55" fmla="*/ 364 h 512"/>
                  <a:gd name="T56" fmla="*/ 160 w 512"/>
                  <a:gd name="T57" fmla="*/ 354 h 512"/>
                  <a:gd name="T58" fmla="*/ 122 w 512"/>
                  <a:gd name="T59" fmla="*/ 332 h 512"/>
                  <a:gd name="T60" fmla="*/ 100 w 512"/>
                  <a:gd name="T61" fmla="*/ 310 h 512"/>
                  <a:gd name="T62" fmla="*/ 78 w 512"/>
                  <a:gd name="T63" fmla="*/ 272 h 512"/>
                  <a:gd name="T64" fmla="*/ 68 w 512"/>
                  <a:gd name="T65" fmla="*/ 230 h 512"/>
                  <a:gd name="T66" fmla="*/ 70 w 512"/>
                  <a:gd name="T67" fmla="*/ 188 h 512"/>
                  <a:gd name="T68" fmla="*/ 84 w 512"/>
                  <a:gd name="T69" fmla="*/ 146 h 512"/>
                  <a:gd name="T70" fmla="*/ 110 w 512"/>
                  <a:gd name="T71" fmla="*/ 110 h 512"/>
                  <a:gd name="T72" fmla="*/ 134 w 512"/>
                  <a:gd name="T73" fmla="*/ 92 h 512"/>
                  <a:gd name="T74" fmla="*/ 174 w 512"/>
                  <a:gd name="T75" fmla="*/ 72 h 512"/>
                  <a:gd name="T76" fmla="*/ 216 w 512"/>
                  <a:gd name="T77" fmla="*/ 66 h 512"/>
                  <a:gd name="T78" fmla="*/ 258 w 512"/>
                  <a:gd name="T79" fmla="*/ 72 h 512"/>
                  <a:gd name="T80" fmla="*/ 298 w 512"/>
                  <a:gd name="T81" fmla="*/ 92 h 512"/>
                  <a:gd name="T82" fmla="*/ 322 w 512"/>
                  <a:gd name="T83" fmla="*/ 110 h 512"/>
                  <a:gd name="T84" fmla="*/ 348 w 512"/>
                  <a:gd name="T85" fmla="*/ 146 h 512"/>
                  <a:gd name="T86" fmla="*/ 362 w 512"/>
                  <a:gd name="T87" fmla="*/ 188 h 512"/>
                  <a:gd name="T88" fmla="*/ 364 w 512"/>
                  <a:gd name="T89" fmla="*/ 230 h 512"/>
                  <a:gd name="T90" fmla="*/ 354 w 512"/>
                  <a:gd name="T91" fmla="*/ 272 h 512"/>
                  <a:gd name="T92" fmla="*/ 332 w 512"/>
                  <a:gd name="T93" fmla="*/ 3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368" y="64"/>
                    </a:moveTo>
                    <a:lnTo>
                      <a:pt x="368" y="64"/>
                    </a:lnTo>
                    <a:lnTo>
                      <a:pt x="352" y="48"/>
                    </a:lnTo>
                    <a:lnTo>
                      <a:pt x="334" y="36"/>
                    </a:lnTo>
                    <a:lnTo>
                      <a:pt x="316" y="24"/>
                    </a:lnTo>
                    <a:lnTo>
                      <a:pt x="298" y="16"/>
                    </a:lnTo>
                    <a:lnTo>
                      <a:pt x="278" y="8"/>
                    </a:lnTo>
                    <a:lnTo>
                      <a:pt x="258" y="4"/>
                    </a:lnTo>
                    <a:lnTo>
                      <a:pt x="236" y="0"/>
                    </a:lnTo>
                    <a:lnTo>
                      <a:pt x="216" y="0"/>
                    </a:lnTo>
                    <a:lnTo>
                      <a:pt x="196" y="0"/>
                    </a:lnTo>
                    <a:lnTo>
                      <a:pt x="174" y="4"/>
                    </a:lnTo>
                    <a:lnTo>
                      <a:pt x="154" y="8"/>
                    </a:lnTo>
                    <a:lnTo>
                      <a:pt x="134" y="16"/>
                    </a:lnTo>
                    <a:lnTo>
                      <a:pt x="116" y="24"/>
                    </a:lnTo>
                    <a:lnTo>
                      <a:pt x="98" y="36"/>
                    </a:lnTo>
                    <a:lnTo>
                      <a:pt x="80" y="48"/>
                    </a:lnTo>
                    <a:lnTo>
                      <a:pt x="64" y="64"/>
                    </a:lnTo>
                    <a:lnTo>
                      <a:pt x="64" y="64"/>
                    </a:lnTo>
                    <a:lnTo>
                      <a:pt x="48" y="80"/>
                    </a:lnTo>
                    <a:lnTo>
                      <a:pt x="36" y="96"/>
                    </a:lnTo>
                    <a:lnTo>
                      <a:pt x="24" y="116"/>
                    </a:lnTo>
                    <a:lnTo>
                      <a:pt x="16" y="134"/>
                    </a:lnTo>
                    <a:lnTo>
                      <a:pt x="10" y="154"/>
                    </a:lnTo>
                    <a:lnTo>
                      <a:pt x="4" y="174"/>
                    </a:lnTo>
                    <a:lnTo>
                      <a:pt x="2" y="196"/>
                    </a:lnTo>
                    <a:lnTo>
                      <a:pt x="0" y="216"/>
                    </a:lnTo>
                    <a:lnTo>
                      <a:pt x="2" y="236"/>
                    </a:lnTo>
                    <a:lnTo>
                      <a:pt x="4" y="256"/>
                    </a:lnTo>
                    <a:lnTo>
                      <a:pt x="10" y="278"/>
                    </a:lnTo>
                    <a:lnTo>
                      <a:pt x="16" y="296"/>
                    </a:lnTo>
                    <a:lnTo>
                      <a:pt x="24" y="316"/>
                    </a:lnTo>
                    <a:lnTo>
                      <a:pt x="36" y="334"/>
                    </a:lnTo>
                    <a:lnTo>
                      <a:pt x="48" y="352"/>
                    </a:lnTo>
                    <a:lnTo>
                      <a:pt x="64" y="368"/>
                    </a:lnTo>
                    <a:lnTo>
                      <a:pt x="64" y="368"/>
                    </a:lnTo>
                    <a:lnTo>
                      <a:pt x="78" y="382"/>
                    </a:lnTo>
                    <a:lnTo>
                      <a:pt x="92" y="392"/>
                    </a:lnTo>
                    <a:lnTo>
                      <a:pt x="108" y="402"/>
                    </a:lnTo>
                    <a:lnTo>
                      <a:pt x="124" y="412"/>
                    </a:lnTo>
                    <a:lnTo>
                      <a:pt x="140" y="418"/>
                    </a:lnTo>
                    <a:lnTo>
                      <a:pt x="158" y="424"/>
                    </a:lnTo>
                    <a:lnTo>
                      <a:pt x="176" y="428"/>
                    </a:lnTo>
                    <a:lnTo>
                      <a:pt x="194" y="430"/>
                    </a:lnTo>
                    <a:lnTo>
                      <a:pt x="212" y="432"/>
                    </a:lnTo>
                    <a:lnTo>
                      <a:pt x="228" y="432"/>
                    </a:lnTo>
                    <a:lnTo>
                      <a:pt x="246" y="430"/>
                    </a:lnTo>
                    <a:lnTo>
                      <a:pt x="264" y="426"/>
                    </a:lnTo>
                    <a:lnTo>
                      <a:pt x="282" y="422"/>
                    </a:lnTo>
                    <a:lnTo>
                      <a:pt x="298" y="416"/>
                    </a:lnTo>
                    <a:lnTo>
                      <a:pt x="316" y="408"/>
                    </a:lnTo>
                    <a:lnTo>
                      <a:pt x="332" y="398"/>
                    </a:lnTo>
                    <a:lnTo>
                      <a:pt x="444" y="512"/>
                    </a:lnTo>
                    <a:lnTo>
                      <a:pt x="512" y="444"/>
                    </a:lnTo>
                    <a:lnTo>
                      <a:pt x="398" y="330"/>
                    </a:lnTo>
                    <a:lnTo>
                      <a:pt x="398" y="330"/>
                    </a:lnTo>
                    <a:lnTo>
                      <a:pt x="408" y="314"/>
                    </a:lnTo>
                    <a:lnTo>
                      <a:pt x="416" y="298"/>
                    </a:lnTo>
                    <a:lnTo>
                      <a:pt x="422" y="282"/>
                    </a:lnTo>
                    <a:lnTo>
                      <a:pt x="426" y="264"/>
                    </a:lnTo>
                    <a:lnTo>
                      <a:pt x="430" y="246"/>
                    </a:lnTo>
                    <a:lnTo>
                      <a:pt x="432" y="228"/>
                    </a:lnTo>
                    <a:lnTo>
                      <a:pt x="432" y="210"/>
                    </a:lnTo>
                    <a:lnTo>
                      <a:pt x="430" y="192"/>
                    </a:lnTo>
                    <a:lnTo>
                      <a:pt x="428" y="176"/>
                    </a:lnTo>
                    <a:lnTo>
                      <a:pt x="424" y="158"/>
                    </a:lnTo>
                    <a:lnTo>
                      <a:pt x="418" y="140"/>
                    </a:lnTo>
                    <a:lnTo>
                      <a:pt x="412" y="124"/>
                    </a:lnTo>
                    <a:lnTo>
                      <a:pt x="402" y="108"/>
                    </a:lnTo>
                    <a:lnTo>
                      <a:pt x="392" y="92"/>
                    </a:lnTo>
                    <a:lnTo>
                      <a:pt x="382" y="78"/>
                    </a:lnTo>
                    <a:lnTo>
                      <a:pt x="368" y="64"/>
                    </a:lnTo>
                    <a:lnTo>
                      <a:pt x="368" y="64"/>
                    </a:lnTo>
                    <a:close/>
                    <a:moveTo>
                      <a:pt x="322" y="322"/>
                    </a:moveTo>
                    <a:lnTo>
                      <a:pt x="322" y="322"/>
                    </a:lnTo>
                    <a:lnTo>
                      <a:pt x="310" y="332"/>
                    </a:lnTo>
                    <a:lnTo>
                      <a:pt x="298" y="340"/>
                    </a:lnTo>
                    <a:lnTo>
                      <a:pt x="286" y="348"/>
                    </a:lnTo>
                    <a:lnTo>
                      <a:pt x="272" y="354"/>
                    </a:lnTo>
                    <a:lnTo>
                      <a:pt x="258" y="358"/>
                    </a:lnTo>
                    <a:lnTo>
                      <a:pt x="244" y="362"/>
                    </a:lnTo>
                    <a:lnTo>
                      <a:pt x="230" y="364"/>
                    </a:lnTo>
                    <a:lnTo>
                      <a:pt x="216" y="364"/>
                    </a:lnTo>
                    <a:lnTo>
                      <a:pt x="202" y="364"/>
                    </a:lnTo>
                    <a:lnTo>
                      <a:pt x="188" y="362"/>
                    </a:lnTo>
                    <a:lnTo>
                      <a:pt x="174" y="358"/>
                    </a:lnTo>
                    <a:lnTo>
                      <a:pt x="160" y="354"/>
                    </a:lnTo>
                    <a:lnTo>
                      <a:pt x="146" y="348"/>
                    </a:lnTo>
                    <a:lnTo>
                      <a:pt x="134" y="340"/>
                    </a:lnTo>
                    <a:lnTo>
                      <a:pt x="122" y="332"/>
                    </a:lnTo>
                    <a:lnTo>
                      <a:pt x="110" y="322"/>
                    </a:lnTo>
                    <a:lnTo>
                      <a:pt x="110" y="322"/>
                    </a:lnTo>
                    <a:lnTo>
                      <a:pt x="100" y="310"/>
                    </a:lnTo>
                    <a:lnTo>
                      <a:pt x="92" y="298"/>
                    </a:lnTo>
                    <a:lnTo>
                      <a:pt x="84" y="284"/>
                    </a:lnTo>
                    <a:lnTo>
                      <a:pt x="78" y="272"/>
                    </a:lnTo>
                    <a:lnTo>
                      <a:pt x="74" y="258"/>
                    </a:lnTo>
                    <a:lnTo>
                      <a:pt x="70" y="244"/>
                    </a:lnTo>
                    <a:lnTo>
                      <a:pt x="68" y="230"/>
                    </a:lnTo>
                    <a:lnTo>
                      <a:pt x="68" y="216"/>
                    </a:lnTo>
                    <a:lnTo>
                      <a:pt x="68" y="202"/>
                    </a:lnTo>
                    <a:lnTo>
                      <a:pt x="70" y="188"/>
                    </a:lnTo>
                    <a:lnTo>
                      <a:pt x="74" y="174"/>
                    </a:lnTo>
                    <a:lnTo>
                      <a:pt x="78" y="160"/>
                    </a:lnTo>
                    <a:lnTo>
                      <a:pt x="84" y="146"/>
                    </a:lnTo>
                    <a:lnTo>
                      <a:pt x="92" y="134"/>
                    </a:lnTo>
                    <a:lnTo>
                      <a:pt x="100" y="122"/>
                    </a:lnTo>
                    <a:lnTo>
                      <a:pt x="110" y="110"/>
                    </a:lnTo>
                    <a:lnTo>
                      <a:pt x="110" y="110"/>
                    </a:lnTo>
                    <a:lnTo>
                      <a:pt x="122" y="100"/>
                    </a:lnTo>
                    <a:lnTo>
                      <a:pt x="134" y="92"/>
                    </a:lnTo>
                    <a:lnTo>
                      <a:pt x="146" y="84"/>
                    </a:lnTo>
                    <a:lnTo>
                      <a:pt x="160" y="78"/>
                    </a:lnTo>
                    <a:lnTo>
                      <a:pt x="174" y="72"/>
                    </a:lnTo>
                    <a:lnTo>
                      <a:pt x="188" y="70"/>
                    </a:lnTo>
                    <a:lnTo>
                      <a:pt x="202" y="68"/>
                    </a:lnTo>
                    <a:lnTo>
                      <a:pt x="216" y="66"/>
                    </a:lnTo>
                    <a:lnTo>
                      <a:pt x="230" y="68"/>
                    </a:lnTo>
                    <a:lnTo>
                      <a:pt x="244" y="70"/>
                    </a:lnTo>
                    <a:lnTo>
                      <a:pt x="258" y="72"/>
                    </a:lnTo>
                    <a:lnTo>
                      <a:pt x="272" y="78"/>
                    </a:lnTo>
                    <a:lnTo>
                      <a:pt x="286" y="84"/>
                    </a:lnTo>
                    <a:lnTo>
                      <a:pt x="298" y="92"/>
                    </a:lnTo>
                    <a:lnTo>
                      <a:pt x="310" y="100"/>
                    </a:lnTo>
                    <a:lnTo>
                      <a:pt x="322" y="110"/>
                    </a:lnTo>
                    <a:lnTo>
                      <a:pt x="322" y="110"/>
                    </a:lnTo>
                    <a:lnTo>
                      <a:pt x="332" y="122"/>
                    </a:lnTo>
                    <a:lnTo>
                      <a:pt x="340" y="134"/>
                    </a:lnTo>
                    <a:lnTo>
                      <a:pt x="348" y="146"/>
                    </a:lnTo>
                    <a:lnTo>
                      <a:pt x="354" y="160"/>
                    </a:lnTo>
                    <a:lnTo>
                      <a:pt x="358" y="174"/>
                    </a:lnTo>
                    <a:lnTo>
                      <a:pt x="362" y="188"/>
                    </a:lnTo>
                    <a:lnTo>
                      <a:pt x="364" y="202"/>
                    </a:lnTo>
                    <a:lnTo>
                      <a:pt x="364" y="216"/>
                    </a:lnTo>
                    <a:lnTo>
                      <a:pt x="364" y="230"/>
                    </a:lnTo>
                    <a:lnTo>
                      <a:pt x="362" y="244"/>
                    </a:lnTo>
                    <a:lnTo>
                      <a:pt x="358" y="258"/>
                    </a:lnTo>
                    <a:lnTo>
                      <a:pt x="354" y="272"/>
                    </a:lnTo>
                    <a:lnTo>
                      <a:pt x="348" y="284"/>
                    </a:lnTo>
                    <a:lnTo>
                      <a:pt x="340" y="298"/>
                    </a:lnTo>
                    <a:lnTo>
                      <a:pt x="332" y="310"/>
                    </a:lnTo>
                    <a:lnTo>
                      <a:pt x="322" y="322"/>
                    </a:lnTo>
                    <a:lnTo>
                      <a:pt x="322" y="3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65"/>
              <p:cNvSpPr>
                <a:spLocks noChangeArrowheads="1"/>
              </p:cNvSpPr>
              <p:nvPr/>
            </p:nvSpPr>
            <p:spPr bwMode="auto">
              <a:xfrm>
                <a:off x="981075" y="1728788"/>
                <a:ext cx="1238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66"/>
              <p:cNvSpPr>
                <a:spLocks noChangeArrowheads="1"/>
              </p:cNvSpPr>
              <p:nvPr/>
            </p:nvSpPr>
            <p:spPr bwMode="auto">
              <a:xfrm>
                <a:off x="790575" y="1728788"/>
                <a:ext cx="1270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67"/>
              <p:cNvSpPr>
                <a:spLocks noChangeArrowheads="1"/>
              </p:cNvSpPr>
              <p:nvPr/>
            </p:nvSpPr>
            <p:spPr bwMode="auto">
              <a:xfrm>
                <a:off x="917575" y="17954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68"/>
              <p:cNvSpPr>
                <a:spLocks noChangeArrowheads="1"/>
              </p:cNvSpPr>
              <p:nvPr/>
            </p:nvSpPr>
            <p:spPr bwMode="auto">
              <a:xfrm>
                <a:off x="917575" y="16049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69"/>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70"/>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1" name="Freeform 73"/>
            <p:cNvSpPr>
              <a:spLocks noEditPoints="1"/>
            </p:cNvSpPr>
            <p:nvPr/>
          </p:nvSpPr>
          <p:spPr bwMode="auto">
            <a:xfrm>
              <a:off x="6228184" y="3261045"/>
              <a:ext cx="576064" cy="709643"/>
            </a:xfrm>
            <a:custGeom>
              <a:avLst/>
              <a:gdLst>
                <a:gd name="T0" fmla="*/ 328 w 414"/>
                <a:gd name="T1" fmla="*/ 246 h 510"/>
                <a:gd name="T2" fmla="*/ 288 w 414"/>
                <a:gd name="T3" fmla="*/ 200 h 510"/>
                <a:gd name="T4" fmla="*/ 154 w 414"/>
                <a:gd name="T5" fmla="*/ 4 h 510"/>
                <a:gd name="T6" fmla="*/ 104 w 414"/>
                <a:gd name="T7" fmla="*/ 32 h 510"/>
                <a:gd name="T8" fmla="*/ 88 w 414"/>
                <a:gd name="T9" fmla="*/ 82 h 510"/>
                <a:gd name="T10" fmla="*/ 116 w 414"/>
                <a:gd name="T11" fmla="*/ 156 h 510"/>
                <a:gd name="T12" fmla="*/ 132 w 414"/>
                <a:gd name="T13" fmla="*/ 216 h 510"/>
                <a:gd name="T14" fmla="*/ 38 w 414"/>
                <a:gd name="T15" fmla="*/ 236 h 510"/>
                <a:gd name="T16" fmla="*/ 2 w 414"/>
                <a:gd name="T17" fmla="*/ 276 h 510"/>
                <a:gd name="T18" fmla="*/ 4 w 414"/>
                <a:gd name="T19" fmla="*/ 318 h 510"/>
                <a:gd name="T20" fmla="*/ 12 w 414"/>
                <a:gd name="T21" fmla="*/ 368 h 510"/>
                <a:gd name="T22" fmla="*/ 22 w 414"/>
                <a:gd name="T23" fmla="*/ 396 h 510"/>
                <a:gd name="T24" fmla="*/ 44 w 414"/>
                <a:gd name="T25" fmla="*/ 416 h 510"/>
                <a:gd name="T26" fmla="*/ 56 w 414"/>
                <a:gd name="T27" fmla="*/ 450 h 510"/>
                <a:gd name="T28" fmla="*/ 84 w 414"/>
                <a:gd name="T29" fmla="*/ 464 h 510"/>
                <a:gd name="T30" fmla="*/ 96 w 414"/>
                <a:gd name="T31" fmla="*/ 496 h 510"/>
                <a:gd name="T32" fmla="*/ 166 w 414"/>
                <a:gd name="T33" fmla="*/ 510 h 510"/>
                <a:gd name="T34" fmla="*/ 222 w 414"/>
                <a:gd name="T35" fmla="*/ 510 h 510"/>
                <a:gd name="T36" fmla="*/ 292 w 414"/>
                <a:gd name="T37" fmla="*/ 482 h 510"/>
                <a:gd name="T38" fmla="*/ 394 w 414"/>
                <a:gd name="T39" fmla="*/ 438 h 510"/>
                <a:gd name="T40" fmla="*/ 414 w 414"/>
                <a:gd name="T41" fmla="*/ 344 h 510"/>
                <a:gd name="T42" fmla="*/ 392 w 414"/>
                <a:gd name="T43" fmla="*/ 250 h 510"/>
                <a:gd name="T44" fmla="*/ 108 w 414"/>
                <a:gd name="T45" fmla="*/ 368 h 510"/>
                <a:gd name="T46" fmla="*/ 126 w 414"/>
                <a:gd name="T47" fmla="*/ 386 h 510"/>
                <a:gd name="T48" fmla="*/ 52 w 414"/>
                <a:gd name="T49" fmla="*/ 380 h 510"/>
                <a:gd name="T50" fmla="*/ 46 w 414"/>
                <a:gd name="T51" fmla="*/ 362 h 510"/>
                <a:gd name="T52" fmla="*/ 200 w 414"/>
                <a:gd name="T53" fmla="*/ 396 h 510"/>
                <a:gd name="T54" fmla="*/ 94 w 414"/>
                <a:gd name="T55" fmla="*/ 432 h 510"/>
                <a:gd name="T56" fmla="*/ 130 w 414"/>
                <a:gd name="T57" fmla="*/ 416 h 510"/>
                <a:gd name="T58" fmla="*/ 216 w 414"/>
                <a:gd name="T59" fmla="*/ 456 h 510"/>
                <a:gd name="T60" fmla="*/ 122 w 414"/>
                <a:gd name="T61" fmla="*/ 476 h 510"/>
                <a:gd name="T62" fmla="*/ 256 w 414"/>
                <a:gd name="T63" fmla="*/ 464 h 510"/>
                <a:gd name="T64" fmla="*/ 252 w 414"/>
                <a:gd name="T65" fmla="*/ 416 h 510"/>
                <a:gd name="T66" fmla="*/ 234 w 414"/>
                <a:gd name="T67" fmla="*/ 372 h 510"/>
                <a:gd name="T68" fmla="*/ 210 w 414"/>
                <a:gd name="T69" fmla="*/ 334 h 510"/>
                <a:gd name="T70" fmla="*/ 200 w 414"/>
                <a:gd name="T71" fmla="*/ 306 h 510"/>
                <a:gd name="T72" fmla="*/ 154 w 414"/>
                <a:gd name="T73" fmla="*/ 268 h 510"/>
                <a:gd name="T74" fmla="*/ 106 w 414"/>
                <a:gd name="T75" fmla="*/ 266 h 510"/>
                <a:gd name="T76" fmla="*/ 88 w 414"/>
                <a:gd name="T77" fmla="*/ 306 h 510"/>
                <a:gd name="T78" fmla="*/ 132 w 414"/>
                <a:gd name="T79" fmla="*/ 292 h 510"/>
                <a:gd name="T80" fmla="*/ 166 w 414"/>
                <a:gd name="T81" fmla="*/ 310 h 510"/>
                <a:gd name="T82" fmla="*/ 60 w 414"/>
                <a:gd name="T83" fmla="*/ 334 h 510"/>
                <a:gd name="T84" fmla="*/ 34 w 414"/>
                <a:gd name="T85" fmla="*/ 308 h 510"/>
                <a:gd name="T86" fmla="*/ 36 w 414"/>
                <a:gd name="T87" fmla="*/ 270 h 510"/>
                <a:gd name="T88" fmla="*/ 96 w 414"/>
                <a:gd name="T89" fmla="*/ 248 h 510"/>
                <a:gd name="T90" fmla="*/ 168 w 414"/>
                <a:gd name="T91" fmla="*/ 228 h 510"/>
                <a:gd name="T92" fmla="*/ 132 w 414"/>
                <a:gd name="T93" fmla="*/ 122 h 510"/>
                <a:gd name="T94" fmla="*/ 120 w 414"/>
                <a:gd name="T95" fmla="*/ 82 h 510"/>
                <a:gd name="T96" fmla="*/ 148 w 414"/>
                <a:gd name="T97" fmla="*/ 40 h 510"/>
                <a:gd name="T98" fmla="*/ 272 w 414"/>
                <a:gd name="T99" fmla="*/ 230 h 510"/>
                <a:gd name="T100" fmla="*/ 320 w 414"/>
                <a:gd name="T101" fmla="*/ 276 h 510"/>
                <a:gd name="T102" fmla="*/ 380 w 414"/>
                <a:gd name="T103" fmla="*/ 314 h 510"/>
                <a:gd name="T104" fmla="*/ 380 w 414"/>
                <a:gd name="T105" fmla="*/ 378 h 510"/>
                <a:gd name="T106" fmla="*/ 302 w 414"/>
                <a:gd name="T107" fmla="*/ 432 h 510"/>
                <a:gd name="T108" fmla="*/ 260 w 414"/>
                <a:gd name="T109" fmla="*/ 46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510">
                  <a:moveTo>
                    <a:pt x="392" y="250"/>
                  </a:moveTo>
                  <a:lnTo>
                    <a:pt x="392" y="246"/>
                  </a:lnTo>
                  <a:lnTo>
                    <a:pt x="342" y="246"/>
                  </a:lnTo>
                  <a:lnTo>
                    <a:pt x="342" y="246"/>
                  </a:lnTo>
                  <a:lnTo>
                    <a:pt x="328" y="246"/>
                  </a:lnTo>
                  <a:lnTo>
                    <a:pt x="322" y="242"/>
                  </a:lnTo>
                  <a:lnTo>
                    <a:pt x="322" y="242"/>
                  </a:lnTo>
                  <a:lnTo>
                    <a:pt x="314" y="236"/>
                  </a:lnTo>
                  <a:lnTo>
                    <a:pt x="298" y="214"/>
                  </a:lnTo>
                  <a:lnTo>
                    <a:pt x="288" y="200"/>
                  </a:lnTo>
                  <a:lnTo>
                    <a:pt x="288" y="200"/>
                  </a:lnTo>
                  <a:lnTo>
                    <a:pt x="262" y="166"/>
                  </a:lnTo>
                  <a:lnTo>
                    <a:pt x="190" y="92"/>
                  </a:lnTo>
                  <a:lnTo>
                    <a:pt x="170" y="0"/>
                  </a:lnTo>
                  <a:lnTo>
                    <a:pt x="154" y="4"/>
                  </a:lnTo>
                  <a:lnTo>
                    <a:pt x="154" y="4"/>
                  </a:lnTo>
                  <a:lnTo>
                    <a:pt x="138" y="10"/>
                  </a:lnTo>
                  <a:lnTo>
                    <a:pt x="126" y="16"/>
                  </a:lnTo>
                  <a:lnTo>
                    <a:pt x="114" y="24"/>
                  </a:lnTo>
                  <a:lnTo>
                    <a:pt x="104" y="32"/>
                  </a:lnTo>
                  <a:lnTo>
                    <a:pt x="98" y="42"/>
                  </a:lnTo>
                  <a:lnTo>
                    <a:pt x="92" y="54"/>
                  </a:lnTo>
                  <a:lnTo>
                    <a:pt x="90" y="68"/>
                  </a:lnTo>
                  <a:lnTo>
                    <a:pt x="88" y="82"/>
                  </a:lnTo>
                  <a:lnTo>
                    <a:pt x="88" y="82"/>
                  </a:lnTo>
                  <a:lnTo>
                    <a:pt x="90" y="94"/>
                  </a:lnTo>
                  <a:lnTo>
                    <a:pt x="94" y="110"/>
                  </a:lnTo>
                  <a:lnTo>
                    <a:pt x="100" y="126"/>
                  </a:lnTo>
                  <a:lnTo>
                    <a:pt x="110" y="144"/>
                  </a:lnTo>
                  <a:lnTo>
                    <a:pt x="116" y="156"/>
                  </a:lnTo>
                  <a:lnTo>
                    <a:pt x="116" y="156"/>
                  </a:lnTo>
                  <a:lnTo>
                    <a:pt x="128" y="184"/>
                  </a:lnTo>
                  <a:lnTo>
                    <a:pt x="132" y="200"/>
                  </a:lnTo>
                  <a:lnTo>
                    <a:pt x="136" y="216"/>
                  </a:lnTo>
                  <a:lnTo>
                    <a:pt x="132" y="216"/>
                  </a:lnTo>
                  <a:lnTo>
                    <a:pt x="132" y="216"/>
                  </a:lnTo>
                  <a:lnTo>
                    <a:pt x="104" y="216"/>
                  </a:lnTo>
                  <a:lnTo>
                    <a:pt x="78" y="220"/>
                  </a:lnTo>
                  <a:lnTo>
                    <a:pt x="56" y="226"/>
                  </a:lnTo>
                  <a:lnTo>
                    <a:pt x="38" y="236"/>
                  </a:lnTo>
                  <a:lnTo>
                    <a:pt x="38" y="236"/>
                  </a:lnTo>
                  <a:lnTo>
                    <a:pt x="20" y="246"/>
                  </a:lnTo>
                  <a:lnTo>
                    <a:pt x="10" y="260"/>
                  </a:lnTo>
                  <a:lnTo>
                    <a:pt x="6" y="268"/>
                  </a:lnTo>
                  <a:lnTo>
                    <a:pt x="2" y="276"/>
                  </a:lnTo>
                  <a:lnTo>
                    <a:pt x="0" y="284"/>
                  </a:lnTo>
                  <a:lnTo>
                    <a:pt x="0" y="292"/>
                  </a:lnTo>
                  <a:lnTo>
                    <a:pt x="0" y="292"/>
                  </a:lnTo>
                  <a:lnTo>
                    <a:pt x="2" y="306"/>
                  </a:lnTo>
                  <a:lnTo>
                    <a:pt x="4" y="318"/>
                  </a:lnTo>
                  <a:lnTo>
                    <a:pt x="10" y="332"/>
                  </a:lnTo>
                  <a:lnTo>
                    <a:pt x="20" y="342"/>
                  </a:lnTo>
                  <a:lnTo>
                    <a:pt x="20" y="342"/>
                  </a:lnTo>
                  <a:lnTo>
                    <a:pt x="14" y="356"/>
                  </a:lnTo>
                  <a:lnTo>
                    <a:pt x="12" y="368"/>
                  </a:lnTo>
                  <a:lnTo>
                    <a:pt x="12" y="368"/>
                  </a:lnTo>
                  <a:lnTo>
                    <a:pt x="12" y="376"/>
                  </a:lnTo>
                  <a:lnTo>
                    <a:pt x="14" y="384"/>
                  </a:lnTo>
                  <a:lnTo>
                    <a:pt x="18" y="390"/>
                  </a:lnTo>
                  <a:lnTo>
                    <a:pt x="22" y="396"/>
                  </a:lnTo>
                  <a:lnTo>
                    <a:pt x="22" y="396"/>
                  </a:lnTo>
                  <a:lnTo>
                    <a:pt x="30" y="404"/>
                  </a:lnTo>
                  <a:lnTo>
                    <a:pt x="44" y="410"/>
                  </a:lnTo>
                  <a:lnTo>
                    <a:pt x="44" y="410"/>
                  </a:lnTo>
                  <a:lnTo>
                    <a:pt x="44" y="416"/>
                  </a:lnTo>
                  <a:lnTo>
                    <a:pt x="44" y="416"/>
                  </a:lnTo>
                  <a:lnTo>
                    <a:pt x="44" y="430"/>
                  </a:lnTo>
                  <a:lnTo>
                    <a:pt x="48" y="438"/>
                  </a:lnTo>
                  <a:lnTo>
                    <a:pt x="52" y="444"/>
                  </a:lnTo>
                  <a:lnTo>
                    <a:pt x="56" y="450"/>
                  </a:lnTo>
                  <a:lnTo>
                    <a:pt x="64" y="456"/>
                  </a:lnTo>
                  <a:lnTo>
                    <a:pt x="72" y="460"/>
                  </a:lnTo>
                  <a:lnTo>
                    <a:pt x="84" y="462"/>
                  </a:lnTo>
                  <a:lnTo>
                    <a:pt x="84" y="462"/>
                  </a:lnTo>
                  <a:lnTo>
                    <a:pt x="84" y="464"/>
                  </a:lnTo>
                  <a:lnTo>
                    <a:pt x="84" y="464"/>
                  </a:lnTo>
                  <a:lnTo>
                    <a:pt x="84" y="472"/>
                  </a:lnTo>
                  <a:lnTo>
                    <a:pt x="86" y="480"/>
                  </a:lnTo>
                  <a:lnTo>
                    <a:pt x="90" y="488"/>
                  </a:lnTo>
                  <a:lnTo>
                    <a:pt x="96" y="496"/>
                  </a:lnTo>
                  <a:lnTo>
                    <a:pt x="104" y="502"/>
                  </a:lnTo>
                  <a:lnTo>
                    <a:pt x="116" y="506"/>
                  </a:lnTo>
                  <a:lnTo>
                    <a:pt x="130" y="510"/>
                  </a:lnTo>
                  <a:lnTo>
                    <a:pt x="148" y="510"/>
                  </a:lnTo>
                  <a:lnTo>
                    <a:pt x="166" y="510"/>
                  </a:lnTo>
                  <a:lnTo>
                    <a:pt x="178" y="504"/>
                  </a:lnTo>
                  <a:lnTo>
                    <a:pt x="178" y="504"/>
                  </a:lnTo>
                  <a:lnTo>
                    <a:pt x="202" y="508"/>
                  </a:lnTo>
                  <a:lnTo>
                    <a:pt x="222" y="510"/>
                  </a:lnTo>
                  <a:lnTo>
                    <a:pt x="222" y="510"/>
                  </a:lnTo>
                  <a:lnTo>
                    <a:pt x="246" y="510"/>
                  </a:lnTo>
                  <a:lnTo>
                    <a:pt x="248" y="508"/>
                  </a:lnTo>
                  <a:lnTo>
                    <a:pt x="248" y="508"/>
                  </a:lnTo>
                  <a:lnTo>
                    <a:pt x="270" y="496"/>
                  </a:lnTo>
                  <a:lnTo>
                    <a:pt x="292" y="482"/>
                  </a:lnTo>
                  <a:lnTo>
                    <a:pt x="314" y="464"/>
                  </a:lnTo>
                  <a:lnTo>
                    <a:pt x="334" y="442"/>
                  </a:lnTo>
                  <a:lnTo>
                    <a:pt x="394" y="442"/>
                  </a:lnTo>
                  <a:lnTo>
                    <a:pt x="394" y="438"/>
                  </a:lnTo>
                  <a:lnTo>
                    <a:pt x="394" y="438"/>
                  </a:lnTo>
                  <a:lnTo>
                    <a:pt x="404" y="414"/>
                  </a:lnTo>
                  <a:lnTo>
                    <a:pt x="410" y="392"/>
                  </a:lnTo>
                  <a:lnTo>
                    <a:pt x="412" y="368"/>
                  </a:lnTo>
                  <a:lnTo>
                    <a:pt x="414" y="344"/>
                  </a:lnTo>
                  <a:lnTo>
                    <a:pt x="414" y="344"/>
                  </a:lnTo>
                  <a:lnTo>
                    <a:pt x="412" y="320"/>
                  </a:lnTo>
                  <a:lnTo>
                    <a:pt x="408" y="296"/>
                  </a:lnTo>
                  <a:lnTo>
                    <a:pt x="402" y="274"/>
                  </a:lnTo>
                  <a:lnTo>
                    <a:pt x="392" y="250"/>
                  </a:lnTo>
                  <a:lnTo>
                    <a:pt x="392" y="250"/>
                  </a:lnTo>
                  <a:close/>
                  <a:moveTo>
                    <a:pt x="46" y="362"/>
                  </a:moveTo>
                  <a:lnTo>
                    <a:pt x="46" y="362"/>
                  </a:lnTo>
                  <a:lnTo>
                    <a:pt x="64" y="366"/>
                  </a:lnTo>
                  <a:lnTo>
                    <a:pt x="88" y="368"/>
                  </a:lnTo>
                  <a:lnTo>
                    <a:pt x="108" y="368"/>
                  </a:lnTo>
                  <a:lnTo>
                    <a:pt x="166" y="342"/>
                  </a:lnTo>
                  <a:lnTo>
                    <a:pt x="166" y="342"/>
                  </a:lnTo>
                  <a:lnTo>
                    <a:pt x="180" y="348"/>
                  </a:lnTo>
                  <a:lnTo>
                    <a:pt x="190" y="358"/>
                  </a:lnTo>
                  <a:lnTo>
                    <a:pt x="126" y="386"/>
                  </a:lnTo>
                  <a:lnTo>
                    <a:pt x="86" y="386"/>
                  </a:lnTo>
                  <a:lnTo>
                    <a:pt x="86" y="386"/>
                  </a:lnTo>
                  <a:lnTo>
                    <a:pt x="66" y="384"/>
                  </a:lnTo>
                  <a:lnTo>
                    <a:pt x="52" y="380"/>
                  </a:lnTo>
                  <a:lnTo>
                    <a:pt x="52" y="380"/>
                  </a:lnTo>
                  <a:lnTo>
                    <a:pt x="46" y="374"/>
                  </a:lnTo>
                  <a:lnTo>
                    <a:pt x="44" y="372"/>
                  </a:lnTo>
                  <a:lnTo>
                    <a:pt x="44" y="368"/>
                  </a:lnTo>
                  <a:lnTo>
                    <a:pt x="44" y="368"/>
                  </a:lnTo>
                  <a:lnTo>
                    <a:pt x="46" y="362"/>
                  </a:lnTo>
                  <a:lnTo>
                    <a:pt x="46" y="362"/>
                  </a:lnTo>
                  <a:close/>
                  <a:moveTo>
                    <a:pt x="130" y="416"/>
                  </a:moveTo>
                  <a:lnTo>
                    <a:pt x="190" y="390"/>
                  </a:lnTo>
                  <a:lnTo>
                    <a:pt x="190" y="390"/>
                  </a:lnTo>
                  <a:lnTo>
                    <a:pt x="200" y="396"/>
                  </a:lnTo>
                  <a:lnTo>
                    <a:pt x="206" y="404"/>
                  </a:lnTo>
                  <a:lnTo>
                    <a:pt x="140" y="432"/>
                  </a:lnTo>
                  <a:lnTo>
                    <a:pt x="112" y="432"/>
                  </a:lnTo>
                  <a:lnTo>
                    <a:pt x="112" y="432"/>
                  </a:lnTo>
                  <a:lnTo>
                    <a:pt x="94" y="432"/>
                  </a:lnTo>
                  <a:lnTo>
                    <a:pt x="82" y="428"/>
                  </a:lnTo>
                  <a:lnTo>
                    <a:pt x="74" y="424"/>
                  </a:lnTo>
                  <a:lnTo>
                    <a:pt x="72" y="420"/>
                  </a:lnTo>
                  <a:lnTo>
                    <a:pt x="72" y="416"/>
                  </a:lnTo>
                  <a:lnTo>
                    <a:pt x="130" y="416"/>
                  </a:lnTo>
                  <a:close/>
                  <a:moveTo>
                    <a:pt x="146" y="464"/>
                  </a:moveTo>
                  <a:lnTo>
                    <a:pt x="200" y="440"/>
                  </a:lnTo>
                  <a:lnTo>
                    <a:pt x="200" y="440"/>
                  </a:lnTo>
                  <a:lnTo>
                    <a:pt x="208" y="448"/>
                  </a:lnTo>
                  <a:lnTo>
                    <a:pt x="216" y="456"/>
                  </a:lnTo>
                  <a:lnTo>
                    <a:pt x="158" y="482"/>
                  </a:lnTo>
                  <a:lnTo>
                    <a:pt x="146" y="482"/>
                  </a:lnTo>
                  <a:lnTo>
                    <a:pt x="146" y="482"/>
                  </a:lnTo>
                  <a:lnTo>
                    <a:pt x="132" y="480"/>
                  </a:lnTo>
                  <a:lnTo>
                    <a:pt x="122" y="476"/>
                  </a:lnTo>
                  <a:lnTo>
                    <a:pt x="116" y="470"/>
                  </a:lnTo>
                  <a:lnTo>
                    <a:pt x="114" y="464"/>
                  </a:lnTo>
                  <a:lnTo>
                    <a:pt x="146" y="464"/>
                  </a:lnTo>
                  <a:close/>
                  <a:moveTo>
                    <a:pt x="260" y="468"/>
                  </a:moveTo>
                  <a:lnTo>
                    <a:pt x="256" y="464"/>
                  </a:lnTo>
                  <a:lnTo>
                    <a:pt x="256" y="464"/>
                  </a:lnTo>
                  <a:lnTo>
                    <a:pt x="244" y="442"/>
                  </a:lnTo>
                  <a:lnTo>
                    <a:pt x="238" y="434"/>
                  </a:lnTo>
                  <a:lnTo>
                    <a:pt x="230" y="426"/>
                  </a:lnTo>
                  <a:lnTo>
                    <a:pt x="252" y="416"/>
                  </a:lnTo>
                  <a:lnTo>
                    <a:pt x="248" y="410"/>
                  </a:lnTo>
                  <a:lnTo>
                    <a:pt x="248" y="410"/>
                  </a:lnTo>
                  <a:lnTo>
                    <a:pt x="236" y="390"/>
                  </a:lnTo>
                  <a:lnTo>
                    <a:pt x="222" y="376"/>
                  </a:lnTo>
                  <a:lnTo>
                    <a:pt x="234" y="372"/>
                  </a:lnTo>
                  <a:lnTo>
                    <a:pt x="232" y="366"/>
                  </a:lnTo>
                  <a:lnTo>
                    <a:pt x="232" y="366"/>
                  </a:lnTo>
                  <a:lnTo>
                    <a:pt x="224" y="354"/>
                  </a:lnTo>
                  <a:lnTo>
                    <a:pt x="218" y="344"/>
                  </a:lnTo>
                  <a:lnTo>
                    <a:pt x="210" y="334"/>
                  </a:lnTo>
                  <a:lnTo>
                    <a:pt x="200" y="328"/>
                  </a:lnTo>
                  <a:lnTo>
                    <a:pt x="208" y="322"/>
                  </a:lnTo>
                  <a:lnTo>
                    <a:pt x="206" y="318"/>
                  </a:lnTo>
                  <a:lnTo>
                    <a:pt x="206" y="318"/>
                  </a:lnTo>
                  <a:lnTo>
                    <a:pt x="200" y="306"/>
                  </a:lnTo>
                  <a:lnTo>
                    <a:pt x="192" y="294"/>
                  </a:lnTo>
                  <a:lnTo>
                    <a:pt x="184" y="286"/>
                  </a:lnTo>
                  <a:lnTo>
                    <a:pt x="174" y="278"/>
                  </a:lnTo>
                  <a:lnTo>
                    <a:pt x="164" y="272"/>
                  </a:lnTo>
                  <a:lnTo>
                    <a:pt x="154" y="268"/>
                  </a:lnTo>
                  <a:lnTo>
                    <a:pt x="142" y="264"/>
                  </a:lnTo>
                  <a:lnTo>
                    <a:pt x="128" y="264"/>
                  </a:lnTo>
                  <a:lnTo>
                    <a:pt x="128" y="264"/>
                  </a:lnTo>
                  <a:lnTo>
                    <a:pt x="118" y="264"/>
                  </a:lnTo>
                  <a:lnTo>
                    <a:pt x="106" y="266"/>
                  </a:lnTo>
                  <a:lnTo>
                    <a:pt x="106" y="266"/>
                  </a:lnTo>
                  <a:lnTo>
                    <a:pt x="82" y="276"/>
                  </a:lnTo>
                  <a:lnTo>
                    <a:pt x="40" y="276"/>
                  </a:lnTo>
                  <a:lnTo>
                    <a:pt x="68" y="306"/>
                  </a:lnTo>
                  <a:lnTo>
                    <a:pt x="88" y="306"/>
                  </a:lnTo>
                  <a:lnTo>
                    <a:pt x="90" y="304"/>
                  </a:lnTo>
                  <a:lnTo>
                    <a:pt x="90" y="304"/>
                  </a:lnTo>
                  <a:lnTo>
                    <a:pt x="116" y="296"/>
                  </a:lnTo>
                  <a:lnTo>
                    <a:pt x="116" y="296"/>
                  </a:lnTo>
                  <a:lnTo>
                    <a:pt x="132" y="292"/>
                  </a:lnTo>
                  <a:lnTo>
                    <a:pt x="132" y="292"/>
                  </a:lnTo>
                  <a:lnTo>
                    <a:pt x="142" y="294"/>
                  </a:lnTo>
                  <a:lnTo>
                    <a:pt x="150" y="298"/>
                  </a:lnTo>
                  <a:lnTo>
                    <a:pt x="160" y="302"/>
                  </a:lnTo>
                  <a:lnTo>
                    <a:pt x="166" y="310"/>
                  </a:lnTo>
                  <a:lnTo>
                    <a:pt x="102" y="338"/>
                  </a:lnTo>
                  <a:lnTo>
                    <a:pt x="80" y="338"/>
                  </a:lnTo>
                  <a:lnTo>
                    <a:pt x="80" y="338"/>
                  </a:lnTo>
                  <a:lnTo>
                    <a:pt x="70" y="338"/>
                  </a:lnTo>
                  <a:lnTo>
                    <a:pt x="60" y="334"/>
                  </a:lnTo>
                  <a:lnTo>
                    <a:pt x="52" y="330"/>
                  </a:lnTo>
                  <a:lnTo>
                    <a:pt x="44" y="324"/>
                  </a:lnTo>
                  <a:lnTo>
                    <a:pt x="44" y="324"/>
                  </a:lnTo>
                  <a:lnTo>
                    <a:pt x="38" y="316"/>
                  </a:lnTo>
                  <a:lnTo>
                    <a:pt x="34" y="308"/>
                  </a:lnTo>
                  <a:lnTo>
                    <a:pt x="30" y="300"/>
                  </a:lnTo>
                  <a:lnTo>
                    <a:pt x="30" y="290"/>
                  </a:lnTo>
                  <a:lnTo>
                    <a:pt x="30" y="290"/>
                  </a:lnTo>
                  <a:lnTo>
                    <a:pt x="32" y="280"/>
                  </a:lnTo>
                  <a:lnTo>
                    <a:pt x="36" y="270"/>
                  </a:lnTo>
                  <a:lnTo>
                    <a:pt x="46" y="264"/>
                  </a:lnTo>
                  <a:lnTo>
                    <a:pt x="58" y="258"/>
                  </a:lnTo>
                  <a:lnTo>
                    <a:pt x="58" y="258"/>
                  </a:lnTo>
                  <a:lnTo>
                    <a:pt x="74" y="252"/>
                  </a:lnTo>
                  <a:lnTo>
                    <a:pt x="96" y="248"/>
                  </a:lnTo>
                  <a:lnTo>
                    <a:pt x="120" y="246"/>
                  </a:lnTo>
                  <a:lnTo>
                    <a:pt x="148" y="246"/>
                  </a:lnTo>
                  <a:lnTo>
                    <a:pt x="168" y="246"/>
                  </a:lnTo>
                  <a:lnTo>
                    <a:pt x="168" y="228"/>
                  </a:lnTo>
                  <a:lnTo>
                    <a:pt x="168" y="228"/>
                  </a:lnTo>
                  <a:lnTo>
                    <a:pt x="166" y="206"/>
                  </a:lnTo>
                  <a:lnTo>
                    <a:pt x="160" y="180"/>
                  </a:lnTo>
                  <a:lnTo>
                    <a:pt x="150" y="156"/>
                  </a:lnTo>
                  <a:lnTo>
                    <a:pt x="138" y="130"/>
                  </a:lnTo>
                  <a:lnTo>
                    <a:pt x="132" y="122"/>
                  </a:lnTo>
                  <a:lnTo>
                    <a:pt x="132" y="122"/>
                  </a:lnTo>
                  <a:lnTo>
                    <a:pt x="126" y="110"/>
                  </a:lnTo>
                  <a:lnTo>
                    <a:pt x="122" y="102"/>
                  </a:lnTo>
                  <a:lnTo>
                    <a:pt x="120" y="92"/>
                  </a:lnTo>
                  <a:lnTo>
                    <a:pt x="120" y="82"/>
                  </a:lnTo>
                  <a:lnTo>
                    <a:pt x="120" y="82"/>
                  </a:lnTo>
                  <a:lnTo>
                    <a:pt x="122" y="68"/>
                  </a:lnTo>
                  <a:lnTo>
                    <a:pt x="126" y="58"/>
                  </a:lnTo>
                  <a:lnTo>
                    <a:pt x="136" y="48"/>
                  </a:lnTo>
                  <a:lnTo>
                    <a:pt x="148" y="40"/>
                  </a:lnTo>
                  <a:lnTo>
                    <a:pt x="164" y="108"/>
                  </a:lnTo>
                  <a:lnTo>
                    <a:pt x="242" y="192"/>
                  </a:lnTo>
                  <a:lnTo>
                    <a:pt x="242" y="192"/>
                  </a:lnTo>
                  <a:lnTo>
                    <a:pt x="272" y="230"/>
                  </a:lnTo>
                  <a:lnTo>
                    <a:pt x="272" y="230"/>
                  </a:lnTo>
                  <a:lnTo>
                    <a:pt x="294" y="258"/>
                  </a:lnTo>
                  <a:lnTo>
                    <a:pt x="304" y="268"/>
                  </a:lnTo>
                  <a:lnTo>
                    <a:pt x="312" y="272"/>
                  </a:lnTo>
                  <a:lnTo>
                    <a:pt x="312" y="272"/>
                  </a:lnTo>
                  <a:lnTo>
                    <a:pt x="320" y="276"/>
                  </a:lnTo>
                  <a:lnTo>
                    <a:pt x="334" y="278"/>
                  </a:lnTo>
                  <a:lnTo>
                    <a:pt x="372" y="278"/>
                  </a:lnTo>
                  <a:lnTo>
                    <a:pt x="372" y="278"/>
                  </a:lnTo>
                  <a:lnTo>
                    <a:pt x="376" y="296"/>
                  </a:lnTo>
                  <a:lnTo>
                    <a:pt x="380" y="314"/>
                  </a:lnTo>
                  <a:lnTo>
                    <a:pt x="382" y="330"/>
                  </a:lnTo>
                  <a:lnTo>
                    <a:pt x="384" y="348"/>
                  </a:lnTo>
                  <a:lnTo>
                    <a:pt x="384" y="348"/>
                  </a:lnTo>
                  <a:lnTo>
                    <a:pt x="382" y="364"/>
                  </a:lnTo>
                  <a:lnTo>
                    <a:pt x="380" y="378"/>
                  </a:lnTo>
                  <a:lnTo>
                    <a:pt x="372" y="410"/>
                  </a:lnTo>
                  <a:lnTo>
                    <a:pt x="320" y="410"/>
                  </a:lnTo>
                  <a:lnTo>
                    <a:pt x="318" y="412"/>
                  </a:lnTo>
                  <a:lnTo>
                    <a:pt x="318" y="412"/>
                  </a:lnTo>
                  <a:lnTo>
                    <a:pt x="302" y="432"/>
                  </a:lnTo>
                  <a:lnTo>
                    <a:pt x="282" y="452"/>
                  </a:lnTo>
                  <a:lnTo>
                    <a:pt x="262" y="468"/>
                  </a:lnTo>
                  <a:lnTo>
                    <a:pt x="238" y="484"/>
                  </a:lnTo>
                  <a:lnTo>
                    <a:pt x="224" y="484"/>
                  </a:lnTo>
                  <a:lnTo>
                    <a:pt x="260" y="468"/>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sp>
          <p:nvSpPr>
            <p:cNvPr id="22" name="Freeform 75"/>
            <p:cNvSpPr>
              <a:spLocks noEditPoints="1"/>
            </p:cNvSpPr>
            <p:nvPr/>
          </p:nvSpPr>
          <p:spPr bwMode="auto">
            <a:xfrm>
              <a:off x="5041910" y="3282546"/>
              <a:ext cx="559503" cy="666640"/>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grpSp>
      <p:sp>
        <p:nvSpPr>
          <p:cNvPr id="23" name="TextBox 22"/>
          <p:cNvSpPr txBox="1"/>
          <p:nvPr/>
        </p:nvSpPr>
        <p:spPr>
          <a:xfrm>
            <a:off x="1331641" y="732642"/>
            <a:ext cx="6264697" cy="1445260"/>
          </a:xfrm>
          <a:prstGeom prst="rect">
            <a:avLst/>
          </a:prstGeom>
          <a:noFill/>
        </p:spPr>
        <p:txBody>
          <a:bodyPr wrap="square" rtlCol="0">
            <a:spAutoFit/>
          </a:bodyPr>
          <a:lstStyle/>
          <a:p>
            <a:pPr algn="ctr"/>
            <a:r>
              <a:rPr lang="zh-CN" altLang="en-US" sz="4400" dirty="0">
                <a:solidFill>
                  <a:srgbClr val="B25538"/>
                </a:solidFill>
                <a:latin typeface="+mn-ea"/>
              </a:rPr>
              <a:t>基于</a:t>
            </a:r>
            <a:r>
              <a:rPr lang="en-US" altLang="zh-CN" sz="4400" dirty="0">
                <a:solidFill>
                  <a:srgbClr val="B25538"/>
                </a:solidFill>
                <a:latin typeface="+mn-ea"/>
              </a:rPr>
              <a:t>Web</a:t>
            </a:r>
            <a:r>
              <a:rPr lang="zh-CN" altLang="en-US" sz="4400" dirty="0">
                <a:solidFill>
                  <a:srgbClr val="B25538"/>
                </a:solidFill>
                <a:latin typeface="+mn-ea"/>
              </a:rPr>
              <a:t>的扶贫农产品销售系统的设计与实现</a:t>
            </a:r>
            <a:endParaRPr lang="zh-CN" altLang="en-US" sz="4400" dirty="0">
              <a:solidFill>
                <a:srgbClr val="B25538"/>
              </a:solidFill>
              <a:latin typeface="+mn-ea"/>
            </a:endParaRPr>
          </a:p>
        </p:txBody>
      </p:sp>
      <p:sp>
        <p:nvSpPr>
          <p:cNvPr id="3" name="Text Box 8"/>
          <p:cNvSpPr txBox="1"/>
          <p:nvPr/>
        </p:nvSpPr>
        <p:spPr>
          <a:xfrm>
            <a:off x="6144578" y="2581593"/>
            <a:ext cx="2011680" cy="460375"/>
          </a:xfrm>
          <a:prstGeom prst="rect">
            <a:avLst/>
          </a:prstGeom>
          <a:noFill/>
          <a:ln w="9525">
            <a:noFill/>
          </a:ln>
        </p:spPr>
        <p:txBody>
          <a:bodyPr wrap="none">
            <a:spAutoFit/>
          </a:bodyPr>
          <a:p>
            <a:r>
              <a:rPr lang="zh-CN" altLang="en-US" sz="2400" dirty="0">
                <a:solidFill>
                  <a:srgbClr val="002A7E"/>
                </a:solidFill>
                <a:latin typeface="隶书" panose="02010509060101010101" pitchFamily="49" charset="-122"/>
                <a:ea typeface="隶书" panose="02010509060101010101" pitchFamily="49" charset="-122"/>
              </a:rPr>
              <a:t>学生：韩孝瑶      </a:t>
            </a:r>
            <a:endParaRPr lang="zh-CN" altLang="en-US" sz="2400" dirty="0">
              <a:solidFill>
                <a:srgbClr val="002A7E"/>
              </a:solidFill>
              <a:latin typeface="隶书" panose="02010509060101010101" pitchFamily="49" charset="-122"/>
              <a:ea typeface="隶书" panose="02010509060101010101" pitchFamily="49" charset="-122"/>
            </a:endParaRPr>
          </a:p>
        </p:txBody>
      </p:sp>
      <p:sp>
        <p:nvSpPr>
          <p:cNvPr id="4" name="Text Box 8"/>
          <p:cNvSpPr txBox="1"/>
          <p:nvPr/>
        </p:nvSpPr>
        <p:spPr>
          <a:xfrm>
            <a:off x="4936808" y="3119438"/>
            <a:ext cx="2316480" cy="460375"/>
          </a:xfrm>
          <a:prstGeom prst="rect">
            <a:avLst/>
          </a:prstGeom>
          <a:noFill/>
          <a:ln w="9525">
            <a:noFill/>
          </a:ln>
        </p:spPr>
        <p:txBody>
          <a:bodyPr wrap="none">
            <a:spAutoFit/>
          </a:bodyPr>
          <a:p>
            <a:pPr algn="l"/>
            <a:r>
              <a:rPr lang="zh-CN" altLang="en-US" sz="2400" dirty="0">
                <a:solidFill>
                  <a:srgbClr val="002A7E"/>
                </a:solidFill>
                <a:latin typeface="隶书" panose="02010509060101010101" pitchFamily="49" charset="-122"/>
                <a:ea typeface="隶书" panose="02010509060101010101" pitchFamily="49" charset="-122"/>
                <a:sym typeface="+mn-ea"/>
              </a:rPr>
              <a:t>指导教师</a:t>
            </a:r>
            <a:r>
              <a:rPr lang="zh-CN" altLang="en-US" sz="2400" dirty="0">
                <a:solidFill>
                  <a:srgbClr val="002A7E"/>
                </a:solidFill>
                <a:latin typeface="隶书" panose="02010509060101010101" pitchFamily="49" charset="-122"/>
                <a:ea typeface="隶书" panose="02010509060101010101" pitchFamily="49" charset="-122"/>
              </a:rPr>
              <a:t>：肖潇      </a:t>
            </a:r>
            <a:endParaRPr lang="zh-CN" altLang="en-US" sz="2400" dirty="0">
              <a:solidFill>
                <a:srgbClr val="002A7E"/>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标题区</a:t>
            </a:r>
            <a:endParaRPr lang="zh-CN" altLang="en-US" dirty="0"/>
          </a:p>
        </p:txBody>
      </p:sp>
      <p:grpSp>
        <p:nvGrpSpPr>
          <p:cNvPr id="4" name="组合 3"/>
          <p:cNvGrpSpPr/>
          <p:nvPr/>
        </p:nvGrpSpPr>
        <p:grpSpPr>
          <a:xfrm>
            <a:off x="1774618" y="1292180"/>
            <a:ext cx="5495016" cy="622327"/>
            <a:chOff x="2349267" y="1292179"/>
            <a:chExt cx="5495016" cy="622327"/>
          </a:xfrm>
        </p:grpSpPr>
        <p:grpSp>
          <p:nvGrpSpPr>
            <p:cNvPr id="5" name="组合 4"/>
            <p:cNvGrpSpPr/>
            <p:nvPr/>
          </p:nvGrpSpPr>
          <p:grpSpPr>
            <a:xfrm>
              <a:off x="2349267" y="1292179"/>
              <a:ext cx="245286" cy="622327"/>
              <a:chOff x="4294188" y="3405188"/>
              <a:chExt cx="555625" cy="1409700"/>
            </a:xfrm>
            <a:solidFill>
              <a:srgbClr val="507281"/>
            </a:solidFill>
          </p:grpSpPr>
          <p:sp>
            <p:nvSpPr>
              <p:cNvPr id="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2625929" y="1292179"/>
              <a:ext cx="245286" cy="622327"/>
              <a:chOff x="4294188" y="3405188"/>
              <a:chExt cx="555625" cy="1409700"/>
            </a:xfrm>
            <a:solidFill>
              <a:srgbClr val="507281"/>
            </a:solidFill>
          </p:grpSpPr>
          <p:sp>
            <p:nvSpPr>
              <p:cNvPr id="1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2902591" y="1292179"/>
              <a:ext cx="245286" cy="622327"/>
              <a:chOff x="4294188" y="3405188"/>
              <a:chExt cx="555625" cy="1409700"/>
            </a:xfrm>
            <a:solidFill>
              <a:srgbClr val="507281"/>
            </a:solidFill>
          </p:grpSpPr>
          <p:sp>
            <p:nvSpPr>
              <p:cNvPr id="1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3179253" y="1292179"/>
              <a:ext cx="245286" cy="622327"/>
              <a:chOff x="4294188" y="3405188"/>
              <a:chExt cx="555625" cy="1409700"/>
            </a:xfrm>
            <a:solidFill>
              <a:srgbClr val="507281"/>
            </a:solidFill>
          </p:grpSpPr>
          <p:sp>
            <p:nvSpPr>
              <p:cNvPr id="2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 name="组合 21"/>
            <p:cNvGrpSpPr/>
            <p:nvPr/>
          </p:nvGrpSpPr>
          <p:grpSpPr>
            <a:xfrm>
              <a:off x="3455915" y="1292179"/>
              <a:ext cx="245286" cy="622327"/>
              <a:chOff x="4294188" y="3405188"/>
              <a:chExt cx="555625" cy="1409700"/>
            </a:xfrm>
            <a:solidFill>
              <a:srgbClr val="507281"/>
            </a:solidFill>
          </p:grpSpPr>
          <p:sp>
            <p:nvSpPr>
              <p:cNvPr id="2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3732577" y="1292179"/>
              <a:ext cx="245286" cy="622327"/>
              <a:chOff x="4294188" y="3405188"/>
              <a:chExt cx="555625" cy="1409700"/>
            </a:xfrm>
            <a:solidFill>
              <a:srgbClr val="507281"/>
            </a:solidFill>
          </p:grpSpPr>
          <p:sp>
            <p:nvSpPr>
              <p:cNvPr id="2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285901" y="1292179"/>
              <a:ext cx="245286" cy="622327"/>
              <a:chOff x="4294188" y="3405188"/>
              <a:chExt cx="555625" cy="1409700"/>
            </a:xfrm>
            <a:solidFill>
              <a:srgbClr val="507281"/>
            </a:solidFill>
          </p:grpSpPr>
          <p:sp>
            <p:nvSpPr>
              <p:cNvPr id="2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4562563" y="1292179"/>
              <a:ext cx="245286" cy="622327"/>
              <a:chOff x="4294188" y="3405188"/>
              <a:chExt cx="555625" cy="1409700"/>
            </a:xfrm>
            <a:solidFill>
              <a:srgbClr val="507281"/>
            </a:solidFill>
          </p:grpSpPr>
          <p:sp>
            <p:nvSpPr>
              <p:cNvPr id="3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4009239" y="1292179"/>
              <a:ext cx="245286" cy="622327"/>
              <a:chOff x="4294188" y="3405188"/>
              <a:chExt cx="555625" cy="1409700"/>
            </a:xfrm>
            <a:solidFill>
              <a:srgbClr val="507281"/>
            </a:solidFill>
          </p:grpSpPr>
          <p:sp>
            <p:nvSpPr>
              <p:cNvPr id="3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839225" y="1292179"/>
              <a:ext cx="245286" cy="622327"/>
              <a:chOff x="4294188" y="3405188"/>
              <a:chExt cx="555625" cy="1409700"/>
            </a:xfrm>
            <a:solidFill>
              <a:srgbClr val="507281"/>
            </a:solidFill>
          </p:grpSpPr>
          <p:sp>
            <p:nvSpPr>
              <p:cNvPr id="3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5115887" y="1292179"/>
              <a:ext cx="245286" cy="622327"/>
              <a:chOff x="4294188" y="3405188"/>
              <a:chExt cx="555625" cy="1409700"/>
            </a:xfrm>
            <a:solidFill>
              <a:srgbClr val="507281"/>
            </a:solidFill>
          </p:grpSpPr>
          <p:sp>
            <p:nvSpPr>
              <p:cNvPr id="4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392549" y="1292179"/>
              <a:ext cx="245286" cy="622327"/>
              <a:chOff x="4294188" y="3405188"/>
              <a:chExt cx="555625" cy="1409700"/>
            </a:xfrm>
            <a:solidFill>
              <a:srgbClr val="507281"/>
            </a:solidFill>
          </p:grpSpPr>
          <p:sp>
            <p:nvSpPr>
              <p:cNvPr id="4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5669211" y="1292179"/>
              <a:ext cx="245286" cy="622327"/>
              <a:chOff x="4294188" y="3405188"/>
              <a:chExt cx="555625" cy="1409700"/>
            </a:xfrm>
            <a:solidFill>
              <a:srgbClr val="507281"/>
            </a:solidFill>
          </p:grpSpPr>
          <p:sp>
            <p:nvSpPr>
              <p:cNvPr id="4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945873" y="1292179"/>
              <a:ext cx="245286" cy="622327"/>
              <a:chOff x="4294188" y="3405188"/>
              <a:chExt cx="555625" cy="1409700"/>
            </a:xfrm>
            <a:solidFill>
              <a:srgbClr val="507281"/>
            </a:solidFill>
          </p:grpSpPr>
          <p:sp>
            <p:nvSpPr>
              <p:cNvPr id="5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6222535" y="1292179"/>
              <a:ext cx="245286" cy="622327"/>
              <a:chOff x="4294188" y="3405188"/>
              <a:chExt cx="555625" cy="1409700"/>
            </a:xfrm>
            <a:solidFill>
              <a:srgbClr val="507281"/>
            </a:solidFill>
          </p:grpSpPr>
          <p:sp>
            <p:nvSpPr>
              <p:cNvPr id="5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6499197" y="1292179"/>
              <a:ext cx="245286" cy="622327"/>
              <a:chOff x="4294188" y="3405188"/>
              <a:chExt cx="555625" cy="1409700"/>
            </a:xfrm>
            <a:solidFill>
              <a:srgbClr val="507281"/>
            </a:solidFill>
          </p:grpSpPr>
          <p:sp>
            <p:nvSpPr>
              <p:cNvPr id="5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7052521" y="1292179"/>
              <a:ext cx="245286" cy="622327"/>
              <a:chOff x="4294188" y="3405188"/>
              <a:chExt cx="555625" cy="1409700"/>
            </a:xfrm>
            <a:solidFill>
              <a:srgbClr val="507281"/>
            </a:solidFill>
          </p:grpSpPr>
          <p:sp>
            <p:nvSpPr>
              <p:cNvPr id="5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1" name="组合 60"/>
            <p:cNvGrpSpPr/>
            <p:nvPr/>
          </p:nvGrpSpPr>
          <p:grpSpPr>
            <a:xfrm>
              <a:off x="7329183" y="1292179"/>
              <a:ext cx="245286" cy="622327"/>
              <a:chOff x="4294188" y="3405188"/>
              <a:chExt cx="555625" cy="1409700"/>
            </a:xfrm>
            <a:solidFill>
              <a:srgbClr val="507281"/>
            </a:solidFill>
          </p:grpSpPr>
          <p:sp>
            <p:nvSpPr>
              <p:cNvPr id="6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4" name="组合 63"/>
            <p:cNvGrpSpPr/>
            <p:nvPr/>
          </p:nvGrpSpPr>
          <p:grpSpPr>
            <a:xfrm>
              <a:off x="6775859" y="1292179"/>
              <a:ext cx="245286" cy="622327"/>
              <a:chOff x="4294188" y="3405188"/>
              <a:chExt cx="555625" cy="1409700"/>
            </a:xfrm>
            <a:solidFill>
              <a:srgbClr val="507281"/>
            </a:solidFill>
          </p:grpSpPr>
          <p:sp>
            <p:nvSpPr>
              <p:cNvPr id="6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7598997" y="1292179"/>
              <a:ext cx="245286" cy="622327"/>
              <a:chOff x="4294188" y="3405188"/>
              <a:chExt cx="555625" cy="1409700"/>
            </a:xfrm>
            <a:solidFill>
              <a:srgbClr val="507281"/>
            </a:solidFill>
          </p:grpSpPr>
          <p:sp>
            <p:nvSpPr>
              <p:cNvPr id="6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2" name="组合 11"/>
          <p:cNvGrpSpPr/>
          <p:nvPr/>
        </p:nvGrpSpPr>
        <p:grpSpPr>
          <a:xfrm>
            <a:off x="1774618" y="2002851"/>
            <a:ext cx="5495016" cy="622327"/>
            <a:chOff x="2349267" y="2035391"/>
            <a:chExt cx="5495016" cy="622327"/>
          </a:xfrm>
        </p:grpSpPr>
        <p:grpSp>
          <p:nvGrpSpPr>
            <p:cNvPr id="70" name="组合 69"/>
            <p:cNvGrpSpPr/>
            <p:nvPr/>
          </p:nvGrpSpPr>
          <p:grpSpPr>
            <a:xfrm>
              <a:off x="2349267" y="2035391"/>
              <a:ext cx="245286" cy="622327"/>
              <a:chOff x="4294188" y="3405188"/>
              <a:chExt cx="555625" cy="1409700"/>
            </a:xfrm>
            <a:solidFill>
              <a:srgbClr val="507281"/>
            </a:solidFill>
          </p:grpSpPr>
          <p:sp>
            <p:nvSpPr>
              <p:cNvPr id="7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3" name="组合 72"/>
            <p:cNvGrpSpPr/>
            <p:nvPr/>
          </p:nvGrpSpPr>
          <p:grpSpPr>
            <a:xfrm>
              <a:off x="2625929" y="2035391"/>
              <a:ext cx="245286" cy="622327"/>
              <a:chOff x="4294188" y="3405188"/>
              <a:chExt cx="555625" cy="1409700"/>
            </a:xfrm>
            <a:solidFill>
              <a:srgbClr val="507281"/>
            </a:solidFill>
          </p:grpSpPr>
          <p:sp>
            <p:nvSpPr>
              <p:cNvPr id="7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6" name="组合 75"/>
            <p:cNvGrpSpPr/>
            <p:nvPr/>
          </p:nvGrpSpPr>
          <p:grpSpPr>
            <a:xfrm>
              <a:off x="2902591" y="2035391"/>
              <a:ext cx="245286" cy="622327"/>
              <a:chOff x="4294188" y="3405188"/>
              <a:chExt cx="555625" cy="1409700"/>
            </a:xfrm>
            <a:solidFill>
              <a:srgbClr val="507281"/>
            </a:solidFill>
          </p:grpSpPr>
          <p:sp>
            <p:nvSpPr>
              <p:cNvPr id="7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9" name="组合 78"/>
            <p:cNvGrpSpPr/>
            <p:nvPr/>
          </p:nvGrpSpPr>
          <p:grpSpPr>
            <a:xfrm>
              <a:off x="3179253" y="2035391"/>
              <a:ext cx="245286" cy="622327"/>
              <a:chOff x="4294188" y="3405188"/>
              <a:chExt cx="555625" cy="1409700"/>
            </a:xfrm>
            <a:solidFill>
              <a:srgbClr val="507281"/>
            </a:solidFill>
          </p:grpSpPr>
          <p:sp>
            <p:nvSpPr>
              <p:cNvPr id="8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2" name="组合 81"/>
            <p:cNvGrpSpPr/>
            <p:nvPr/>
          </p:nvGrpSpPr>
          <p:grpSpPr>
            <a:xfrm>
              <a:off x="3455915" y="2035391"/>
              <a:ext cx="245286" cy="622327"/>
              <a:chOff x="4294188" y="3405188"/>
              <a:chExt cx="555625" cy="1409700"/>
            </a:xfrm>
            <a:solidFill>
              <a:srgbClr val="507281"/>
            </a:solidFill>
          </p:grpSpPr>
          <p:sp>
            <p:nvSpPr>
              <p:cNvPr id="8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5" name="组合 84"/>
            <p:cNvGrpSpPr/>
            <p:nvPr/>
          </p:nvGrpSpPr>
          <p:grpSpPr>
            <a:xfrm>
              <a:off x="3732577" y="2035391"/>
              <a:ext cx="245286" cy="622327"/>
              <a:chOff x="4294188" y="3405188"/>
              <a:chExt cx="555625" cy="1409700"/>
            </a:xfrm>
            <a:solidFill>
              <a:srgbClr val="507281"/>
            </a:solidFill>
          </p:grpSpPr>
          <p:sp>
            <p:nvSpPr>
              <p:cNvPr id="8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4285901" y="2035391"/>
              <a:ext cx="245286" cy="622327"/>
              <a:chOff x="4294188" y="3405188"/>
              <a:chExt cx="555625" cy="1409700"/>
            </a:xfrm>
            <a:solidFill>
              <a:srgbClr val="507281"/>
            </a:solidFill>
          </p:grpSpPr>
          <p:sp>
            <p:nvSpPr>
              <p:cNvPr id="8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1" name="组合 90"/>
            <p:cNvGrpSpPr/>
            <p:nvPr/>
          </p:nvGrpSpPr>
          <p:grpSpPr>
            <a:xfrm>
              <a:off x="4562563" y="2035391"/>
              <a:ext cx="245286" cy="622327"/>
              <a:chOff x="4294188" y="3405188"/>
              <a:chExt cx="555625" cy="1409700"/>
            </a:xfrm>
            <a:solidFill>
              <a:srgbClr val="507281"/>
            </a:solidFill>
          </p:grpSpPr>
          <p:sp>
            <p:nvSpPr>
              <p:cNvPr id="9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009239" y="2035391"/>
              <a:ext cx="245286" cy="622327"/>
              <a:chOff x="4294188" y="3405188"/>
              <a:chExt cx="555625" cy="1409700"/>
            </a:xfrm>
            <a:solidFill>
              <a:srgbClr val="507281"/>
            </a:solidFill>
          </p:grpSpPr>
          <p:sp>
            <p:nvSpPr>
              <p:cNvPr id="9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7" name="组合 96"/>
            <p:cNvGrpSpPr/>
            <p:nvPr/>
          </p:nvGrpSpPr>
          <p:grpSpPr>
            <a:xfrm>
              <a:off x="4839225" y="2035391"/>
              <a:ext cx="245286" cy="622327"/>
              <a:chOff x="4294188" y="3405188"/>
              <a:chExt cx="555625" cy="1409700"/>
            </a:xfrm>
            <a:solidFill>
              <a:srgbClr val="507281"/>
            </a:solidFill>
          </p:grpSpPr>
          <p:sp>
            <p:nvSpPr>
              <p:cNvPr id="9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0" name="组合 99"/>
            <p:cNvGrpSpPr/>
            <p:nvPr/>
          </p:nvGrpSpPr>
          <p:grpSpPr>
            <a:xfrm>
              <a:off x="5115887" y="2035391"/>
              <a:ext cx="245286" cy="622327"/>
              <a:chOff x="4294188" y="3405188"/>
              <a:chExt cx="555625" cy="1409700"/>
            </a:xfrm>
            <a:solidFill>
              <a:srgbClr val="507281"/>
            </a:solidFill>
          </p:grpSpPr>
          <p:sp>
            <p:nvSpPr>
              <p:cNvPr id="10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5392549" y="2035391"/>
              <a:ext cx="245286" cy="622327"/>
              <a:chOff x="4294188" y="3405188"/>
              <a:chExt cx="555625" cy="1409700"/>
            </a:xfrm>
            <a:solidFill>
              <a:srgbClr val="507281"/>
            </a:solidFill>
          </p:grpSpPr>
          <p:sp>
            <p:nvSpPr>
              <p:cNvPr id="10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6" name="组合 105"/>
            <p:cNvGrpSpPr/>
            <p:nvPr/>
          </p:nvGrpSpPr>
          <p:grpSpPr>
            <a:xfrm>
              <a:off x="5669211" y="2035391"/>
              <a:ext cx="245286" cy="622327"/>
              <a:chOff x="4294188" y="3405188"/>
              <a:chExt cx="555625" cy="1409700"/>
            </a:xfrm>
            <a:solidFill>
              <a:srgbClr val="507281"/>
            </a:solidFill>
          </p:grpSpPr>
          <p:sp>
            <p:nvSpPr>
              <p:cNvPr id="10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9" name="组合 108"/>
            <p:cNvGrpSpPr/>
            <p:nvPr/>
          </p:nvGrpSpPr>
          <p:grpSpPr>
            <a:xfrm>
              <a:off x="5945873" y="2035391"/>
              <a:ext cx="245286" cy="622327"/>
              <a:chOff x="4294188" y="3405188"/>
              <a:chExt cx="555625" cy="1409700"/>
            </a:xfrm>
            <a:solidFill>
              <a:srgbClr val="507281"/>
            </a:solidFill>
          </p:grpSpPr>
          <p:sp>
            <p:nvSpPr>
              <p:cNvPr id="11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2" name="组合 111"/>
            <p:cNvGrpSpPr/>
            <p:nvPr/>
          </p:nvGrpSpPr>
          <p:grpSpPr>
            <a:xfrm>
              <a:off x="6222535" y="2035391"/>
              <a:ext cx="245286" cy="622327"/>
              <a:chOff x="4294188" y="3405188"/>
              <a:chExt cx="555625" cy="1409700"/>
            </a:xfrm>
            <a:solidFill>
              <a:srgbClr val="507281"/>
            </a:solidFill>
          </p:grpSpPr>
          <p:sp>
            <p:nvSpPr>
              <p:cNvPr id="11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6499197" y="2035391"/>
              <a:ext cx="245286" cy="622327"/>
              <a:chOff x="4294188" y="3405188"/>
              <a:chExt cx="555625" cy="1409700"/>
            </a:xfrm>
            <a:solidFill>
              <a:srgbClr val="507281"/>
            </a:solidFill>
          </p:grpSpPr>
          <p:sp>
            <p:nvSpPr>
              <p:cNvPr id="11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8" name="组合 117"/>
            <p:cNvGrpSpPr/>
            <p:nvPr/>
          </p:nvGrpSpPr>
          <p:grpSpPr>
            <a:xfrm>
              <a:off x="7052521" y="2035391"/>
              <a:ext cx="245286" cy="622327"/>
              <a:chOff x="4294188" y="3405188"/>
              <a:chExt cx="555625" cy="1409700"/>
            </a:xfrm>
            <a:solidFill>
              <a:srgbClr val="507281"/>
            </a:solidFill>
          </p:grpSpPr>
          <p:sp>
            <p:nvSpPr>
              <p:cNvPr id="11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7329183" y="2035391"/>
              <a:ext cx="245286" cy="622327"/>
              <a:chOff x="4294188" y="3405188"/>
              <a:chExt cx="555625" cy="1409700"/>
            </a:xfrm>
            <a:solidFill>
              <a:srgbClr val="507281"/>
            </a:solidFill>
          </p:grpSpPr>
          <p:sp>
            <p:nvSpPr>
              <p:cNvPr id="12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4" name="组合 123"/>
            <p:cNvGrpSpPr/>
            <p:nvPr/>
          </p:nvGrpSpPr>
          <p:grpSpPr>
            <a:xfrm>
              <a:off x="6775859" y="2035391"/>
              <a:ext cx="245286" cy="622327"/>
              <a:chOff x="4294188" y="3405188"/>
              <a:chExt cx="555625" cy="1409700"/>
            </a:xfrm>
            <a:solidFill>
              <a:srgbClr val="507281"/>
            </a:solidFill>
          </p:grpSpPr>
          <p:sp>
            <p:nvSpPr>
              <p:cNvPr id="12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7" name="组合 126"/>
            <p:cNvGrpSpPr/>
            <p:nvPr/>
          </p:nvGrpSpPr>
          <p:grpSpPr>
            <a:xfrm>
              <a:off x="7598997" y="2035391"/>
              <a:ext cx="245286" cy="622327"/>
              <a:chOff x="4294188" y="3405188"/>
              <a:chExt cx="555625" cy="1409700"/>
            </a:xfrm>
            <a:solidFill>
              <a:srgbClr val="507281"/>
            </a:solidFill>
          </p:grpSpPr>
          <p:sp>
            <p:nvSpPr>
              <p:cNvPr id="12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25" name="组合 324"/>
          <p:cNvGrpSpPr/>
          <p:nvPr/>
        </p:nvGrpSpPr>
        <p:grpSpPr>
          <a:xfrm>
            <a:off x="1774618" y="2713522"/>
            <a:ext cx="5495016" cy="622327"/>
            <a:chOff x="2349267" y="2763003"/>
            <a:chExt cx="5495016" cy="622327"/>
          </a:xfrm>
        </p:grpSpPr>
        <p:grpSp>
          <p:nvGrpSpPr>
            <p:cNvPr id="130" name="组合 129"/>
            <p:cNvGrpSpPr/>
            <p:nvPr/>
          </p:nvGrpSpPr>
          <p:grpSpPr>
            <a:xfrm>
              <a:off x="2349267" y="2763003"/>
              <a:ext cx="245286" cy="622327"/>
              <a:chOff x="4294188" y="3405188"/>
              <a:chExt cx="555625" cy="1409700"/>
            </a:xfrm>
            <a:solidFill>
              <a:srgbClr val="507281"/>
            </a:solidFill>
          </p:grpSpPr>
          <p:sp>
            <p:nvSpPr>
              <p:cNvPr id="13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3" name="组合 132"/>
            <p:cNvGrpSpPr/>
            <p:nvPr/>
          </p:nvGrpSpPr>
          <p:grpSpPr>
            <a:xfrm>
              <a:off x="2625929" y="2763003"/>
              <a:ext cx="245286" cy="622327"/>
              <a:chOff x="4294188" y="3405188"/>
              <a:chExt cx="555625" cy="1409700"/>
            </a:xfrm>
            <a:solidFill>
              <a:srgbClr val="507281"/>
            </a:solidFill>
          </p:grpSpPr>
          <p:sp>
            <p:nvSpPr>
              <p:cNvPr id="13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6" name="组合 135"/>
            <p:cNvGrpSpPr/>
            <p:nvPr/>
          </p:nvGrpSpPr>
          <p:grpSpPr>
            <a:xfrm>
              <a:off x="2902591" y="2763003"/>
              <a:ext cx="245286" cy="622327"/>
              <a:chOff x="4294188" y="3405188"/>
              <a:chExt cx="555625" cy="1409700"/>
            </a:xfrm>
            <a:solidFill>
              <a:srgbClr val="507281"/>
            </a:solidFill>
          </p:grpSpPr>
          <p:sp>
            <p:nvSpPr>
              <p:cNvPr id="13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9" name="组合 138"/>
            <p:cNvGrpSpPr/>
            <p:nvPr/>
          </p:nvGrpSpPr>
          <p:grpSpPr>
            <a:xfrm>
              <a:off x="3179253" y="2763003"/>
              <a:ext cx="245286" cy="622327"/>
              <a:chOff x="4294188" y="3405188"/>
              <a:chExt cx="555625" cy="1409700"/>
            </a:xfrm>
            <a:solidFill>
              <a:srgbClr val="507281"/>
            </a:solidFill>
          </p:grpSpPr>
          <p:sp>
            <p:nvSpPr>
              <p:cNvPr id="14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2" name="组合 141"/>
            <p:cNvGrpSpPr/>
            <p:nvPr/>
          </p:nvGrpSpPr>
          <p:grpSpPr>
            <a:xfrm>
              <a:off x="3455915" y="2763003"/>
              <a:ext cx="245286" cy="622327"/>
              <a:chOff x="4294188" y="3405188"/>
              <a:chExt cx="555625" cy="1409700"/>
            </a:xfrm>
            <a:solidFill>
              <a:srgbClr val="507281"/>
            </a:solidFill>
          </p:grpSpPr>
          <p:sp>
            <p:nvSpPr>
              <p:cNvPr id="14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5" name="组合 144"/>
            <p:cNvGrpSpPr/>
            <p:nvPr/>
          </p:nvGrpSpPr>
          <p:grpSpPr>
            <a:xfrm>
              <a:off x="3732577" y="2763003"/>
              <a:ext cx="245286" cy="622327"/>
              <a:chOff x="4294188" y="3405188"/>
              <a:chExt cx="555625" cy="1409700"/>
            </a:xfrm>
            <a:solidFill>
              <a:srgbClr val="507281"/>
            </a:solidFill>
          </p:grpSpPr>
          <p:sp>
            <p:nvSpPr>
              <p:cNvPr id="14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8" name="组合 147"/>
            <p:cNvGrpSpPr/>
            <p:nvPr/>
          </p:nvGrpSpPr>
          <p:grpSpPr>
            <a:xfrm>
              <a:off x="4285901" y="2763003"/>
              <a:ext cx="245286" cy="622327"/>
              <a:chOff x="4294188" y="3405188"/>
              <a:chExt cx="555625" cy="1409700"/>
            </a:xfrm>
            <a:solidFill>
              <a:srgbClr val="507281"/>
            </a:solidFill>
          </p:grpSpPr>
          <p:sp>
            <p:nvSpPr>
              <p:cNvPr id="14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1" name="组合 150"/>
            <p:cNvGrpSpPr/>
            <p:nvPr/>
          </p:nvGrpSpPr>
          <p:grpSpPr>
            <a:xfrm>
              <a:off x="4562563" y="2763003"/>
              <a:ext cx="245286" cy="622327"/>
              <a:chOff x="4294188" y="3405188"/>
              <a:chExt cx="555625" cy="1409700"/>
            </a:xfrm>
            <a:solidFill>
              <a:srgbClr val="507281"/>
            </a:solidFill>
          </p:grpSpPr>
          <p:sp>
            <p:nvSpPr>
              <p:cNvPr id="15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4" name="组合 153"/>
            <p:cNvGrpSpPr/>
            <p:nvPr/>
          </p:nvGrpSpPr>
          <p:grpSpPr>
            <a:xfrm>
              <a:off x="4009239" y="2763003"/>
              <a:ext cx="245286" cy="622327"/>
              <a:chOff x="4294188" y="3405188"/>
              <a:chExt cx="555625" cy="1409700"/>
            </a:xfrm>
            <a:solidFill>
              <a:srgbClr val="507281"/>
            </a:solidFill>
          </p:grpSpPr>
          <p:sp>
            <p:nvSpPr>
              <p:cNvPr id="15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组合 156"/>
            <p:cNvGrpSpPr/>
            <p:nvPr/>
          </p:nvGrpSpPr>
          <p:grpSpPr>
            <a:xfrm>
              <a:off x="4839225" y="2763003"/>
              <a:ext cx="245286" cy="622327"/>
              <a:chOff x="4294188" y="3405188"/>
              <a:chExt cx="555625" cy="1409700"/>
            </a:xfrm>
            <a:solidFill>
              <a:srgbClr val="507281"/>
            </a:solidFill>
          </p:grpSpPr>
          <p:sp>
            <p:nvSpPr>
              <p:cNvPr id="15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0" name="组合 159"/>
            <p:cNvGrpSpPr/>
            <p:nvPr/>
          </p:nvGrpSpPr>
          <p:grpSpPr>
            <a:xfrm>
              <a:off x="5115887" y="2763003"/>
              <a:ext cx="245286" cy="622327"/>
              <a:chOff x="4294188" y="3405188"/>
              <a:chExt cx="555625" cy="1409700"/>
            </a:xfrm>
            <a:solidFill>
              <a:srgbClr val="507281"/>
            </a:solidFill>
          </p:grpSpPr>
          <p:sp>
            <p:nvSpPr>
              <p:cNvPr id="16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3" name="组合 162"/>
            <p:cNvGrpSpPr/>
            <p:nvPr/>
          </p:nvGrpSpPr>
          <p:grpSpPr>
            <a:xfrm>
              <a:off x="5392549" y="2763003"/>
              <a:ext cx="245286" cy="622327"/>
              <a:chOff x="4294188" y="3405188"/>
              <a:chExt cx="555625" cy="1409700"/>
            </a:xfrm>
            <a:solidFill>
              <a:srgbClr val="507281"/>
            </a:solidFill>
          </p:grpSpPr>
          <p:sp>
            <p:nvSpPr>
              <p:cNvPr id="16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6" name="组合 165"/>
            <p:cNvGrpSpPr/>
            <p:nvPr/>
          </p:nvGrpSpPr>
          <p:grpSpPr>
            <a:xfrm>
              <a:off x="5669211" y="2763003"/>
              <a:ext cx="245286" cy="622327"/>
              <a:chOff x="4294188" y="3405188"/>
              <a:chExt cx="555625" cy="1409700"/>
            </a:xfrm>
            <a:solidFill>
              <a:srgbClr val="507281"/>
            </a:solidFill>
          </p:grpSpPr>
          <p:sp>
            <p:nvSpPr>
              <p:cNvPr id="16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9" name="组合 168"/>
            <p:cNvGrpSpPr/>
            <p:nvPr/>
          </p:nvGrpSpPr>
          <p:grpSpPr>
            <a:xfrm>
              <a:off x="5945873" y="2763003"/>
              <a:ext cx="245286" cy="622327"/>
              <a:chOff x="4294188" y="3405188"/>
              <a:chExt cx="555625" cy="1409700"/>
            </a:xfrm>
            <a:solidFill>
              <a:srgbClr val="507281"/>
            </a:solidFill>
          </p:grpSpPr>
          <p:sp>
            <p:nvSpPr>
              <p:cNvPr id="17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2" name="组合 171"/>
            <p:cNvGrpSpPr/>
            <p:nvPr/>
          </p:nvGrpSpPr>
          <p:grpSpPr>
            <a:xfrm>
              <a:off x="6222535" y="2763003"/>
              <a:ext cx="245286" cy="622327"/>
              <a:chOff x="4294188" y="3405188"/>
              <a:chExt cx="555625" cy="1409700"/>
            </a:xfrm>
            <a:solidFill>
              <a:srgbClr val="507281"/>
            </a:solidFill>
          </p:grpSpPr>
          <p:sp>
            <p:nvSpPr>
              <p:cNvPr id="17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5" name="组合 174"/>
            <p:cNvGrpSpPr/>
            <p:nvPr/>
          </p:nvGrpSpPr>
          <p:grpSpPr>
            <a:xfrm>
              <a:off x="6499197" y="2763003"/>
              <a:ext cx="245286" cy="622327"/>
              <a:chOff x="4294188" y="3405188"/>
              <a:chExt cx="555625" cy="1409700"/>
            </a:xfrm>
            <a:solidFill>
              <a:srgbClr val="507281"/>
            </a:solidFill>
          </p:grpSpPr>
          <p:sp>
            <p:nvSpPr>
              <p:cNvPr id="176"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8" name="组合 177"/>
            <p:cNvGrpSpPr/>
            <p:nvPr/>
          </p:nvGrpSpPr>
          <p:grpSpPr>
            <a:xfrm>
              <a:off x="7052521" y="2763003"/>
              <a:ext cx="245286" cy="622327"/>
              <a:chOff x="4294188" y="3405188"/>
              <a:chExt cx="555625" cy="1409700"/>
            </a:xfrm>
            <a:solidFill>
              <a:srgbClr val="507281"/>
            </a:solidFill>
          </p:grpSpPr>
          <p:sp>
            <p:nvSpPr>
              <p:cNvPr id="179"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1" name="组合 180"/>
            <p:cNvGrpSpPr/>
            <p:nvPr/>
          </p:nvGrpSpPr>
          <p:grpSpPr>
            <a:xfrm>
              <a:off x="7329183" y="2763003"/>
              <a:ext cx="245286" cy="622327"/>
              <a:chOff x="4294188" y="3405188"/>
              <a:chExt cx="555625" cy="1409700"/>
            </a:xfrm>
            <a:solidFill>
              <a:srgbClr val="507281"/>
            </a:solidFill>
          </p:grpSpPr>
          <p:sp>
            <p:nvSpPr>
              <p:cNvPr id="182"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4" name="组合 183"/>
            <p:cNvGrpSpPr/>
            <p:nvPr/>
          </p:nvGrpSpPr>
          <p:grpSpPr>
            <a:xfrm>
              <a:off x="6775859" y="2763003"/>
              <a:ext cx="245286" cy="622327"/>
              <a:chOff x="4294188" y="3405188"/>
              <a:chExt cx="555625" cy="1409700"/>
            </a:xfrm>
            <a:solidFill>
              <a:srgbClr val="507281"/>
            </a:solidFill>
          </p:grpSpPr>
          <p:sp>
            <p:nvSpPr>
              <p:cNvPr id="185"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7" name="组合 186"/>
            <p:cNvGrpSpPr/>
            <p:nvPr/>
          </p:nvGrpSpPr>
          <p:grpSpPr>
            <a:xfrm>
              <a:off x="7598997" y="2763003"/>
              <a:ext cx="245286" cy="622327"/>
              <a:chOff x="4294188" y="3405188"/>
              <a:chExt cx="555625" cy="1409700"/>
            </a:xfrm>
            <a:solidFill>
              <a:srgbClr val="507281"/>
            </a:solidFill>
          </p:grpSpPr>
          <p:sp>
            <p:nvSpPr>
              <p:cNvPr id="18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27" name="组合 326"/>
          <p:cNvGrpSpPr/>
          <p:nvPr/>
        </p:nvGrpSpPr>
        <p:grpSpPr>
          <a:xfrm>
            <a:off x="1763688" y="4155927"/>
            <a:ext cx="5530475" cy="643391"/>
            <a:chOff x="2338337" y="4155926"/>
            <a:chExt cx="5530475" cy="643391"/>
          </a:xfrm>
        </p:grpSpPr>
        <p:grpSp>
          <p:nvGrpSpPr>
            <p:cNvPr id="247" name="组合 246"/>
            <p:cNvGrpSpPr/>
            <p:nvPr/>
          </p:nvGrpSpPr>
          <p:grpSpPr>
            <a:xfrm>
              <a:off x="7574469" y="4155926"/>
              <a:ext cx="294343" cy="643391"/>
              <a:chOff x="4421673" y="2233518"/>
              <a:chExt cx="785812" cy="1717675"/>
            </a:xfrm>
          </p:grpSpPr>
          <p:sp>
            <p:nvSpPr>
              <p:cNvPr id="248"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0" name="组合 249"/>
            <p:cNvGrpSpPr/>
            <p:nvPr/>
          </p:nvGrpSpPr>
          <p:grpSpPr>
            <a:xfrm>
              <a:off x="7298885" y="4155926"/>
              <a:ext cx="294343" cy="643391"/>
              <a:chOff x="4421673" y="2233518"/>
              <a:chExt cx="785812" cy="1717675"/>
            </a:xfrm>
          </p:grpSpPr>
          <p:sp>
            <p:nvSpPr>
              <p:cNvPr id="251"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3" name="组合 252"/>
            <p:cNvGrpSpPr/>
            <p:nvPr/>
          </p:nvGrpSpPr>
          <p:grpSpPr>
            <a:xfrm>
              <a:off x="7023299" y="4155926"/>
              <a:ext cx="294343" cy="643391"/>
              <a:chOff x="4421673" y="2233518"/>
              <a:chExt cx="785812" cy="1717675"/>
            </a:xfrm>
          </p:grpSpPr>
          <p:sp>
            <p:nvSpPr>
              <p:cNvPr id="254"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6" name="组合 255"/>
            <p:cNvGrpSpPr/>
            <p:nvPr/>
          </p:nvGrpSpPr>
          <p:grpSpPr>
            <a:xfrm>
              <a:off x="6747713" y="4155926"/>
              <a:ext cx="294343" cy="643391"/>
              <a:chOff x="4421673" y="2233518"/>
              <a:chExt cx="785812" cy="1717675"/>
            </a:xfrm>
          </p:grpSpPr>
          <p:sp>
            <p:nvSpPr>
              <p:cNvPr id="257"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9" name="组合 258"/>
            <p:cNvGrpSpPr/>
            <p:nvPr/>
          </p:nvGrpSpPr>
          <p:grpSpPr>
            <a:xfrm>
              <a:off x="6472127" y="4155926"/>
              <a:ext cx="294343" cy="643391"/>
              <a:chOff x="4421673" y="2233518"/>
              <a:chExt cx="785812" cy="1717675"/>
            </a:xfrm>
          </p:grpSpPr>
          <p:sp>
            <p:nvSpPr>
              <p:cNvPr id="260"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2" name="组合 261"/>
            <p:cNvGrpSpPr/>
            <p:nvPr/>
          </p:nvGrpSpPr>
          <p:grpSpPr>
            <a:xfrm>
              <a:off x="6196541" y="4155926"/>
              <a:ext cx="294343" cy="643391"/>
              <a:chOff x="4421673" y="2233518"/>
              <a:chExt cx="785812" cy="1717675"/>
            </a:xfrm>
          </p:grpSpPr>
          <p:sp>
            <p:nvSpPr>
              <p:cNvPr id="263"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5" name="组合 264"/>
            <p:cNvGrpSpPr/>
            <p:nvPr/>
          </p:nvGrpSpPr>
          <p:grpSpPr>
            <a:xfrm>
              <a:off x="5920955" y="4155926"/>
              <a:ext cx="294343" cy="643391"/>
              <a:chOff x="4421673" y="2233518"/>
              <a:chExt cx="785812" cy="1717675"/>
            </a:xfrm>
          </p:grpSpPr>
          <p:sp>
            <p:nvSpPr>
              <p:cNvPr id="266"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8" name="组合 267"/>
            <p:cNvGrpSpPr/>
            <p:nvPr/>
          </p:nvGrpSpPr>
          <p:grpSpPr>
            <a:xfrm>
              <a:off x="5645369" y="4155926"/>
              <a:ext cx="294343" cy="643391"/>
              <a:chOff x="4421673" y="2233518"/>
              <a:chExt cx="785812" cy="1717675"/>
            </a:xfrm>
          </p:grpSpPr>
          <p:sp>
            <p:nvSpPr>
              <p:cNvPr id="269"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1" name="组合 270"/>
            <p:cNvGrpSpPr/>
            <p:nvPr/>
          </p:nvGrpSpPr>
          <p:grpSpPr>
            <a:xfrm>
              <a:off x="5369783" y="4155926"/>
              <a:ext cx="294343" cy="643391"/>
              <a:chOff x="4421673" y="2233518"/>
              <a:chExt cx="785812" cy="1717675"/>
            </a:xfrm>
          </p:grpSpPr>
          <p:sp>
            <p:nvSpPr>
              <p:cNvPr id="272"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4" name="组合 273"/>
            <p:cNvGrpSpPr/>
            <p:nvPr/>
          </p:nvGrpSpPr>
          <p:grpSpPr>
            <a:xfrm>
              <a:off x="5094197" y="4155926"/>
              <a:ext cx="294343" cy="643391"/>
              <a:chOff x="4421673" y="2233518"/>
              <a:chExt cx="785812" cy="1717675"/>
            </a:xfrm>
          </p:grpSpPr>
          <p:sp>
            <p:nvSpPr>
              <p:cNvPr id="275"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7" name="组合 276"/>
            <p:cNvGrpSpPr/>
            <p:nvPr/>
          </p:nvGrpSpPr>
          <p:grpSpPr>
            <a:xfrm>
              <a:off x="4818611" y="4155926"/>
              <a:ext cx="294343" cy="643391"/>
              <a:chOff x="4421673" y="2233518"/>
              <a:chExt cx="785812" cy="1717675"/>
            </a:xfrm>
          </p:grpSpPr>
          <p:sp>
            <p:nvSpPr>
              <p:cNvPr id="278"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0" name="组合 279"/>
            <p:cNvGrpSpPr/>
            <p:nvPr/>
          </p:nvGrpSpPr>
          <p:grpSpPr>
            <a:xfrm>
              <a:off x="4543025" y="4155926"/>
              <a:ext cx="294343" cy="643391"/>
              <a:chOff x="4421673" y="2233518"/>
              <a:chExt cx="785812" cy="1717675"/>
            </a:xfrm>
          </p:grpSpPr>
          <p:sp>
            <p:nvSpPr>
              <p:cNvPr id="281"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3" name="组合 282"/>
            <p:cNvGrpSpPr/>
            <p:nvPr/>
          </p:nvGrpSpPr>
          <p:grpSpPr>
            <a:xfrm>
              <a:off x="4267439" y="4155926"/>
              <a:ext cx="294343" cy="643391"/>
              <a:chOff x="4421673" y="2233518"/>
              <a:chExt cx="785812" cy="1717675"/>
            </a:xfrm>
          </p:grpSpPr>
          <p:sp>
            <p:nvSpPr>
              <p:cNvPr id="284"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6" name="组合 285"/>
            <p:cNvGrpSpPr/>
            <p:nvPr/>
          </p:nvGrpSpPr>
          <p:grpSpPr>
            <a:xfrm>
              <a:off x="3991853" y="4155926"/>
              <a:ext cx="294343" cy="643391"/>
              <a:chOff x="4421673" y="2233518"/>
              <a:chExt cx="785812" cy="1717675"/>
            </a:xfrm>
          </p:grpSpPr>
          <p:sp>
            <p:nvSpPr>
              <p:cNvPr id="287"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9" name="组合 288"/>
            <p:cNvGrpSpPr/>
            <p:nvPr/>
          </p:nvGrpSpPr>
          <p:grpSpPr>
            <a:xfrm>
              <a:off x="3716267" y="4155926"/>
              <a:ext cx="294343" cy="643391"/>
              <a:chOff x="4421673" y="2233518"/>
              <a:chExt cx="785812" cy="1717675"/>
            </a:xfrm>
          </p:grpSpPr>
          <p:sp>
            <p:nvSpPr>
              <p:cNvPr id="290"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92" name="组合 291"/>
            <p:cNvGrpSpPr/>
            <p:nvPr/>
          </p:nvGrpSpPr>
          <p:grpSpPr>
            <a:xfrm>
              <a:off x="3440681" y="4155926"/>
              <a:ext cx="294343" cy="643391"/>
              <a:chOff x="4421673" y="2233518"/>
              <a:chExt cx="785812" cy="1717675"/>
            </a:xfrm>
          </p:grpSpPr>
          <p:sp>
            <p:nvSpPr>
              <p:cNvPr id="293"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95" name="组合 294"/>
            <p:cNvGrpSpPr/>
            <p:nvPr/>
          </p:nvGrpSpPr>
          <p:grpSpPr>
            <a:xfrm>
              <a:off x="2889509" y="4155926"/>
              <a:ext cx="294343" cy="643391"/>
              <a:chOff x="4421673" y="2233518"/>
              <a:chExt cx="785812" cy="1717675"/>
            </a:xfrm>
          </p:grpSpPr>
          <p:sp>
            <p:nvSpPr>
              <p:cNvPr id="296"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98" name="组合 297"/>
            <p:cNvGrpSpPr/>
            <p:nvPr/>
          </p:nvGrpSpPr>
          <p:grpSpPr>
            <a:xfrm>
              <a:off x="2613923" y="4155926"/>
              <a:ext cx="294343" cy="643391"/>
              <a:chOff x="4421673" y="2233518"/>
              <a:chExt cx="785812" cy="1717675"/>
            </a:xfrm>
          </p:grpSpPr>
          <p:sp>
            <p:nvSpPr>
              <p:cNvPr id="299"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1" name="组合 300"/>
            <p:cNvGrpSpPr/>
            <p:nvPr/>
          </p:nvGrpSpPr>
          <p:grpSpPr>
            <a:xfrm>
              <a:off x="2338337" y="4155926"/>
              <a:ext cx="294343" cy="643391"/>
              <a:chOff x="4421673" y="2233518"/>
              <a:chExt cx="785812" cy="1717675"/>
            </a:xfrm>
          </p:grpSpPr>
          <p:sp>
            <p:nvSpPr>
              <p:cNvPr id="302"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4" name="组合 303"/>
            <p:cNvGrpSpPr/>
            <p:nvPr/>
          </p:nvGrpSpPr>
          <p:grpSpPr>
            <a:xfrm>
              <a:off x="3165095" y="4155926"/>
              <a:ext cx="294343" cy="643391"/>
              <a:chOff x="4421673" y="2233518"/>
              <a:chExt cx="785812" cy="1717675"/>
            </a:xfrm>
          </p:grpSpPr>
          <p:sp>
            <p:nvSpPr>
              <p:cNvPr id="305"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26" name="组合 325"/>
          <p:cNvGrpSpPr/>
          <p:nvPr/>
        </p:nvGrpSpPr>
        <p:grpSpPr>
          <a:xfrm>
            <a:off x="1774620" y="3424193"/>
            <a:ext cx="5519545" cy="643391"/>
            <a:chOff x="2349267" y="3440527"/>
            <a:chExt cx="5519545" cy="643391"/>
          </a:xfrm>
        </p:grpSpPr>
        <p:grpSp>
          <p:nvGrpSpPr>
            <p:cNvPr id="3" name="组合 2"/>
            <p:cNvGrpSpPr/>
            <p:nvPr/>
          </p:nvGrpSpPr>
          <p:grpSpPr>
            <a:xfrm>
              <a:off x="7574469" y="3440527"/>
              <a:ext cx="294343" cy="643391"/>
              <a:chOff x="4421673" y="2233518"/>
              <a:chExt cx="785812" cy="1717675"/>
            </a:xfrm>
          </p:grpSpPr>
          <p:sp>
            <p:nvSpPr>
              <p:cNvPr id="10"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0" name="组合 189"/>
            <p:cNvGrpSpPr/>
            <p:nvPr/>
          </p:nvGrpSpPr>
          <p:grpSpPr>
            <a:xfrm>
              <a:off x="7298885" y="3440527"/>
              <a:ext cx="294343" cy="643391"/>
              <a:chOff x="4421673" y="2233518"/>
              <a:chExt cx="785812" cy="1717675"/>
            </a:xfrm>
          </p:grpSpPr>
          <p:sp>
            <p:nvSpPr>
              <p:cNvPr id="191"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3" name="组合 192"/>
            <p:cNvGrpSpPr/>
            <p:nvPr/>
          </p:nvGrpSpPr>
          <p:grpSpPr>
            <a:xfrm>
              <a:off x="7023299" y="3440527"/>
              <a:ext cx="294343" cy="643391"/>
              <a:chOff x="4421673" y="2233518"/>
              <a:chExt cx="785812" cy="1717675"/>
            </a:xfrm>
          </p:grpSpPr>
          <p:sp>
            <p:nvSpPr>
              <p:cNvPr id="194"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6" name="组合 195"/>
            <p:cNvGrpSpPr/>
            <p:nvPr/>
          </p:nvGrpSpPr>
          <p:grpSpPr>
            <a:xfrm>
              <a:off x="6747713" y="3440527"/>
              <a:ext cx="294343" cy="643391"/>
              <a:chOff x="4421673" y="2233518"/>
              <a:chExt cx="785812" cy="1717675"/>
            </a:xfrm>
          </p:grpSpPr>
          <p:sp>
            <p:nvSpPr>
              <p:cNvPr id="197"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9" name="组合 198"/>
            <p:cNvGrpSpPr/>
            <p:nvPr/>
          </p:nvGrpSpPr>
          <p:grpSpPr>
            <a:xfrm>
              <a:off x="6472127" y="3440527"/>
              <a:ext cx="294343" cy="643391"/>
              <a:chOff x="4421673" y="2233518"/>
              <a:chExt cx="785812" cy="1717675"/>
            </a:xfrm>
          </p:grpSpPr>
          <p:sp>
            <p:nvSpPr>
              <p:cNvPr id="200"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2" name="组合 201"/>
            <p:cNvGrpSpPr/>
            <p:nvPr/>
          </p:nvGrpSpPr>
          <p:grpSpPr>
            <a:xfrm>
              <a:off x="6196541" y="3440527"/>
              <a:ext cx="294343" cy="643391"/>
              <a:chOff x="4421673" y="2233518"/>
              <a:chExt cx="785812" cy="1717675"/>
            </a:xfrm>
          </p:grpSpPr>
          <p:sp>
            <p:nvSpPr>
              <p:cNvPr id="203"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 name="组合 204"/>
            <p:cNvGrpSpPr/>
            <p:nvPr/>
          </p:nvGrpSpPr>
          <p:grpSpPr>
            <a:xfrm>
              <a:off x="5920955" y="3440527"/>
              <a:ext cx="294343" cy="643391"/>
              <a:chOff x="4421673" y="2233518"/>
              <a:chExt cx="785812" cy="1717675"/>
            </a:xfrm>
          </p:grpSpPr>
          <p:sp>
            <p:nvSpPr>
              <p:cNvPr id="206"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8" name="组合 207"/>
            <p:cNvGrpSpPr/>
            <p:nvPr/>
          </p:nvGrpSpPr>
          <p:grpSpPr>
            <a:xfrm>
              <a:off x="5645369" y="3440527"/>
              <a:ext cx="294343" cy="643391"/>
              <a:chOff x="4421673" y="2233518"/>
              <a:chExt cx="785812" cy="1717675"/>
            </a:xfrm>
          </p:grpSpPr>
          <p:sp>
            <p:nvSpPr>
              <p:cNvPr id="209"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1" name="组合 210"/>
            <p:cNvGrpSpPr/>
            <p:nvPr/>
          </p:nvGrpSpPr>
          <p:grpSpPr>
            <a:xfrm>
              <a:off x="5369783" y="3440527"/>
              <a:ext cx="294343" cy="643391"/>
              <a:chOff x="4421673" y="2233518"/>
              <a:chExt cx="785812" cy="1717675"/>
            </a:xfrm>
          </p:grpSpPr>
          <p:sp>
            <p:nvSpPr>
              <p:cNvPr id="212"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4" name="组合 213"/>
            <p:cNvGrpSpPr/>
            <p:nvPr/>
          </p:nvGrpSpPr>
          <p:grpSpPr>
            <a:xfrm>
              <a:off x="5094197" y="3440527"/>
              <a:ext cx="294343" cy="643391"/>
              <a:chOff x="4421673" y="2233518"/>
              <a:chExt cx="785812" cy="1717675"/>
            </a:xfrm>
          </p:grpSpPr>
          <p:sp>
            <p:nvSpPr>
              <p:cNvPr id="215"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7" name="组合 216"/>
            <p:cNvGrpSpPr/>
            <p:nvPr/>
          </p:nvGrpSpPr>
          <p:grpSpPr>
            <a:xfrm>
              <a:off x="4818611" y="3440527"/>
              <a:ext cx="294343" cy="643391"/>
              <a:chOff x="4421673" y="2233518"/>
              <a:chExt cx="785812" cy="1717675"/>
            </a:xfrm>
          </p:grpSpPr>
          <p:sp>
            <p:nvSpPr>
              <p:cNvPr id="218"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0" name="组合 219"/>
            <p:cNvGrpSpPr/>
            <p:nvPr/>
          </p:nvGrpSpPr>
          <p:grpSpPr>
            <a:xfrm>
              <a:off x="4543025" y="3440527"/>
              <a:ext cx="294343" cy="643391"/>
              <a:chOff x="4421673" y="2233518"/>
              <a:chExt cx="785812" cy="1717675"/>
            </a:xfrm>
          </p:grpSpPr>
          <p:sp>
            <p:nvSpPr>
              <p:cNvPr id="221"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3" name="组合 222"/>
            <p:cNvGrpSpPr/>
            <p:nvPr/>
          </p:nvGrpSpPr>
          <p:grpSpPr>
            <a:xfrm>
              <a:off x="4267439" y="3440527"/>
              <a:ext cx="294343" cy="643391"/>
              <a:chOff x="4421673" y="2233518"/>
              <a:chExt cx="785812" cy="1717675"/>
            </a:xfrm>
          </p:grpSpPr>
          <p:sp>
            <p:nvSpPr>
              <p:cNvPr id="224"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6" name="组合 225"/>
            <p:cNvGrpSpPr/>
            <p:nvPr/>
          </p:nvGrpSpPr>
          <p:grpSpPr>
            <a:xfrm>
              <a:off x="3991853" y="3440527"/>
              <a:ext cx="294343" cy="643391"/>
              <a:chOff x="4421673" y="2233518"/>
              <a:chExt cx="785812" cy="1717675"/>
            </a:xfrm>
          </p:grpSpPr>
          <p:sp>
            <p:nvSpPr>
              <p:cNvPr id="227" name="Freeform 5"/>
              <p:cNvSpPr/>
              <p:nvPr/>
            </p:nvSpPr>
            <p:spPr bwMode="auto">
              <a:xfrm>
                <a:off x="4683610" y="2233518"/>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6"/>
              <p:cNvSpPr/>
              <p:nvPr/>
            </p:nvSpPr>
            <p:spPr bwMode="auto">
              <a:xfrm>
                <a:off x="4421673" y="2541493"/>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7" name="组合 306"/>
            <p:cNvGrpSpPr/>
            <p:nvPr/>
          </p:nvGrpSpPr>
          <p:grpSpPr>
            <a:xfrm>
              <a:off x="2349267" y="3451059"/>
              <a:ext cx="245286" cy="622327"/>
              <a:chOff x="4294188" y="3405188"/>
              <a:chExt cx="555625" cy="1409700"/>
            </a:xfrm>
            <a:solidFill>
              <a:srgbClr val="507281"/>
            </a:solidFill>
          </p:grpSpPr>
          <p:sp>
            <p:nvSpPr>
              <p:cNvPr id="308"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0" name="组合 309"/>
            <p:cNvGrpSpPr/>
            <p:nvPr/>
          </p:nvGrpSpPr>
          <p:grpSpPr>
            <a:xfrm>
              <a:off x="2625929" y="3451059"/>
              <a:ext cx="245286" cy="622327"/>
              <a:chOff x="4294188" y="3405188"/>
              <a:chExt cx="555625" cy="1409700"/>
            </a:xfrm>
            <a:solidFill>
              <a:srgbClr val="507281"/>
            </a:solidFill>
          </p:grpSpPr>
          <p:sp>
            <p:nvSpPr>
              <p:cNvPr id="311"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3" name="组合 312"/>
            <p:cNvGrpSpPr/>
            <p:nvPr/>
          </p:nvGrpSpPr>
          <p:grpSpPr>
            <a:xfrm>
              <a:off x="2902591" y="3451059"/>
              <a:ext cx="245286" cy="622327"/>
              <a:chOff x="4294188" y="3405188"/>
              <a:chExt cx="555625" cy="1409700"/>
            </a:xfrm>
            <a:solidFill>
              <a:srgbClr val="507281"/>
            </a:solidFill>
          </p:grpSpPr>
          <p:sp>
            <p:nvSpPr>
              <p:cNvPr id="314"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6" name="组合 315"/>
            <p:cNvGrpSpPr/>
            <p:nvPr/>
          </p:nvGrpSpPr>
          <p:grpSpPr>
            <a:xfrm>
              <a:off x="3179253" y="3451059"/>
              <a:ext cx="245286" cy="622327"/>
              <a:chOff x="4294188" y="3405188"/>
              <a:chExt cx="555625" cy="1409700"/>
            </a:xfrm>
            <a:solidFill>
              <a:srgbClr val="507281"/>
            </a:solidFill>
          </p:grpSpPr>
          <p:sp>
            <p:nvSpPr>
              <p:cNvPr id="317"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9" name="组合 318"/>
            <p:cNvGrpSpPr/>
            <p:nvPr/>
          </p:nvGrpSpPr>
          <p:grpSpPr>
            <a:xfrm>
              <a:off x="3455915" y="3451059"/>
              <a:ext cx="245286" cy="622327"/>
              <a:chOff x="4294188" y="3405188"/>
              <a:chExt cx="555625" cy="1409700"/>
            </a:xfrm>
            <a:solidFill>
              <a:srgbClr val="507281"/>
            </a:solidFill>
          </p:grpSpPr>
          <p:sp>
            <p:nvSpPr>
              <p:cNvPr id="320"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2" name="组合 321"/>
            <p:cNvGrpSpPr/>
            <p:nvPr/>
          </p:nvGrpSpPr>
          <p:grpSpPr>
            <a:xfrm>
              <a:off x="3732577" y="3451059"/>
              <a:ext cx="245286" cy="622327"/>
              <a:chOff x="4294188" y="3405188"/>
              <a:chExt cx="555625" cy="1409700"/>
            </a:xfrm>
            <a:solidFill>
              <a:srgbClr val="507281"/>
            </a:solidFill>
          </p:grpSpPr>
          <p:sp>
            <p:nvSpPr>
              <p:cNvPr id="323" name="Freeform 9"/>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0"/>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28" name="组合 327"/>
          <p:cNvGrpSpPr/>
          <p:nvPr/>
        </p:nvGrpSpPr>
        <p:grpSpPr>
          <a:xfrm>
            <a:off x="497544" y="1572899"/>
            <a:ext cx="804096" cy="2040111"/>
            <a:chOff x="611560" y="2139550"/>
            <a:chExt cx="245286" cy="622327"/>
          </a:xfrm>
        </p:grpSpPr>
        <p:sp>
          <p:nvSpPr>
            <p:cNvPr id="330" name="Freeform 9"/>
            <p:cNvSpPr/>
            <p:nvPr/>
          </p:nvSpPr>
          <p:spPr bwMode="auto">
            <a:xfrm>
              <a:off x="611560" y="2246074"/>
              <a:ext cx="245286" cy="515803"/>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5072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0"/>
            <p:cNvSpPr/>
            <p:nvPr/>
          </p:nvSpPr>
          <p:spPr bwMode="auto">
            <a:xfrm>
              <a:off x="685847" y="2139550"/>
              <a:ext cx="96713" cy="96713"/>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5072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9" name="组合 328"/>
          <p:cNvGrpSpPr/>
          <p:nvPr/>
        </p:nvGrpSpPr>
        <p:grpSpPr>
          <a:xfrm>
            <a:off x="7787263" y="1534040"/>
            <a:ext cx="968880" cy="2117831"/>
            <a:chOff x="7296236" y="3576592"/>
            <a:chExt cx="294343" cy="643391"/>
          </a:xfrm>
        </p:grpSpPr>
        <p:sp>
          <p:nvSpPr>
            <p:cNvPr id="333" name="Freeform 5"/>
            <p:cNvSpPr/>
            <p:nvPr/>
          </p:nvSpPr>
          <p:spPr bwMode="auto">
            <a:xfrm>
              <a:off x="7394350" y="3576592"/>
              <a:ext cx="95141" cy="96925"/>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6"/>
            <p:cNvSpPr/>
            <p:nvPr/>
          </p:nvSpPr>
          <p:spPr bwMode="auto">
            <a:xfrm>
              <a:off x="7296236" y="3691950"/>
              <a:ext cx="294343" cy="528033"/>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B25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2" name="TextBox 331"/>
          <p:cNvSpPr txBox="1"/>
          <p:nvPr/>
        </p:nvSpPr>
        <p:spPr>
          <a:xfrm>
            <a:off x="251520" y="3803567"/>
            <a:ext cx="1296144" cy="584775"/>
          </a:xfrm>
          <a:prstGeom prst="rect">
            <a:avLst/>
          </a:prstGeom>
          <a:noFill/>
        </p:spPr>
        <p:txBody>
          <a:bodyPr wrap="square" rtlCol="0">
            <a:spAutoFit/>
          </a:bodyPr>
          <a:lstStyle/>
          <a:p>
            <a:pPr algn="ctr"/>
            <a:r>
              <a:rPr lang="en-US" altLang="zh-CN" sz="3200" dirty="0" smtClean="0">
                <a:solidFill>
                  <a:srgbClr val="507281"/>
                </a:solidFill>
              </a:rPr>
              <a:t>65%</a:t>
            </a:r>
            <a:endParaRPr lang="zh-CN" altLang="en-US" sz="3200" dirty="0">
              <a:solidFill>
                <a:srgbClr val="507281"/>
              </a:solidFill>
            </a:endParaRPr>
          </a:p>
        </p:txBody>
      </p:sp>
      <p:sp>
        <p:nvSpPr>
          <p:cNvPr id="337" name="TextBox 336"/>
          <p:cNvSpPr txBox="1"/>
          <p:nvPr/>
        </p:nvSpPr>
        <p:spPr>
          <a:xfrm>
            <a:off x="7623631" y="3803567"/>
            <a:ext cx="1296144" cy="584775"/>
          </a:xfrm>
          <a:prstGeom prst="rect">
            <a:avLst/>
          </a:prstGeom>
          <a:noFill/>
        </p:spPr>
        <p:txBody>
          <a:bodyPr wrap="square" rtlCol="0">
            <a:spAutoFit/>
          </a:bodyPr>
          <a:lstStyle/>
          <a:p>
            <a:pPr algn="ctr"/>
            <a:r>
              <a:rPr lang="en-US" altLang="zh-CN" sz="3200" dirty="0" smtClean="0">
                <a:solidFill>
                  <a:srgbClr val="B25538"/>
                </a:solidFill>
              </a:rPr>
              <a:t>35%</a:t>
            </a:r>
            <a:endParaRPr lang="zh-CN" altLang="en-US" sz="3200" dirty="0">
              <a:solidFill>
                <a:srgbClr val="B25538"/>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标题区</a:t>
            </a:r>
            <a:endParaRPr lang="zh-CN" altLang="en-US" dirty="0"/>
          </a:p>
        </p:txBody>
      </p:sp>
      <p:graphicFrame>
        <p:nvGraphicFramePr>
          <p:cNvPr id="3" name="图表 2"/>
          <p:cNvGraphicFramePr/>
          <p:nvPr/>
        </p:nvGraphicFramePr>
        <p:xfrm>
          <a:off x="466127" y="1179596"/>
          <a:ext cx="2520280" cy="1680187"/>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3239143" y="1179596"/>
          <a:ext cx="2520280" cy="16801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nvGraphicFramePr>
        <p:xfrm>
          <a:off x="6012160" y="1179596"/>
          <a:ext cx="2520280" cy="1680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nvGraphicFramePr>
        <p:xfrm>
          <a:off x="3239143" y="3123812"/>
          <a:ext cx="2520280" cy="16801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nvGraphicFramePr>
        <p:xfrm>
          <a:off x="6012160" y="3123812"/>
          <a:ext cx="2520280" cy="16801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图表 13"/>
          <p:cNvGraphicFramePr/>
          <p:nvPr/>
        </p:nvGraphicFramePr>
        <p:xfrm>
          <a:off x="466127" y="3123812"/>
          <a:ext cx="2520280" cy="168018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标题区</a:t>
            </a:r>
            <a:endParaRPr lang="zh-CN" altLang="en-US" dirty="0"/>
          </a:p>
        </p:txBody>
      </p:sp>
      <p:sp>
        <p:nvSpPr>
          <p:cNvPr id="3" name="Freeform 9"/>
          <p:cNvSpPr>
            <a:spLocks noEditPoints="1"/>
          </p:cNvSpPr>
          <p:nvPr/>
        </p:nvSpPr>
        <p:spPr bwMode="auto">
          <a:xfrm>
            <a:off x="1540101" y="3687753"/>
            <a:ext cx="901501" cy="1044238"/>
          </a:xfrm>
          <a:custGeom>
            <a:avLst/>
            <a:gdLst>
              <a:gd name="T0" fmla="*/ 392 w 480"/>
              <a:gd name="T1" fmla="*/ 300 h 556"/>
              <a:gd name="T2" fmla="*/ 392 w 480"/>
              <a:gd name="T3" fmla="*/ 316 h 556"/>
              <a:gd name="T4" fmla="*/ 428 w 480"/>
              <a:gd name="T5" fmla="*/ 320 h 556"/>
              <a:gd name="T6" fmla="*/ 466 w 480"/>
              <a:gd name="T7" fmla="*/ 338 h 556"/>
              <a:gd name="T8" fmla="*/ 480 w 480"/>
              <a:gd name="T9" fmla="*/ 382 h 556"/>
              <a:gd name="T10" fmla="*/ 466 w 480"/>
              <a:gd name="T11" fmla="*/ 432 h 556"/>
              <a:gd name="T12" fmla="*/ 426 w 480"/>
              <a:gd name="T13" fmla="*/ 468 h 556"/>
              <a:gd name="T14" fmla="*/ 382 w 480"/>
              <a:gd name="T15" fmla="*/ 480 h 556"/>
              <a:gd name="T16" fmla="*/ 360 w 480"/>
              <a:gd name="T17" fmla="*/ 484 h 556"/>
              <a:gd name="T18" fmla="*/ 326 w 480"/>
              <a:gd name="T19" fmla="*/ 512 h 556"/>
              <a:gd name="T20" fmla="*/ 304 w 480"/>
              <a:gd name="T21" fmla="*/ 532 h 556"/>
              <a:gd name="T22" fmla="*/ 278 w 480"/>
              <a:gd name="T23" fmla="*/ 550 h 556"/>
              <a:gd name="T24" fmla="*/ 116 w 480"/>
              <a:gd name="T25" fmla="*/ 556 h 556"/>
              <a:gd name="T26" fmla="*/ 108 w 480"/>
              <a:gd name="T27" fmla="*/ 548 h 556"/>
              <a:gd name="T28" fmla="*/ 82 w 480"/>
              <a:gd name="T29" fmla="*/ 526 h 556"/>
              <a:gd name="T30" fmla="*/ 54 w 480"/>
              <a:gd name="T31" fmla="*/ 504 h 556"/>
              <a:gd name="T32" fmla="*/ 14 w 480"/>
              <a:gd name="T33" fmla="*/ 424 h 556"/>
              <a:gd name="T34" fmla="*/ 0 w 480"/>
              <a:gd name="T35" fmla="*/ 312 h 556"/>
              <a:gd name="T36" fmla="*/ 136 w 480"/>
              <a:gd name="T37" fmla="*/ 26 h 556"/>
              <a:gd name="T38" fmla="*/ 138 w 480"/>
              <a:gd name="T39" fmla="*/ 60 h 556"/>
              <a:gd name="T40" fmla="*/ 130 w 480"/>
              <a:gd name="T41" fmla="*/ 98 h 556"/>
              <a:gd name="T42" fmla="*/ 152 w 480"/>
              <a:gd name="T43" fmla="*/ 176 h 556"/>
              <a:gd name="T44" fmla="*/ 148 w 480"/>
              <a:gd name="T45" fmla="*/ 206 h 556"/>
              <a:gd name="T46" fmla="*/ 120 w 480"/>
              <a:gd name="T47" fmla="*/ 254 h 556"/>
              <a:gd name="T48" fmla="*/ 108 w 480"/>
              <a:gd name="T49" fmla="*/ 276 h 556"/>
              <a:gd name="T50" fmla="*/ 102 w 480"/>
              <a:gd name="T51" fmla="*/ 232 h 556"/>
              <a:gd name="T52" fmla="*/ 112 w 480"/>
              <a:gd name="T53" fmla="*/ 170 h 556"/>
              <a:gd name="T54" fmla="*/ 96 w 480"/>
              <a:gd name="T55" fmla="*/ 104 h 556"/>
              <a:gd name="T56" fmla="*/ 110 w 480"/>
              <a:gd name="T57" fmla="*/ 58 h 556"/>
              <a:gd name="T58" fmla="*/ 128 w 480"/>
              <a:gd name="T59" fmla="*/ 22 h 556"/>
              <a:gd name="T60" fmla="*/ 220 w 480"/>
              <a:gd name="T61" fmla="*/ 0 h 556"/>
              <a:gd name="T62" fmla="*/ 230 w 480"/>
              <a:gd name="T63" fmla="*/ 36 h 556"/>
              <a:gd name="T64" fmla="*/ 222 w 480"/>
              <a:gd name="T65" fmla="*/ 84 h 556"/>
              <a:gd name="T66" fmla="*/ 232 w 480"/>
              <a:gd name="T67" fmla="*/ 134 h 556"/>
              <a:gd name="T68" fmla="*/ 244 w 480"/>
              <a:gd name="T69" fmla="*/ 194 h 556"/>
              <a:gd name="T70" fmla="*/ 206 w 480"/>
              <a:gd name="T71" fmla="*/ 258 h 556"/>
              <a:gd name="T72" fmla="*/ 194 w 480"/>
              <a:gd name="T73" fmla="*/ 280 h 556"/>
              <a:gd name="T74" fmla="*/ 184 w 480"/>
              <a:gd name="T75" fmla="*/ 260 h 556"/>
              <a:gd name="T76" fmla="*/ 200 w 480"/>
              <a:gd name="T77" fmla="*/ 208 h 556"/>
              <a:gd name="T78" fmla="*/ 202 w 480"/>
              <a:gd name="T79" fmla="*/ 168 h 556"/>
              <a:gd name="T80" fmla="*/ 180 w 480"/>
              <a:gd name="T81" fmla="*/ 100 h 556"/>
              <a:gd name="T82" fmla="*/ 206 w 480"/>
              <a:gd name="T83" fmla="*/ 36 h 556"/>
              <a:gd name="T84" fmla="*/ 216 w 480"/>
              <a:gd name="T85" fmla="*/ 6 h 556"/>
              <a:gd name="T86" fmla="*/ 298 w 480"/>
              <a:gd name="T87" fmla="*/ 20 h 556"/>
              <a:gd name="T88" fmla="*/ 312 w 480"/>
              <a:gd name="T89" fmla="*/ 56 h 556"/>
              <a:gd name="T90" fmla="*/ 308 w 480"/>
              <a:gd name="T91" fmla="*/ 90 h 556"/>
              <a:gd name="T92" fmla="*/ 320 w 480"/>
              <a:gd name="T93" fmla="*/ 130 h 556"/>
              <a:gd name="T94" fmla="*/ 334 w 480"/>
              <a:gd name="T95" fmla="*/ 174 h 556"/>
              <a:gd name="T96" fmla="*/ 308 w 480"/>
              <a:gd name="T97" fmla="*/ 230 h 556"/>
              <a:gd name="T98" fmla="*/ 278 w 480"/>
              <a:gd name="T99" fmla="*/ 278 h 556"/>
              <a:gd name="T100" fmla="*/ 272 w 480"/>
              <a:gd name="T101" fmla="*/ 268 h 556"/>
              <a:gd name="T102" fmla="*/ 272 w 480"/>
              <a:gd name="T103" fmla="*/ 242 h 556"/>
              <a:gd name="T104" fmla="*/ 294 w 480"/>
              <a:gd name="T105" fmla="*/ 186 h 556"/>
              <a:gd name="T106" fmla="*/ 288 w 480"/>
              <a:gd name="T107" fmla="*/ 144 h 556"/>
              <a:gd name="T108" fmla="*/ 276 w 480"/>
              <a:gd name="T109" fmla="*/ 86 h 556"/>
              <a:gd name="T110" fmla="*/ 294 w 480"/>
              <a:gd name="T111" fmla="*/ 30 h 556"/>
              <a:gd name="T112" fmla="*/ 440 w 480"/>
              <a:gd name="T113" fmla="*/ 346 h 556"/>
              <a:gd name="T114" fmla="*/ 394 w 480"/>
              <a:gd name="T115" fmla="*/ 350 h 556"/>
              <a:gd name="T116" fmla="*/ 368 w 480"/>
              <a:gd name="T117" fmla="*/ 460 h 556"/>
              <a:gd name="T118" fmla="*/ 412 w 480"/>
              <a:gd name="T119" fmla="*/ 448 h 556"/>
              <a:gd name="T120" fmla="*/ 444 w 480"/>
              <a:gd name="T121" fmla="*/ 420 h 556"/>
              <a:gd name="T122" fmla="*/ 456 w 480"/>
              <a:gd name="T123" fmla="*/ 37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0" h="556">
                <a:moveTo>
                  <a:pt x="0" y="300"/>
                </a:moveTo>
                <a:lnTo>
                  <a:pt x="386" y="300"/>
                </a:lnTo>
                <a:lnTo>
                  <a:pt x="386" y="300"/>
                </a:lnTo>
                <a:lnTo>
                  <a:pt x="390" y="300"/>
                </a:lnTo>
                <a:lnTo>
                  <a:pt x="392" y="300"/>
                </a:lnTo>
                <a:lnTo>
                  <a:pt x="392" y="300"/>
                </a:lnTo>
                <a:lnTo>
                  <a:pt x="394" y="308"/>
                </a:lnTo>
                <a:lnTo>
                  <a:pt x="394" y="308"/>
                </a:lnTo>
                <a:lnTo>
                  <a:pt x="392" y="316"/>
                </a:lnTo>
                <a:lnTo>
                  <a:pt x="392" y="316"/>
                </a:lnTo>
                <a:lnTo>
                  <a:pt x="394" y="326"/>
                </a:lnTo>
                <a:lnTo>
                  <a:pt x="394" y="326"/>
                </a:lnTo>
                <a:lnTo>
                  <a:pt x="406" y="322"/>
                </a:lnTo>
                <a:lnTo>
                  <a:pt x="418" y="320"/>
                </a:lnTo>
                <a:lnTo>
                  <a:pt x="428" y="320"/>
                </a:lnTo>
                <a:lnTo>
                  <a:pt x="438" y="322"/>
                </a:lnTo>
                <a:lnTo>
                  <a:pt x="438" y="322"/>
                </a:lnTo>
                <a:lnTo>
                  <a:pt x="454" y="328"/>
                </a:lnTo>
                <a:lnTo>
                  <a:pt x="460" y="332"/>
                </a:lnTo>
                <a:lnTo>
                  <a:pt x="466" y="338"/>
                </a:lnTo>
                <a:lnTo>
                  <a:pt x="466" y="338"/>
                </a:lnTo>
                <a:lnTo>
                  <a:pt x="474" y="350"/>
                </a:lnTo>
                <a:lnTo>
                  <a:pt x="480" y="366"/>
                </a:lnTo>
                <a:lnTo>
                  <a:pt x="480" y="366"/>
                </a:lnTo>
                <a:lnTo>
                  <a:pt x="480" y="382"/>
                </a:lnTo>
                <a:lnTo>
                  <a:pt x="478" y="398"/>
                </a:lnTo>
                <a:lnTo>
                  <a:pt x="478" y="398"/>
                </a:lnTo>
                <a:lnTo>
                  <a:pt x="474" y="416"/>
                </a:lnTo>
                <a:lnTo>
                  <a:pt x="466" y="432"/>
                </a:lnTo>
                <a:lnTo>
                  <a:pt x="466" y="432"/>
                </a:lnTo>
                <a:lnTo>
                  <a:pt x="456" y="448"/>
                </a:lnTo>
                <a:lnTo>
                  <a:pt x="444" y="460"/>
                </a:lnTo>
                <a:lnTo>
                  <a:pt x="444" y="460"/>
                </a:lnTo>
                <a:lnTo>
                  <a:pt x="426" y="468"/>
                </a:lnTo>
                <a:lnTo>
                  <a:pt x="426" y="468"/>
                </a:lnTo>
                <a:lnTo>
                  <a:pt x="406" y="476"/>
                </a:lnTo>
                <a:lnTo>
                  <a:pt x="406" y="476"/>
                </a:lnTo>
                <a:lnTo>
                  <a:pt x="396" y="478"/>
                </a:lnTo>
                <a:lnTo>
                  <a:pt x="396" y="478"/>
                </a:lnTo>
                <a:lnTo>
                  <a:pt x="382" y="480"/>
                </a:lnTo>
                <a:lnTo>
                  <a:pt x="382" y="480"/>
                </a:lnTo>
                <a:lnTo>
                  <a:pt x="370" y="482"/>
                </a:lnTo>
                <a:lnTo>
                  <a:pt x="370" y="482"/>
                </a:lnTo>
                <a:lnTo>
                  <a:pt x="360" y="484"/>
                </a:lnTo>
                <a:lnTo>
                  <a:pt x="360" y="484"/>
                </a:lnTo>
                <a:lnTo>
                  <a:pt x="346" y="492"/>
                </a:lnTo>
                <a:lnTo>
                  <a:pt x="346" y="492"/>
                </a:lnTo>
                <a:lnTo>
                  <a:pt x="336" y="500"/>
                </a:lnTo>
                <a:lnTo>
                  <a:pt x="336" y="500"/>
                </a:lnTo>
                <a:lnTo>
                  <a:pt x="326" y="512"/>
                </a:lnTo>
                <a:lnTo>
                  <a:pt x="326" y="512"/>
                </a:lnTo>
                <a:lnTo>
                  <a:pt x="318" y="522"/>
                </a:lnTo>
                <a:lnTo>
                  <a:pt x="318" y="522"/>
                </a:lnTo>
                <a:lnTo>
                  <a:pt x="304" y="532"/>
                </a:lnTo>
                <a:lnTo>
                  <a:pt x="304" y="532"/>
                </a:lnTo>
                <a:lnTo>
                  <a:pt x="292" y="538"/>
                </a:lnTo>
                <a:lnTo>
                  <a:pt x="292" y="538"/>
                </a:lnTo>
                <a:lnTo>
                  <a:pt x="282" y="544"/>
                </a:lnTo>
                <a:lnTo>
                  <a:pt x="282" y="544"/>
                </a:lnTo>
                <a:lnTo>
                  <a:pt x="278" y="550"/>
                </a:lnTo>
                <a:lnTo>
                  <a:pt x="276" y="554"/>
                </a:lnTo>
                <a:lnTo>
                  <a:pt x="122" y="554"/>
                </a:lnTo>
                <a:lnTo>
                  <a:pt x="122" y="554"/>
                </a:lnTo>
                <a:lnTo>
                  <a:pt x="118" y="556"/>
                </a:lnTo>
                <a:lnTo>
                  <a:pt x="116" y="556"/>
                </a:lnTo>
                <a:lnTo>
                  <a:pt x="116" y="556"/>
                </a:lnTo>
                <a:lnTo>
                  <a:pt x="112" y="552"/>
                </a:lnTo>
                <a:lnTo>
                  <a:pt x="112" y="552"/>
                </a:lnTo>
                <a:lnTo>
                  <a:pt x="108" y="548"/>
                </a:lnTo>
                <a:lnTo>
                  <a:pt x="108" y="548"/>
                </a:lnTo>
                <a:lnTo>
                  <a:pt x="104" y="542"/>
                </a:lnTo>
                <a:lnTo>
                  <a:pt x="104" y="542"/>
                </a:lnTo>
                <a:lnTo>
                  <a:pt x="94" y="534"/>
                </a:lnTo>
                <a:lnTo>
                  <a:pt x="94" y="534"/>
                </a:lnTo>
                <a:lnTo>
                  <a:pt x="82" y="526"/>
                </a:lnTo>
                <a:lnTo>
                  <a:pt x="82" y="526"/>
                </a:lnTo>
                <a:lnTo>
                  <a:pt x="68" y="516"/>
                </a:lnTo>
                <a:lnTo>
                  <a:pt x="68" y="516"/>
                </a:lnTo>
                <a:lnTo>
                  <a:pt x="54" y="504"/>
                </a:lnTo>
                <a:lnTo>
                  <a:pt x="54" y="504"/>
                </a:lnTo>
                <a:lnTo>
                  <a:pt x="40" y="488"/>
                </a:lnTo>
                <a:lnTo>
                  <a:pt x="30" y="468"/>
                </a:lnTo>
                <a:lnTo>
                  <a:pt x="30" y="468"/>
                </a:lnTo>
                <a:lnTo>
                  <a:pt x="20" y="448"/>
                </a:lnTo>
                <a:lnTo>
                  <a:pt x="14" y="424"/>
                </a:lnTo>
                <a:lnTo>
                  <a:pt x="14" y="424"/>
                </a:lnTo>
                <a:lnTo>
                  <a:pt x="8" y="400"/>
                </a:lnTo>
                <a:lnTo>
                  <a:pt x="4" y="372"/>
                </a:lnTo>
                <a:lnTo>
                  <a:pt x="4" y="372"/>
                </a:lnTo>
                <a:lnTo>
                  <a:pt x="0" y="312"/>
                </a:lnTo>
                <a:lnTo>
                  <a:pt x="0" y="300"/>
                </a:lnTo>
                <a:close/>
                <a:moveTo>
                  <a:pt x="132" y="20"/>
                </a:moveTo>
                <a:lnTo>
                  <a:pt x="132" y="20"/>
                </a:lnTo>
                <a:lnTo>
                  <a:pt x="136" y="22"/>
                </a:lnTo>
                <a:lnTo>
                  <a:pt x="136" y="26"/>
                </a:lnTo>
                <a:lnTo>
                  <a:pt x="138" y="36"/>
                </a:lnTo>
                <a:lnTo>
                  <a:pt x="138" y="36"/>
                </a:lnTo>
                <a:lnTo>
                  <a:pt x="140" y="48"/>
                </a:lnTo>
                <a:lnTo>
                  <a:pt x="140" y="48"/>
                </a:lnTo>
                <a:lnTo>
                  <a:pt x="138" y="60"/>
                </a:lnTo>
                <a:lnTo>
                  <a:pt x="136" y="70"/>
                </a:lnTo>
                <a:lnTo>
                  <a:pt x="132" y="90"/>
                </a:lnTo>
                <a:lnTo>
                  <a:pt x="132" y="90"/>
                </a:lnTo>
                <a:lnTo>
                  <a:pt x="130" y="98"/>
                </a:lnTo>
                <a:lnTo>
                  <a:pt x="130" y="98"/>
                </a:lnTo>
                <a:lnTo>
                  <a:pt x="134" y="112"/>
                </a:lnTo>
                <a:lnTo>
                  <a:pt x="142" y="140"/>
                </a:lnTo>
                <a:lnTo>
                  <a:pt x="142" y="140"/>
                </a:lnTo>
                <a:lnTo>
                  <a:pt x="150" y="164"/>
                </a:lnTo>
                <a:lnTo>
                  <a:pt x="152" y="176"/>
                </a:lnTo>
                <a:lnTo>
                  <a:pt x="154" y="186"/>
                </a:lnTo>
                <a:lnTo>
                  <a:pt x="154" y="186"/>
                </a:lnTo>
                <a:lnTo>
                  <a:pt x="152" y="194"/>
                </a:lnTo>
                <a:lnTo>
                  <a:pt x="148" y="206"/>
                </a:lnTo>
                <a:lnTo>
                  <a:pt x="148" y="206"/>
                </a:lnTo>
                <a:lnTo>
                  <a:pt x="144" y="216"/>
                </a:lnTo>
                <a:lnTo>
                  <a:pt x="140" y="224"/>
                </a:lnTo>
                <a:lnTo>
                  <a:pt x="128" y="240"/>
                </a:lnTo>
                <a:lnTo>
                  <a:pt x="128" y="240"/>
                </a:lnTo>
                <a:lnTo>
                  <a:pt x="120" y="254"/>
                </a:lnTo>
                <a:lnTo>
                  <a:pt x="116" y="268"/>
                </a:lnTo>
                <a:lnTo>
                  <a:pt x="116" y="268"/>
                </a:lnTo>
                <a:lnTo>
                  <a:pt x="112" y="274"/>
                </a:lnTo>
                <a:lnTo>
                  <a:pt x="108" y="276"/>
                </a:lnTo>
                <a:lnTo>
                  <a:pt x="108" y="276"/>
                </a:lnTo>
                <a:lnTo>
                  <a:pt x="104" y="274"/>
                </a:lnTo>
                <a:lnTo>
                  <a:pt x="102" y="268"/>
                </a:lnTo>
                <a:lnTo>
                  <a:pt x="98" y="244"/>
                </a:lnTo>
                <a:lnTo>
                  <a:pt x="102" y="232"/>
                </a:lnTo>
                <a:lnTo>
                  <a:pt x="102" y="232"/>
                </a:lnTo>
                <a:lnTo>
                  <a:pt x="110" y="208"/>
                </a:lnTo>
                <a:lnTo>
                  <a:pt x="112" y="196"/>
                </a:lnTo>
                <a:lnTo>
                  <a:pt x="112" y="186"/>
                </a:lnTo>
                <a:lnTo>
                  <a:pt x="112" y="186"/>
                </a:lnTo>
                <a:lnTo>
                  <a:pt x="112" y="170"/>
                </a:lnTo>
                <a:lnTo>
                  <a:pt x="108" y="158"/>
                </a:lnTo>
                <a:lnTo>
                  <a:pt x="102" y="142"/>
                </a:lnTo>
                <a:lnTo>
                  <a:pt x="102" y="142"/>
                </a:lnTo>
                <a:lnTo>
                  <a:pt x="98" y="124"/>
                </a:lnTo>
                <a:lnTo>
                  <a:pt x="96" y="104"/>
                </a:lnTo>
                <a:lnTo>
                  <a:pt x="96" y="104"/>
                </a:lnTo>
                <a:lnTo>
                  <a:pt x="96" y="94"/>
                </a:lnTo>
                <a:lnTo>
                  <a:pt x="100" y="82"/>
                </a:lnTo>
                <a:lnTo>
                  <a:pt x="104" y="70"/>
                </a:lnTo>
                <a:lnTo>
                  <a:pt x="110" y="58"/>
                </a:lnTo>
                <a:lnTo>
                  <a:pt x="120" y="42"/>
                </a:lnTo>
                <a:lnTo>
                  <a:pt x="120" y="42"/>
                </a:lnTo>
                <a:lnTo>
                  <a:pt x="126" y="26"/>
                </a:lnTo>
                <a:lnTo>
                  <a:pt x="126" y="26"/>
                </a:lnTo>
                <a:lnTo>
                  <a:pt x="128" y="22"/>
                </a:lnTo>
                <a:lnTo>
                  <a:pt x="132" y="20"/>
                </a:lnTo>
                <a:lnTo>
                  <a:pt x="132" y="20"/>
                </a:lnTo>
                <a:close/>
                <a:moveTo>
                  <a:pt x="218" y="0"/>
                </a:moveTo>
                <a:lnTo>
                  <a:pt x="218" y="0"/>
                </a:lnTo>
                <a:lnTo>
                  <a:pt x="220" y="0"/>
                </a:lnTo>
                <a:lnTo>
                  <a:pt x="222" y="2"/>
                </a:lnTo>
                <a:lnTo>
                  <a:pt x="226" y="10"/>
                </a:lnTo>
                <a:lnTo>
                  <a:pt x="228" y="22"/>
                </a:lnTo>
                <a:lnTo>
                  <a:pt x="228" y="22"/>
                </a:lnTo>
                <a:lnTo>
                  <a:pt x="230" y="36"/>
                </a:lnTo>
                <a:lnTo>
                  <a:pt x="230" y="36"/>
                </a:lnTo>
                <a:lnTo>
                  <a:pt x="230" y="50"/>
                </a:lnTo>
                <a:lnTo>
                  <a:pt x="226" y="66"/>
                </a:lnTo>
                <a:lnTo>
                  <a:pt x="226" y="66"/>
                </a:lnTo>
                <a:lnTo>
                  <a:pt x="222" y="84"/>
                </a:lnTo>
                <a:lnTo>
                  <a:pt x="220" y="96"/>
                </a:lnTo>
                <a:lnTo>
                  <a:pt x="220" y="96"/>
                </a:lnTo>
                <a:lnTo>
                  <a:pt x="222" y="112"/>
                </a:lnTo>
                <a:lnTo>
                  <a:pt x="232" y="134"/>
                </a:lnTo>
                <a:lnTo>
                  <a:pt x="232" y="134"/>
                </a:lnTo>
                <a:lnTo>
                  <a:pt x="242" y="160"/>
                </a:lnTo>
                <a:lnTo>
                  <a:pt x="246" y="170"/>
                </a:lnTo>
                <a:lnTo>
                  <a:pt x="246" y="180"/>
                </a:lnTo>
                <a:lnTo>
                  <a:pt x="246" y="180"/>
                </a:lnTo>
                <a:lnTo>
                  <a:pt x="244" y="194"/>
                </a:lnTo>
                <a:lnTo>
                  <a:pt x="240" y="208"/>
                </a:lnTo>
                <a:lnTo>
                  <a:pt x="230" y="224"/>
                </a:lnTo>
                <a:lnTo>
                  <a:pt x="218" y="240"/>
                </a:lnTo>
                <a:lnTo>
                  <a:pt x="218" y="240"/>
                </a:lnTo>
                <a:lnTo>
                  <a:pt x="206" y="258"/>
                </a:lnTo>
                <a:lnTo>
                  <a:pt x="200" y="270"/>
                </a:lnTo>
                <a:lnTo>
                  <a:pt x="200" y="270"/>
                </a:lnTo>
                <a:lnTo>
                  <a:pt x="198" y="278"/>
                </a:lnTo>
                <a:lnTo>
                  <a:pt x="194" y="280"/>
                </a:lnTo>
                <a:lnTo>
                  <a:pt x="194" y="280"/>
                </a:lnTo>
                <a:lnTo>
                  <a:pt x="190" y="280"/>
                </a:lnTo>
                <a:lnTo>
                  <a:pt x="188" y="278"/>
                </a:lnTo>
                <a:lnTo>
                  <a:pt x="186" y="270"/>
                </a:lnTo>
                <a:lnTo>
                  <a:pt x="184" y="260"/>
                </a:lnTo>
                <a:lnTo>
                  <a:pt x="184" y="260"/>
                </a:lnTo>
                <a:lnTo>
                  <a:pt x="184" y="256"/>
                </a:lnTo>
                <a:lnTo>
                  <a:pt x="184" y="256"/>
                </a:lnTo>
                <a:lnTo>
                  <a:pt x="186" y="244"/>
                </a:lnTo>
                <a:lnTo>
                  <a:pt x="192" y="230"/>
                </a:lnTo>
                <a:lnTo>
                  <a:pt x="200" y="208"/>
                </a:lnTo>
                <a:lnTo>
                  <a:pt x="200" y="208"/>
                </a:lnTo>
                <a:lnTo>
                  <a:pt x="202" y="198"/>
                </a:lnTo>
                <a:lnTo>
                  <a:pt x="204" y="188"/>
                </a:lnTo>
                <a:lnTo>
                  <a:pt x="204" y="188"/>
                </a:lnTo>
                <a:lnTo>
                  <a:pt x="202" y="168"/>
                </a:lnTo>
                <a:lnTo>
                  <a:pt x="196" y="148"/>
                </a:lnTo>
                <a:lnTo>
                  <a:pt x="188" y="128"/>
                </a:lnTo>
                <a:lnTo>
                  <a:pt x="188" y="128"/>
                </a:lnTo>
                <a:lnTo>
                  <a:pt x="182" y="114"/>
                </a:lnTo>
                <a:lnTo>
                  <a:pt x="180" y="100"/>
                </a:lnTo>
                <a:lnTo>
                  <a:pt x="180" y="100"/>
                </a:lnTo>
                <a:lnTo>
                  <a:pt x="182" y="90"/>
                </a:lnTo>
                <a:lnTo>
                  <a:pt x="184" y="80"/>
                </a:lnTo>
                <a:lnTo>
                  <a:pt x="196" y="54"/>
                </a:lnTo>
                <a:lnTo>
                  <a:pt x="206" y="36"/>
                </a:lnTo>
                <a:lnTo>
                  <a:pt x="206" y="36"/>
                </a:lnTo>
                <a:lnTo>
                  <a:pt x="210" y="26"/>
                </a:lnTo>
                <a:lnTo>
                  <a:pt x="212" y="18"/>
                </a:lnTo>
                <a:lnTo>
                  <a:pt x="212" y="18"/>
                </a:lnTo>
                <a:lnTo>
                  <a:pt x="216" y="6"/>
                </a:lnTo>
                <a:lnTo>
                  <a:pt x="216" y="2"/>
                </a:lnTo>
                <a:lnTo>
                  <a:pt x="218" y="0"/>
                </a:lnTo>
                <a:lnTo>
                  <a:pt x="218" y="0"/>
                </a:lnTo>
                <a:close/>
                <a:moveTo>
                  <a:pt x="298" y="20"/>
                </a:moveTo>
                <a:lnTo>
                  <a:pt x="298" y="20"/>
                </a:lnTo>
                <a:lnTo>
                  <a:pt x="300" y="20"/>
                </a:lnTo>
                <a:lnTo>
                  <a:pt x="304" y="24"/>
                </a:lnTo>
                <a:lnTo>
                  <a:pt x="306" y="36"/>
                </a:lnTo>
                <a:lnTo>
                  <a:pt x="308" y="42"/>
                </a:lnTo>
                <a:lnTo>
                  <a:pt x="312" y="56"/>
                </a:lnTo>
                <a:lnTo>
                  <a:pt x="312" y="56"/>
                </a:lnTo>
                <a:lnTo>
                  <a:pt x="312" y="64"/>
                </a:lnTo>
                <a:lnTo>
                  <a:pt x="312" y="64"/>
                </a:lnTo>
                <a:lnTo>
                  <a:pt x="312" y="74"/>
                </a:lnTo>
                <a:lnTo>
                  <a:pt x="308" y="90"/>
                </a:lnTo>
                <a:lnTo>
                  <a:pt x="308" y="90"/>
                </a:lnTo>
                <a:lnTo>
                  <a:pt x="308" y="94"/>
                </a:lnTo>
                <a:lnTo>
                  <a:pt x="308" y="94"/>
                </a:lnTo>
                <a:lnTo>
                  <a:pt x="312" y="108"/>
                </a:lnTo>
                <a:lnTo>
                  <a:pt x="320" y="130"/>
                </a:lnTo>
                <a:lnTo>
                  <a:pt x="320" y="130"/>
                </a:lnTo>
                <a:lnTo>
                  <a:pt x="330" y="154"/>
                </a:lnTo>
                <a:lnTo>
                  <a:pt x="332" y="164"/>
                </a:lnTo>
                <a:lnTo>
                  <a:pt x="334" y="174"/>
                </a:lnTo>
                <a:lnTo>
                  <a:pt x="334" y="174"/>
                </a:lnTo>
                <a:lnTo>
                  <a:pt x="332" y="186"/>
                </a:lnTo>
                <a:lnTo>
                  <a:pt x="328" y="200"/>
                </a:lnTo>
                <a:lnTo>
                  <a:pt x="320" y="214"/>
                </a:lnTo>
                <a:lnTo>
                  <a:pt x="308" y="230"/>
                </a:lnTo>
                <a:lnTo>
                  <a:pt x="308" y="230"/>
                </a:lnTo>
                <a:lnTo>
                  <a:pt x="292" y="254"/>
                </a:lnTo>
                <a:lnTo>
                  <a:pt x="284" y="270"/>
                </a:lnTo>
                <a:lnTo>
                  <a:pt x="284" y="270"/>
                </a:lnTo>
                <a:lnTo>
                  <a:pt x="282" y="276"/>
                </a:lnTo>
                <a:lnTo>
                  <a:pt x="278" y="278"/>
                </a:lnTo>
                <a:lnTo>
                  <a:pt x="278" y="278"/>
                </a:lnTo>
                <a:lnTo>
                  <a:pt x="274" y="278"/>
                </a:lnTo>
                <a:lnTo>
                  <a:pt x="274" y="276"/>
                </a:lnTo>
                <a:lnTo>
                  <a:pt x="272" y="268"/>
                </a:lnTo>
                <a:lnTo>
                  <a:pt x="272" y="268"/>
                </a:lnTo>
                <a:lnTo>
                  <a:pt x="270" y="256"/>
                </a:lnTo>
                <a:lnTo>
                  <a:pt x="270" y="256"/>
                </a:lnTo>
                <a:lnTo>
                  <a:pt x="270" y="252"/>
                </a:lnTo>
                <a:lnTo>
                  <a:pt x="270" y="252"/>
                </a:lnTo>
                <a:lnTo>
                  <a:pt x="272" y="242"/>
                </a:lnTo>
                <a:lnTo>
                  <a:pt x="280" y="228"/>
                </a:lnTo>
                <a:lnTo>
                  <a:pt x="280" y="228"/>
                </a:lnTo>
                <a:lnTo>
                  <a:pt x="286" y="212"/>
                </a:lnTo>
                <a:lnTo>
                  <a:pt x="292" y="198"/>
                </a:lnTo>
                <a:lnTo>
                  <a:pt x="294" y="186"/>
                </a:lnTo>
                <a:lnTo>
                  <a:pt x="296" y="174"/>
                </a:lnTo>
                <a:lnTo>
                  <a:pt x="296" y="174"/>
                </a:lnTo>
                <a:lnTo>
                  <a:pt x="294" y="160"/>
                </a:lnTo>
                <a:lnTo>
                  <a:pt x="288" y="144"/>
                </a:lnTo>
                <a:lnTo>
                  <a:pt x="288" y="144"/>
                </a:lnTo>
                <a:lnTo>
                  <a:pt x="278" y="118"/>
                </a:lnTo>
                <a:lnTo>
                  <a:pt x="276" y="108"/>
                </a:lnTo>
                <a:lnTo>
                  <a:pt x="274" y="100"/>
                </a:lnTo>
                <a:lnTo>
                  <a:pt x="274" y="100"/>
                </a:lnTo>
                <a:lnTo>
                  <a:pt x="276" y="86"/>
                </a:lnTo>
                <a:lnTo>
                  <a:pt x="280" y="74"/>
                </a:lnTo>
                <a:lnTo>
                  <a:pt x="286" y="56"/>
                </a:lnTo>
                <a:lnTo>
                  <a:pt x="286" y="56"/>
                </a:lnTo>
                <a:lnTo>
                  <a:pt x="292" y="40"/>
                </a:lnTo>
                <a:lnTo>
                  <a:pt x="294" y="30"/>
                </a:lnTo>
                <a:lnTo>
                  <a:pt x="294" y="30"/>
                </a:lnTo>
                <a:lnTo>
                  <a:pt x="296" y="22"/>
                </a:lnTo>
                <a:lnTo>
                  <a:pt x="298" y="20"/>
                </a:lnTo>
                <a:lnTo>
                  <a:pt x="298" y="20"/>
                </a:lnTo>
                <a:close/>
                <a:moveTo>
                  <a:pt x="440" y="346"/>
                </a:moveTo>
                <a:lnTo>
                  <a:pt x="440" y="346"/>
                </a:lnTo>
                <a:lnTo>
                  <a:pt x="426" y="346"/>
                </a:lnTo>
                <a:lnTo>
                  <a:pt x="414" y="348"/>
                </a:lnTo>
                <a:lnTo>
                  <a:pt x="414" y="348"/>
                </a:lnTo>
                <a:lnTo>
                  <a:pt x="394" y="350"/>
                </a:lnTo>
                <a:lnTo>
                  <a:pt x="394" y="350"/>
                </a:lnTo>
                <a:lnTo>
                  <a:pt x="382" y="406"/>
                </a:lnTo>
                <a:lnTo>
                  <a:pt x="382" y="406"/>
                </a:lnTo>
                <a:lnTo>
                  <a:pt x="376" y="434"/>
                </a:lnTo>
                <a:lnTo>
                  <a:pt x="368" y="460"/>
                </a:lnTo>
                <a:lnTo>
                  <a:pt x="368" y="460"/>
                </a:lnTo>
                <a:lnTo>
                  <a:pt x="382" y="458"/>
                </a:lnTo>
                <a:lnTo>
                  <a:pt x="398" y="454"/>
                </a:lnTo>
                <a:lnTo>
                  <a:pt x="398" y="454"/>
                </a:lnTo>
                <a:lnTo>
                  <a:pt x="412" y="448"/>
                </a:lnTo>
                <a:lnTo>
                  <a:pt x="424" y="440"/>
                </a:lnTo>
                <a:lnTo>
                  <a:pt x="424" y="440"/>
                </a:lnTo>
                <a:lnTo>
                  <a:pt x="436" y="430"/>
                </a:lnTo>
                <a:lnTo>
                  <a:pt x="444" y="420"/>
                </a:lnTo>
                <a:lnTo>
                  <a:pt x="444" y="420"/>
                </a:lnTo>
                <a:lnTo>
                  <a:pt x="452" y="408"/>
                </a:lnTo>
                <a:lnTo>
                  <a:pt x="456" y="396"/>
                </a:lnTo>
                <a:lnTo>
                  <a:pt x="456" y="396"/>
                </a:lnTo>
                <a:lnTo>
                  <a:pt x="458" y="384"/>
                </a:lnTo>
                <a:lnTo>
                  <a:pt x="456" y="370"/>
                </a:lnTo>
                <a:lnTo>
                  <a:pt x="456" y="370"/>
                </a:lnTo>
                <a:lnTo>
                  <a:pt x="450" y="358"/>
                </a:lnTo>
                <a:lnTo>
                  <a:pt x="440" y="346"/>
                </a:lnTo>
                <a:lnTo>
                  <a:pt x="440" y="346"/>
                </a:lnTo>
                <a:close/>
              </a:path>
            </a:pathLst>
          </a:custGeom>
          <a:solidFill>
            <a:srgbClr val="507281"/>
          </a:solidFill>
          <a:ln>
            <a:noFill/>
          </a:ln>
        </p:spPr>
        <p:txBody>
          <a:bodyPr vert="horz" wrap="square" lIns="91440" tIns="45720" rIns="91440" bIns="45720" numCol="1" anchor="t" anchorCtr="0" compatLnSpc="1"/>
          <a:lstStyle/>
          <a:p>
            <a:endParaRPr lang="zh-CN" altLang="en-US"/>
          </a:p>
        </p:txBody>
      </p:sp>
      <p:sp>
        <p:nvSpPr>
          <p:cNvPr id="12" name="Freeform 77"/>
          <p:cNvSpPr>
            <a:spLocks noEditPoints="1"/>
          </p:cNvSpPr>
          <p:nvPr/>
        </p:nvSpPr>
        <p:spPr bwMode="auto">
          <a:xfrm>
            <a:off x="1647153" y="2424684"/>
            <a:ext cx="687392" cy="1063018"/>
          </a:xfrm>
          <a:custGeom>
            <a:avLst/>
            <a:gdLst>
              <a:gd name="T0" fmla="*/ 346 w 366"/>
              <a:gd name="T1" fmla="*/ 330 h 566"/>
              <a:gd name="T2" fmla="*/ 340 w 366"/>
              <a:gd name="T3" fmla="*/ 366 h 566"/>
              <a:gd name="T4" fmla="*/ 328 w 366"/>
              <a:gd name="T5" fmla="*/ 396 h 566"/>
              <a:gd name="T6" fmla="*/ 306 w 366"/>
              <a:gd name="T7" fmla="*/ 428 h 566"/>
              <a:gd name="T8" fmla="*/ 276 w 366"/>
              <a:gd name="T9" fmla="*/ 456 h 566"/>
              <a:gd name="T10" fmla="*/ 236 w 366"/>
              <a:gd name="T11" fmla="*/ 474 h 566"/>
              <a:gd name="T12" fmla="*/ 212 w 366"/>
              <a:gd name="T13" fmla="*/ 520 h 566"/>
              <a:gd name="T14" fmla="*/ 260 w 366"/>
              <a:gd name="T15" fmla="*/ 530 h 566"/>
              <a:gd name="T16" fmla="*/ 290 w 366"/>
              <a:gd name="T17" fmla="*/ 566 h 566"/>
              <a:gd name="T18" fmla="*/ 76 w 366"/>
              <a:gd name="T19" fmla="*/ 540 h 566"/>
              <a:gd name="T20" fmla="*/ 132 w 366"/>
              <a:gd name="T21" fmla="*/ 524 h 566"/>
              <a:gd name="T22" fmla="*/ 148 w 366"/>
              <a:gd name="T23" fmla="*/ 520 h 566"/>
              <a:gd name="T24" fmla="*/ 156 w 366"/>
              <a:gd name="T25" fmla="*/ 480 h 566"/>
              <a:gd name="T26" fmla="*/ 108 w 366"/>
              <a:gd name="T27" fmla="*/ 466 h 566"/>
              <a:gd name="T28" fmla="*/ 74 w 366"/>
              <a:gd name="T29" fmla="*/ 442 h 566"/>
              <a:gd name="T30" fmla="*/ 48 w 366"/>
              <a:gd name="T31" fmla="*/ 412 h 566"/>
              <a:gd name="T32" fmla="*/ 30 w 366"/>
              <a:gd name="T33" fmla="*/ 382 h 566"/>
              <a:gd name="T34" fmla="*/ 22 w 366"/>
              <a:gd name="T35" fmla="*/ 352 h 566"/>
              <a:gd name="T36" fmla="*/ 0 w 366"/>
              <a:gd name="T37" fmla="*/ 256 h 566"/>
              <a:gd name="T38" fmla="*/ 74 w 366"/>
              <a:gd name="T39" fmla="*/ 330 h 566"/>
              <a:gd name="T40" fmla="*/ 76 w 366"/>
              <a:gd name="T41" fmla="*/ 342 h 566"/>
              <a:gd name="T42" fmla="*/ 98 w 366"/>
              <a:gd name="T43" fmla="*/ 384 h 566"/>
              <a:gd name="T44" fmla="*/ 118 w 366"/>
              <a:gd name="T45" fmla="*/ 404 h 566"/>
              <a:gd name="T46" fmla="*/ 146 w 366"/>
              <a:gd name="T47" fmla="*/ 420 h 566"/>
              <a:gd name="T48" fmla="*/ 184 w 366"/>
              <a:gd name="T49" fmla="*/ 426 h 566"/>
              <a:gd name="T50" fmla="*/ 220 w 366"/>
              <a:gd name="T51" fmla="*/ 420 h 566"/>
              <a:gd name="T52" fmla="*/ 248 w 366"/>
              <a:gd name="T53" fmla="*/ 404 h 566"/>
              <a:gd name="T54" fmla="*/ 268 w 366"/>
              <a:gd name="T55" fmla="*/ 384 h 566"/>
              <a:gd name="T56" fmla="*/ 282 w 366"/>
              <a:gd name="T57" fmla="*/ 362 h 566"/>
              <a:gd name="T58" fmla="*/ 290 w 366"/>
              <a:gd name="T59" fmla="*/ 330 h 566"/>
              <a:gd name="T60" fmla="*/ 366 w 366"/>
              <a:gd name="T61" fmla="*/ 256 h 566"/>
              <a:gd name="T62" fmla="*/ 262 w 366"/>
              <a:gd name="T63" fmla="*/ 310 h 566"/>
              <a:gd name="T64" fmla="*/ 252 w 366"/>
              <a:gd name="T65" fmla="*/ 352 h 566"/>
              <a:gd name="T66" fmla="*/ 236 w 366"/>
              <a:gd name="T67" fmla="*/ 374 h 566"/>
              <a:gd name="T68" fmla="*/ 220 w 366"/>
              <a:gd name="T69" fmla="*/ 384 h 566"/>
              <a:gd name="T70" fmla="*/ 198 w 366"/>
              <a:gd name="T71" fmla="*/ 390 h 566"/>
              <a:gd name="T72" fmla="*/ 168 w 366"/>
              <a:gd name="T73" fmla="*/ 390 h 566"/>
              <a:gd name="T74" fmla="*/ 146 w 366"/>
              <a:gd name="T75" fmla="*/ 384 h 566"/>
              <a:gd name="T76" fmla="*/ 128 w 366"/>
              <a:gd name="T77" fmla="*/ 374 h 566"/>
              <a:gd name="T78" fmla="*/ 112 w 366"/>
              <a:gd name="T79" fmla="*/ 352 h 566"/>
              <a:gd name="T80" fmla="*/ 104 w 366"/>
              <a:gd name="T81" fmla="*/ 310 h 566"/>
              <a:gd name="T82" fmla="*/ 106 w 366"/>
              <a:gd name="T83" fmla="*/ 60 h 566"/>
              <a:gd name="T84" fmla="*/ 122 w 366"/>
              <a:gd name="T85" fmla="*/ 26 h 566"/>
              <a:gd name="T86" fmla="*/ 136 w 366"/>
              <a:gd name="T87" fmla="*/ 14 h 566"/>
              <a:gd name="T88" fmla="*/ 156 w 366"/>
              <a:gd name="T89" fmla="*/ 4 h 566"/>
              <a:gd name="T90" fmla="*/ 184 w 366"/>
              <a:gd name="T91" fmla="*/ 0 h 566"/>
              <a:gd name="T92" fmla="*/ 210 w 366"/>
              <a:gd name="T93" fmla="*/ 4 h 566"/>
              <a:gd name="T94" fmla="*/ 230 w 366"/>
              <a:gd name="T95" fmla="*/ 14 h 566"/>
              <a:gd name="T96" fmla="*/ 244 w 366"/>
              <a:gd name="T97" fmla="*/ 26 h 566"/>
              <a:gd name="T98" fmla="*/ 252 w 366"/>
              <a:gd name="T99" fmla="*/ 42 h 566"/>
              <a:gd name="T100" fmla="*/ 262 w 366"/>
              <a:gd name="T101" fmla="*/ 31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6" h="566">
                <a:moveTo>
                  <a:pt x="346" y="256"/>
                </a:moveTo>
                <a:lnTo>
                  <a:pt x="346" y="330"/>
                </a:lnTo>
                <a:lnTo>
                  <a:pt x="346" y="330"/>
                </a:lnTo>
                <a:lnTo>
                  <a:pt x="344" y="352"/>
                </a:lnTo>
                <a:lnTo>
                  <a:pt x="344" y="352"/>
                </a:lnTo>
                <a:lnTo>
                  <a:pt x="340" y="366"/>
                </a:lnTo>
                <a:lnTo>
                  <a:pt x="334" y="382"/>
                </a:lnTo>
                <a:lnTo>
                  <a:pt x="334" y="382"/>
                </a:lnTo>
                <a:lnTo>
                  <a:pt x="328" y="396"/>
                </a:lnTo>
                <a:lnTo>
                  <a:pt x="318" y="412"/>
                </a:lnTo>
                <a:lnTo>
                  <a:pt x="318" y="412"/>
                </a:lnTo>
                <a:lnTo>
                  <a:pt x="306" y="428"/>
                </a:lnTo>
                <a:lnTo>
                  <a:pt x="294" y="442"/>
                </a:lnTo>
                <a:lnTo>
                  <a:pt x="294" y="442"/>
                </a:lnTo>
                <a:lnTo>
                  <a:pt x="276" y="456"/>
                </a:lnTo>
                <a:lnTo>
                  <a:pt x="258" y="466"/>
                </a:lnTo>
                <a:lnTo>
                  <a:pt x="258" y="466"/>
                </a:lnTo>
                <a:lnTo>
                  <a:pt x="236" y="474"/>
                </a:lnTo>
                <a:lnTo>
                  <a:pt x="212" y="480"/>
                </a:lnTo>
                <a:lnTo>
                  <a:pt x="212" y="520"/>
                </a:lnTo>
                <a:lnTo>
                  <a:pt x="212" y="520"/>
                </a:lnTo>
                <a:lnTo>
                  <a:pt x="234" y="524"/>
                </a:lnTo>
                <a:lnTo>
                  <a:pt x="234" y="524"/>
                </a:lnTo>
                <a:lnTo>
                  <a:pt x="260" y="530"/>
                </a:lnTo>
                <a:lnTo>
                  <a:pt x="260" y="530"/>
                </a:lnTo>
                <a:lnTo>
                  <a:pt x="290" y="540"/>
                </a:lnTo>
                <a:lnTo>
                  <a:pt x="290" y="566"/>
                </a:lnTo>
                <a:lnTo>
                  <a:pt x="76" y="566"/>
                </a:lnTo>
                <a:lnTo>
                  <a:pt x="76" y="540"/>
                </a:lnTo>
                <a:lnTo>
                  <a:pt x="76" y="540"/>
                </a:lnTo>
                <a:lnTo>
                  <a:pt x="106" y="530"/>
                </a:lnTo>
                <a:lnTo>
                  <a:pt x="106" y="530"/>
                </a:lnTo>
                <a:lnTo>
                  <a:pt x="132" y="524"/>
                </a:lnTo>
                <a:lnTo>
                  <a:pt x="132" y="524"/>
                </a:lnTo>
                <a:lnTo>
                  <a:pt x="148" y="520"/>
                </a:lnTo>
                <a:lnTo>
                  <a:pt x="148" y="520"/>
                </a:lnTo>
                <a:lnTo>
                  <a:pt x="156" y="520"/>
                </a:lnTo>
                <a:lnTo>
                  <a:pt x="156" y="480"/>
                </a:lnTo>
                <a:lnTo>
                  <a:pt x="156" y="480"/>
                </a:lnTo>
                <a:lnTo>
                  <a:pt x="130" y="474"/>
                </a:lnTo>
                <a:lnTo>
                  <a:pt x="108" y="466"/>
                </a:lnTo>
                <a:lnTo>
                  <a:pt x="108" y="466"/>
                </a:lnTo>
                <a:lnTo>
                  <a:pt x="90" y="456"/>
                </a:lnTo>
                <a:lnTo>
                  <a:pt x="74" y="442"/>
                </a:lnTo>
                <a:lnTo>
                  <a:pt x="74" y="442"/>
                </a:lnTo>
                <a:lnTo>
                  <a:pt x="60" y="428"/>
                </a:lnTo>
                <a:lnTo>
                  <a:pt x="48" y="412"/>
                </a:lnTo>
                <a:lnTo>
                  <a:pt x="48" y="412"/>
                </a:lnTo>
                <a:lnTo>
                  <a:pt x="38" y="396"/>
                </a:lnTo>
                <a:lnTo>
                  <a:pt x="30" y="382"/>
                </a:lnTo>
                <a:lnTo>
                  <a:pt x="30" y="382"/>
                </a:lnTo>
                <a:lnTo>
                  <a:pt x="26" y="366"/>
                </a:lnTo>
                <a:lnTo>
                  <a:pt x="22" y="352"/>
                </a:lnTo>
                <a:lnTo>
                  <a:pt x="22" y="352"/>
                </a:lnTo>
                <a:lnTo>
                  <a:pt x="18" y="330"/>
                </a:lnTo>
                <a:lnTo>
                  <a:pt x="18" y="256"/>
                </a:lnTo>
                <a:lnTo>
                  <a:pt x="0" y="256"/>
                </a:lnTo>
                <a:lnTo>
                  <a:pt x="0" y="150"/>
                </a:lnTo>
                <a:lnTo>
                  <a:pt x="74" y="150"/>
                </a:lnTo>
                <a:lnTo>
                  <a:pt x="74" y="330"/>
                </a:lnTo>
                <a:lnTo>
                  <a:pt x="74" y="330"/>
                </a:lnTo>
                <a:lnTo>
                  <a:pt x="76" y="342"/>
                </a:lnTo>
                <a:lnTo>
                  <a:pt x="76" y="342"/>
                </a:lnTo>
                <a:lnTo>
                  <a:pt x="84" y="362"/>
                </a:lnTo>
                <a:lnTo>
                  <a:pt x="84" y="362"/>
                </a:lnTo>
                <a:lnTo>
                  <a:pt x="98" y="384"/>
                </a:lnTo>
                <a:lnTo>
                  <a:pt x="98" y="384"/>
                </a:lnTo>
                <a:lnTo>
                  <a:pt x="106" y="394"/>
                </a:lnTo>
                <a:lnTo>
                  <a:pt x="118" y="404"/>
                </a:lnTo>
                <a:lnTo>
                  <a:pt x="118" y="404"/>
                </a:lnTo>
                <a:lnTo>
                  <a:pt x="130" y="412"/>
                </a:lnTo>
                <a:lnTo>
                  <a:pt x="146" y="420"/>
                </a:lnTo>
                <a:lnTo>
                  <a:pt x="146" y="420"/>
                </a:lnTo>
                <a:lnTo>
                  <a:pt x="164" y="424"/>
                </a:lnTo>
                <a:lnTo>
                  <a:pt x="184" y="426"/>
                </a:lnTo>
                <a:lnTo>
                  <a:pt x="184" y="426"/>
                </a:lnTo>
                <a:lnTo>
                  <a:pt x="202" y="424"/>
                </a:lnTo>
                <a:lnTo>
                  <a:pt x="220" y="420"/>
                </a:lnTo>
                <a:lnTo>
                  <a:pt x="220" y="420"/>
                </a:lnTo>
                <a:lnTo>
                  <a:pt x="236" y="412"/>
                </a:lnTo>
                <a:lnTo>
                  <a:pt x="248" y="404"/>
                </a:lnTo>
                <a:lnTo>
                  <a:pt x="248" y="404"/>
                </a:lnTo>
                <a:lnTo>
                  <a:pt x="260" y="394"/>
                </a:lnTo>
                <a:lnTo>
                  <a:pt x="268" y="384"/>
                </a:lnTo>
                <a:lnTo>
                  <a:pt x="268" y="384"/>
                </a:lnTo>
                <a:lnTo>
                  <a:pt x="282" y="362"/>
                </a:lnTo>
                <a:lnTo>
                  <a:pt x="282" y="362"/>
                </a:lnTo>
                <a:lnTo>
                  <a:pt x="288" y="342"/>
                </a:lnTo>
                <a:lnTo>
                  <a:pt x="288" y="342"/>
                </a:lnTo>
                <a:lnTo>
                  <a:pt x="290" y="330"/>
                </a:lnTo>
                <a:lnTo>
                  <a:pt x="290" y="150"/>
                </a:lnTo>
                <a:lnTo>
                  <a:pt x="366" y="150"/>
                </a:lnTo>
                <a:lnTo>
                  <a:pt x="366" y="256"/>
                </a:lnTo>
                <a:lnTo>
                  <a:pt x="346" y="256"/>
                </a:lnTo>
                <a:close/>
                <a:moveTo>
                  <a:pt x="262" y="310"/>
                </a:moveTo>
                <a:lnTo>
                  <a:pt x="262" y="310"/>
                </a:lnTo>
                <a:lnTo>
                  <a:pt x="258" y="332"/>
                </a:lnTo>
                <a:lnTo>
                  <a:pt x="252" y="352"/>
                </a:lnTo>
                <a:lnTo>
                  <a:pt x="252" y="352"/>
                </a:lnTo>
                <a:lnTo>
                  <a:pt x="244" y="366"/>
                </a:lnTo>
                <a:lnTo>
                  <a:pt x="244" y="366"/>
                </a:lnTo>
                <a:lnTo>
                  <a:pt x="236" y="374"/>
                </a:lnTo>
                <a:lnTo>
                  <a:pt x="230" y="380"/>
                </a:lnTo>
                <a:lnTo>
                  <a:pt x="230" y="380"/>
                </a:lnTo>
                <a:lnTo>
                  <a:pt x="220" y="384"/>
                </a:lnTo>
                <a:lnTo>
                  <a:pt x="210" y="388"/>
                </a:lnTo>
                <a:lnTo>
                  <a:pt x="210" y="388"/>
                </a:lnTo>
                <a:lnTo>
                  <a:pt x="198" y="390"/>
                </a:lnTo>
                <a:lnTo>
                  <a:pt x="184" y="392"/>
                </a:lnTo>
                <a:lnTo>
                  <a:pt x="184" y="392"/>
                </a:lnTo>
                <a:lnTo>
                  <a:pt x="168" y="390"/>
                </a:lnTo>
                <a:lnTo>
                  <a:pt x="156" y="388"/>
                </a:lnTo>
                <a:lnTo>
                  <a:pt x="156" y="388"/>
                </a:lnTo>
                <a:lnTo>
                  <a:pt x="146" y="384"/>
                </a:lnTo>
                <a:lnTo>
                  <a:pt x="136" y="380"/>
                </a:lnTo>
                <a:lnTo>
                  <a:pt x="136" y="380"/>
                </a:lnTo>
                <a:lnTo>
                  <a:pt x="128" y="374"/>
                </a:lnTo>
                <a:lnTo>
                  <a:pt x="122" y="366"/>
                </a:lnTo>
                <a:lnTo>
                  <a:pt x="122" y="366"/>
                </a:lnTo>
                <a:lnTo>
                  <a:pt x="112" y="352"/>
                </a:lnTo>
                <a:lnTo>
                  <a:pt x="112" y="352"/>
                </a:lnTo>
                <a:lnTo>
                  <a:pt x="106" y="332"/>
                </a:lnTo>
                <a:lnTo>
                  <a:pt x="104" y="310"/>
                </a:lnTo>
                <a:lnTo>
                  <a:pt x="104" y="82"/>
                </a:lnTo>
                <a:lnTo>
                  <a:pt x="104" y="82"/>
                </a:lnTo>
                <a:lnTo>
                  <a:pt x="106" y="60"/>
                </a:lnTo>
                <a:lnTo>
                  <a:pt x="112" y="42"/>
                </a:lnTo>
                <a:lnTo>
                  <a:pt x="112" y="42"/>
                </a:lnTo>
                <a:lnTo>
                  <a:pt x="122" y="26"/>
                </a:lnTo>
                <a:lnTo>
                  <a:pt x="122" y="26"/>
                </a:lnTo>
                <a:lnTo>
                  <a:pt x="128" y="20"/>
                </a:lnTo>
                <a:lnTo>
                  <a:pt x="136" y="14"/>
                </a:lnTo>
                <a:lnTo>
                  <a:pt x="136" y="14"/>
                </a:lnTo>
                <a:lnTo>
                  <a:pt x="146" y="8"/>
                </a:lnTo>
                <a:lnTo>
                  <a:pt x="156" y="4"/>
                </a:lnTo>
                <a:lnTo>
                  <a:pt x="156" y="4"/>
                </a:lnTo>
                <a:lnTo>
                  <a:pt x="168" y="2"/>
                </a:lnTo>
                <a:lnTo>
                  <a:pt x="184" y="0"/>
                </a:lnTo>
                <a:lnTo>
                  <a:pt x="184" y="0"/>
                </a:lnTo>
                <a:lnTo>
                  <a:pt x="198" y="2"/>
                </a:lnTo>
                <a:lnTo>
                  <a:pt x="210" y="4"/>
                </a:lnTo>
                <a:lnTo>
                  <a:pt x="210" y="4"/>
                </a:lnTo>
                <a:lnTo>
                  <a:pt x="220" y="8"/>
                </a:lnTo>
                <a:lnTo>
                  <a:pt x="230" y="14"/>
                </a:lnTo>
                <a:lnTo>
                  <a:pt x="230" y="14"/>
                </a:lnTo>
                <a:lnTo>
                  <a:pt x="236" y="20"/>
                </a:lnTo>
                <a:lnTo>
                  <a:pt x="244" y="26"/>
                </a:lnTo>
                <a:lnTo>
                  <a:pt x="244" y="26"/>
                </a:lnTo>
                <a:lnTo>
                  <a:pt x="252" y="42"/>
                </a:lnTo>
                <a:lnTo>
                  <a:pt x="252" y="42"/>
                </a:lnTo>
                <a:lnTo>
                  <a:pt x="258" y="60"/>
                </a:lnTo>
                <a:lnTo>
                  <a:pt x="262" y="82"/>
                </a:lnTo>
                <a:lnTo>
                  <a:pt x="262" y="310"/>
                </a:lnTo>
                <a:close/>
              </a:path>
            </a:pathLst>
          </a:custGeom>
          <a:solidFill>
            <a:srgbClr val="507281"/>
          </a:solidFill>
          <a:ln>
            <a:noFill/>
          </a:ln>
        </p:spPr>
        <p:txBody>
          <a:bodyPr vert="horz" wrap="square" lIns="91440" tIns="45720" rIns="91440" bIns="45720" numCol="1" anchor="t" anchorCtr="0" compatLnSpc="1"/>
          <a:lstStyle/>
          <a:p>
            <a:endParaRPr lang="zh-CN" altLang="en-US"/>
          </a:p>
        </p:txBody>
      </p:sp>
      <p:cxnSp>
        <p:nvCxnSpPr>
          <p:cNvPr id="14" name="直接连接符 13"/>
          <p:cNvCxnSpPr/>
          <p:nvPr/>
        </p:nvCxnSpPr>
        <p:spPr>
          <a:xfrm>
            <a:off x="2700176" y="2208659"/>
            <a:ext cx="4968000" cy="0"/>
          </a:xfrm>
          <a:prstGeom prst="line">
            <a:avLst/>
          </a:prstGeom>
          <a:ln>
            <a:solidFill>
              <a:srgbClr val="507281"/>
            </a:solidFill>
          </a:ln>
        </p:spPr>
        <p:style>
          <a:lnRef idx="1">
            <a:schemeClr val="accent1"/>
          </a:lnRef>
          <a:fillRef idx="0">
            <a:schemeClr val="accent1"/>
          </a:fillRef>
          <a:effectRef idx="0">
            <a:schemeClr val="accent1"/>
          </a:effectRef>
          <a:fontRef idx="minor">
            <a:schemeClr val="tx1"/>
          </a:fontRef>
        </p:style>
      </p:cxnSp>
      <p:sp>
        <p:nvSpPr>
          <p:cNvPr id="17" name="Freeform 7"/>
          <p:cNvSpPr>
            <a:spLocks noEditPoints="1"/>
          </p:cNvSpPr>
          <p:nvPr/>
        </p:nvSpPr>
        <p:spPr bwMode="auto">
          <a:xfrm>
            <a:off x="1524325" y="1275607"/>
            <a:ext cx="933053" cy="933053"/>
          </a:xfrm>
          <a:custGeom>
            <a:avLst/>
            <a:gdLst>
              <a:gd name="T0" fmla="*/ 304 w 548"/>
              <a:gd name="T1" fmla="*/ 278 h 548"/>
              <a:gd name="T2" fmla="*/ 282 w 548"/>
              <a:gd name="T3" fmla="*/ 320 h 548"/>
              <a:gd name="T4" fmla="*/ 238 w 548"/>
              <a:gd name="T5" fmla="*/ 352 h 548"/>
              <a:gd name="T6" fmla="*/ 156 w 548"/>
              <a:gd name="T7" fmla="*/ 370 h 548"/>
              <a:gd name="T8" fmla="*/ 96 w 548"/>
              <a:gd name="T9" fmla="*/ 374 h 548"/>
              <a:gd name="T10" fmla="*/ 72 w 548"/>
              <a:gd name="T11" fmla="*/ 406 h 548"/>
              <a:gd name="T12" fmla="*/ 40 w 548"/>
              <a:gd name="T13" fmla="*/ 414 h 548"/>
              <a:gd name="T14" fmla="*/ 0 w 548"/>
              <a:gd name="T15" fmla="*/ 400 h 548"/>
              <a:gd name="T16" fmla="*/ 26 w 548"/>
              <a:gd name="T17" fmla="*/ 388 h 548"/>
              <a:gd name="T18" fmla="*/ 44 w 548"/>
              <a:gd name="T19" fmla="*/ 364 h 548"/>
              <a:gd name="T20" fmla="*/ 46 w 548"/>
              <a:gd name="T21" fmla="*/ 334 h 548"/>
              <a:gd name="T22" fmla="*/ 16 w 548"/>
              <a:gd name="T23" fmla="*/ 298 h 548"/>
              <a:gd name="T24" fmla="*/ 6 w 548"/>
              <a:gd name="T25" fmla="*/ 256 h 548"/>
              <a:gd name="T26" fmla="*/ 12 w 548"/>
              <a:gd name="T27" fmla="*/ 224 h 548"/>
              <a:gd name="T28" fmla="*/ 40 w 548"/>
              <a:gd name="T29" fmla="*/ 186 h 548"/>
              <a:gd name="T30" fmla="*/ 98 w 548"/>
              <a:gd name="T31" fmla="*/ 154 h 548"/>
              <a:gd name="T32" fmla="*/ 186 w 548"/>
              <a:gd name="T33" fmla="*/ 148 h 548"/>
              <a:gd name="T34" fmla="*/ 262 w 548"/>
              <a:gd name="T35" fmla="*/ 178 h 548"/>
              <a:gd name="T36" fmla="*/ 294 w 548"/>
              <a:gd name="T37" fmla="*/ 214 h 548"/>
              <a:gd name="T38" fmla="*/ 306 w 548"/>
              <a:gd name="T39" fmla="*/ 256 h 548"/>
              <a:gd name="T40" fmla="*/ 490 w 548"/>
              <a:gd name="T41" fmla="*/ 412 h 548"/>
              <a:gd name="T42" fmla="*/ 454 w 548"/>
              <a:gd name="T43" fmla="*/ 452 h 548"/>
              <a:gd name="T44" fmla="*/ 360 w 548"/>
              <a:gd name="T45" fmla="*/ 484 h 548"/>
              <a:gd name="T46" fmla="*/ 332 w 548"/>
              <a:gd name="T47" fmla="*/ 528 h 548"/>
              <a:gd name="T48" fmla="*/ 292 w 548"/>
              <a:gd name="T49" fmla="*/ 546 h 548"/>
              <a:gd name="T50" fmla="*/ 264 w 548"/>
              <a:gd name="T51" fmla="*/ 544 h 548"/>
              <a:gd name="T52" fmla="*/ 292 w 548"/>
              <a:gd name="T53" fmla="*/ 516 h 548"/>
              <a:gd name="T54" fmla="*/ 298 w 548"/>
              <a:gd name="T55" fmla="*/ 488 h 548"/>
              <a:gd name="T56" fmla="*/ 200 w 548"/>
              <a:gd name="T57" fmla="*/ 464 h 548"/>
              <a:gd name="T58" fmla="*/ 154 w 548"/>
              <a:gd name="T59" fmla="*/ 430 h 548"/>
              <a:gd name="T60" fmla="*/ 162 w 548"/>
              <a:gd name="T61" fmla="*/ 416 h 548"/>
              <a:gd name="T62" fmla="*/ 238 w 548"/>
              <a:gd name="T63" fmla="*/ 414 h 548"/>
              <a:gd name="T64" fmla="*/ 290 w 548"/>
              <a:gd name="T65" fmla="*/ 388 h 548"/>
              <a:gd name="T66" fmla="*/ 330 w 548"/>
              <a:gd name="T67" fmla="*/ 344 h 548"/>
              <a:gd name="T68" fmla="*/ 342 w 548"/>
              <a:gd name="T69" fmla="*/ 304 h 548"/>
              <a:gd name="T70" fmla="*/ 440 w 548"/>
              <a:gd name="T71" fmla="*/ 324 h 548"/>
              <a:gd name="T72" fmla="*/ 472 w 548"/>
              <a:gd name="T73" fmla="*/ 344 h 548"/>
              <a:gd name="T74" fmla="*/ 492 w 548"/>
              <a:gd name="T75" fmla="*/ 384 h 548"/>
              <a:gd name="T76" fmla="*/ 548 w 548"/>
              <a:gd name="T77" fmla="*/ 108 h 548"/>
              <a:gd name="T78" fmla="*/ 534 w 548"/>
              <a:gd name="T79" fmla="*/ 156 h 548"/>
              <a:gd name="T80" fmla="*/ 494 w 548"/>
              <a:gd name="T81" fmla="*/ 194 h 548"/>
              <a:gd name="T82" fmla="*/ 494 w 548"/>
              <a:gd name="T83" fmla="*/ 222 h 548"/>
              <a:gd name="T84" fmla="*/ 506 w 548"/>
              <a:gd name="T85" fmla="*/ 250 h 548"/>
              <a:gd name="T86" fmla="*/ 494 w 548"/>
              <a:gd name="T87" fmla="*/ 270 h 548"/>
              <a:gd name="T88" fmla="*/ 456 w 548"/>
              <a:gd name="T89" fmla="*/ 250 h 548"/>
              <a:gd name="T90" fmla="*/ 434 w 548"/>
              <a:gd name="T91" fmla="*/ 218 h 548"/>
              <a:gd name="T92" fmla="*/ 376 w 548"/>
              <a:gd name="T93" fmla="*/ 220 h 548"/>
              <a:gd name="T94" fmla="*/ 340 w 548"/>
              <a:gd name="T95" fmla="*/ 184 h 548"/>
              <a:gd name="T96" fmla="*/ 300 w 548"/>
              <a:gd name="T97" fmla="*/ 142 h 548"/>
              <a:gd name="T98" fmla="*/ 250 w 548"/>
              <a:gd name="T99" fmla="*/ 122 h 548"/>
              <a:gd name="T100" fmla="*/ 252 w 548"/>
              <a:gd name="T101" fmla="*/ 84 h 548"/>
              <a:gd name="T102" fmla="*/ 272 w 548"/>
              <a:gd name="T103" fmla="*/ 46 h 548"/>
              <a:gd name="T104" fmla="*/ 314 w 548"/>
              <a:gd name="T105" fmla="*/ 18 h 548"/>
              <a:gd name="T106" fmla="*/ 398 w 548"/>
              <a:gd name="T107" fmla="*/ 0 h 548"/>
              <a:gd name="T108" fmla="*/ 504 w 548"/>
              <a:gd name="T109" fmla="*/ 30 h 548"/>
              <a:gd name="T110" fmla="*/ 530 w 548"/>
              <a:gd name="T111" fmla="*/ 56 h 548"/>
              <a:gd name="T112" fmla="*/ 546 w 548"/>
              <a:gd name="T113" fmla="*/ 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8" h="548">
                <a:moveTo>
                  <a:pt x="306" y="256"/>
                </a:moveTo>
                <a:lnTo>
                  <a:pt x="306" y="256"/>
                </a:lnTo>
                <a:lnTo>
                  <a:pt x="306" y="268"/>
                </a:lnTo>
                <a:lnTo>
                  <a:pt x="304" y="278"/>
                </a:lnTo>
                <a:lnTo>
                  <a:pt x="300" y="290"/>
                </a:lnTo>
                <a:lnTo>
                  <a:pt x="294" y="300"/>
                </a:lnTo>
                <a:lnTo>
                  <a:pt x="288" y="310"/>
                </a:lnTo>
                <a:lnTo>
                  <a:pt x="282" y="320"/>
                </a:lnTo>
                <a:lnTo>
                  <a:pt x="272" y="328"/>
                </a:lnTo>
                <a:lnTo>
                  <a:pt x="262" y="336"/>
                </a:lnTo>
                <a:lnTo>
                  <a:pt x="262" y="336"/>
                </a:lnTo>
                <a:lnTo>
                  <a:pt x="238" y="352"/>
                </a:lnTo>
                <a:lnTo>
                  <a:pt x="214" y="362"/>
                </a:lnTo>
                <a:lnTo>
                  <a:pt x="186" y="368"/>
                </a:lnTo>
                <a:lnTo>
                  <a:pt x="156" y="370"/>
                </a:lnTo>
                <a:lnTo>
                  <a:pt x="156" y="370"/>
                </a:lnTo>
                <a:lnTo>
                  <a:pt x="126" y="368"/>
                </a:lnTo>
                <a:lnTo>
                  <a:pt x="98" y="362"/>
                </a:lnTo>
                <a:lnTo>
                  <a:pt x="98" y="362"/>
                </a:lnTo>
                <a:lnTo>
                  <a:pt x="96" y="374"/>
                </a:lnTo>
                <a:lnTo>
                  <a:pt x="92" y="384"/>
                </a:lnTo>
                <a:lnTo>
                  <a:pt x="86" y="392"/>
                </a:lnTo>
                <a:lnTo>
                  <a:pt x="80" y="400"/>
                </a:lnTo>
                <a:lnTo>
                  <a:pt x="72" y="406"/>
                </a:lnTo>
                <a:lnTo>
                  <a:pt x="62" y="410"/>
                </a:lnTo>
                <a:lnTo>
                  <a:pt x="52" y="412"/>
                </a:lnTo>
                <a:lnTo>
                  <a:pt x="40" y="414"/>
                </a:lnTo>
                <a:lnTo>
                  <a:pt x="40" y="414"/>
                </a:lnTo>
                <a:lnTo>
                  <a:pt x="32" y="412"/>
                </a:lnTo>
                <a:lnTo>
                  <a:pt x="22" y="410"/>
                </a:lnTo>
                <a:lnTo>
                  <a:pt x="10" y="406"/>
                </a:lnTo>
                <a:lnTo>
                  <a:pt x="0" y="400"/>
                </a:lnTo>
                <a:lnTo>
                  <a:pt x="0" y="400"/>
                </a:lnTo>
                <a:lnTo>
                  <a:pt x="10" y="398"/>
                </a:lnTo>
                <a:lnTo>
                  <a:pt x="18" y="394"/>
                </a:lnTo>
                <a:lnTo>
                  <a:pt x="26" y="388"/>
                </a:lnTo>
                <a:lnTo>
                  <a:pt x="34" y="382"/>
                </a:lnTo>
                <a:lnTo>
                  <a:pt x="34" y="382"/>
                </a:lnTo>
                <a:lnTo>
                  <a:pt x="40" y="374"/>
                </a:lnTo>
                <a:lnTo>
                  <a:pt x="44" y="364"/>
                </a:lnTo>
                <a:lnTo>
                  <a:pt x="46" y="354"/>
                </a:lnTo>
                <a:lnTo>
                  <a:pt x="48" y="342"/>
                </a:lnTo>
                <a:lnTo>
                  <a:pt x="48" y="342"/>
                </a:lnTo>
                <a:lnTo>
                  <a:pt x="46" y="334"/>
                </a:lnTo>
                <a:lnTo>
                  <a:pt x="46" y="334"/>
                </a:lnTo>
                <a:lnTo>
                  <a:pt x="30" y="318"/>
                </a:lnTo>
                <a:lnTo>
                  <a:pt x="22" y="308"/>
                </a:lnTo>
                <a:lnTo>
                  <a:pt x="16" y="298"/>
                </a:lnTo>
                <a:lnTo>
                  <a:pt x="12" y="288"/>
                </a:lnTo>
                <a:lnTo>
                  <a:pt x="8" y="278"/>
                </a:lnTo>
                <a:lnTo>
                  <a:pt x="6" y="268"/>
                </a:lnTo>
                <a:lnTo>
                  <a:pt x="6" y="256"/>
                </a:lnTo>
                <a:lnTo>
                  <a:pt x="6" y="256"/>
                </a:lnTo>
                <a:lnTo>
                  <a:pt x="6" y="244"/>
                </a:lnTo>
                <a:lnTo>
                  <a:pt x="8" y="234"/>
                </a:lnTo>
                <a:lnTo>
                  <a:pt x="12" y="224"/>
                </a:lnTo>
                <a:lnTo>
                  <a:pt x="18" y="214"/>
                </a:lnTo>
                <a:lnTo>
                  <a:pt x="24" y="204"/>
                </a:lnTo>
                <a:lnTo>
                  <a:pt x="30" y="194"/>
                </a:lnTo>
                <a:lnTo>
                  <a:pt x="40" y="186"/>
                </a:lnTo>
                <a:lnTo>
                  <a:pt x="50" y="178"/>
                </a:lnTo>
                <a:lnTo>
                  <a:pt x="50" y="178"/>
                </a:lnTo>
                <a:lnTo>
                  <a:pt x="72" y="164"/>
                </a:lnTo>
                <a:lnTo>
                  <a:pt x="98" y="154"/>
                </a:lnTo>
                <a:lnTo>
                  <a:pt x="126" y="148"/>
                </a:lnTo>
                <a:lnTo>
                  <a:pt x="156" y="146"/>
                </a:lnTo>
                <a:lnTo>
                  <a:pt x="156" y="146"/>
                </a:lnTo>
                <a:lnTo>
                  <a:pt x="186" y="148"/>
                </a:lnTo>
                <a:lnTo>
                  <a:pt x="214" y="154"/>
                </a:lnTo>
                <a:lnTo>
                  <a:pt x="238" y="164"/>
                </a:lnTo>
                <a:lnTo>
                  <a:pt x="262" y="178"/>
                </a:lnTo>
                <a:lnTo>
                  <a:pt x="262" y="178"/>
                </a:lnTo>
                <a:lnTo>
                  <a:pt x="272" y="186"/>
                </a:lnTo>
                <a:lnTo>
                  <a:pt x="282" y="194"/>
                </a:lnTo>
                <a:lnTo>
                  <a:pt x="288" y="204"/>
                </a:lnTo>
                <a:lnTo>
                  <a:pt x="294" y="214"/>
                </a:lnTo>
                <a:lnTo>
                  <a:pt x="300" y="224"/>
                </a:lnTo>
                <a:lnTo>
                  <a:pt x="304" y="234"/>
                </a:lnTo>
                <a:lnTo>
                  <a:pt x="306" y="244"/>
                </a:lnTo>
                <a:lnTo>
                  <a:pt x="306" y="256"/>
                </a:lnTo>
                <a:lnTo>
                  <a:pt x="306" y="256"/>
                </a:lnTo>
                <a:close/>
                <a:moveTo>
                  <a:pt x="492" y="396"/>
                </a:moveTo>
                <a:lnTo>
                  <a:pt x="492" y="396"/>
                </a:lnTo>
                <a:lnTo>
                  <a:pt x="490" y="412"/>
                </a:lnTo>
                <a:lnTo>
                  <a:pt x="482" y="426"/>
                </a:lnTo>
                <a:lnTo>
                  <a:pt x="472" y="440"/>
                </a:lnTo>
                <a:lnTo>
                  <a:pt x="454" y="452"/>
                </a:lnTo>
                <a:lnTo>
                  <a:pt x="454" y="452"/>
                </a:lnTo>
                <a:lnTo>
                  <a:pt x="436" y="464"/>
                </a:lnTo>
                <a:lnTo>
                  <a:pt x="412" y="474"/>
                </a:lnTo>
                <a:lnTo>
                  <a:pt x="388" y="480"/>
                </a:lnTo>
                <a:lnTo>
                  <a:pt x="360" y="484"/>
                </a:lnTo>
                <a:lnTo>
                  <a:pt x="360" y="484"/>
                </a:lnTo>
                <a:lnTo>
                  <a:pt x="352" y="502"/>
                </a:lnTo>
                <a:lnTo>
                  <a:pt x="344" y="516"/>
                </a:lnTo>
                <a:lnTo>
                  <a:pt x="332" y="528"/>
                </a:lnTo>
                <a:lnTo>
                  <a:pt x="320" y="536"/>
                </a:lnTo>
                <a:lnTo>
                  <a:pt x="320" y="536"/>
                </a:lnTo>
                <a:lnTo>
                  <a:pt x="306" y="542"/>
                </a:lnTo>
                <a:lnTo>
                  <a:pt x="292" y="546"/>
                </a:lnTo>
                <a:lnTo>
                  <a:pt x="274" y="548"/>
                </a:lnTo>
                <a:lnTo>
                  <a:pt x="254" y="548"/>
                </a:lnTo>
                <a:lnTo>
                  <a:pt x="254" y="548"/>
                </a:lnTo>
                <a:lnTo>
                  <a:pt x="264" y="544"/>
                </a:lnTo>
                <a:lnTo>
                  <a:pt x="272" y="538"/>
                </a:lnTo>
                <a:lnTo>
                  <a:pt x="280" y="532"/>
                </a:lnTo>
                <a:lnTo>
                  <a:pt x="286" y="524"/>
                </a:lnTo>
                <a:lnTo>
                  <a:pt x="292" y="516"/>
                </a:lnTo>
                <a:lnTo>
                  <a:pt x="296" y="508"/>
                </a:lnTo>
                <a:lnTo>
                  <a:pt x="298" y="498"/>
                </a:lnTo>
                <a:lnTo>
                  <a:pt x="298" y="488"/>
                </a:lnTo>
                <a:lnTo>
                  <a:pt x="298" y="488"/>
                </a:lnTo>
                <a:lnTo>
                  <a:pt x="270" y="484"/>
                </a:lnTo>
                <a:lnTo>
                  <a:pt x="246" y="480"/>
                </a:lnTo>
                <a:lnTo>
                  <a:pt x="222" y="474"/>
                </a:lnTo>
                <a:lnTo>
                  <a:pt x="200" y="464"/>
                </a:lnTo>
                <a:lnTo>
                  <a:pt x="200" y="464"/>
                </a:lnTo>
                <a:lnTo>
                  <a:pt x="180" y="454"/>
                </a:lnTo>
                <a:lnTo>
                  <a:pt x="166" y="442"/>
                </a:lnTo>
                <a:lnTo>
                  <a:pt x="154" y="430"/>
                </a:lnTo>
                <a:lnTo>
                  <a:pt x="146" y="416"/>
                </a:lnTo>
                <a:lnTo>
                  <a:pt x="146" y="416"/>
                </a:lnTo>
                <a:lnTo>
                  <a:pt x="162" y="416"/>
                </a:lnTo>
                <a:lnTo>
                  <a:pt x="162" y="416"/>
                </a:lnTo>
                <a:lnTo>
                  <a:pt x="190" y="418"/>
                </a:lnTo>
                <a:lnTo>
                  <a:pt x="190" y="418"/>
                </a:lnTo>
                <a:lnTo>
                  <a:pt x="214" y="418"/>
                </a:lnTo>
                <a:lnTo>
                  <a:pt x="238" y="414"/>
                </a:lnTo>
                <a:lnTo>
                  <a:pt x="258" y="406"/>
                </a:lnTo>
                <a:lnTo>
                  <a:pt x="278" y="396"/>
                </a:lnTo>
                <a:lnTo>
                  <a:pt x="278" y="396"/>
                </a:lnTo>
                <a:lnTo>
                  <a:pt x="290" y="388"/>
                </a:lnTo>
                <a:lnTo>
                  <a:pt x="302" y="378"/>
                </a:lnTo>
                <a:lnTo>
                  <a:pt x="314" y="366"/>
                </a:lnTo>
                <a:lnTo>
                  <a:pt x="322" y="356"/>
                </a:lnTo>
                <a:lnTo>
                  <a:pt x="330" y="344"/>
                </a:lnTo>
                <a:lnTo>
                  <a:pt x="334" y="332"/>
                </a:lnTo>
                <a:lnTo>
                  <a:pt x="338" y="318"/>
                </a:lnTo>
                <a:lnTo>
                  <a:pt x="342" y="304"/>
                </a:lnTo>
                <a:lnTo>
                  <a:pt x="342" y="304"/>
                </a:lnTo>
                <a:lnTo>
                  <a:pt x="370" y="306"/>
                </a:lnTo>
                <a:lnTo>
                  <a:pt x="394" y="308"/>
                </a:lnTo>
                <a:lnTo>
                  <a:pt x="418" y="314"/>
                </a:lnTo>
                <a:lnTo>
                  <a:pt x="440" y="324"/>
                </a:lnTo>
                <a:lnTo>
                  <a:pt x="440" y="324"/>
                </a:lnTo>
                <a:lnTo>
                  <a:pt x="452" y="330"/>
                </a:lnTo>
                <a:lnTo>
                  <a:pt x="462" y="336"/>
                </a:lnTo>
                <a:lnTo>
                  <a:pt x="472" y="344"/>
                </a:lnTo>
                <a:lnTo>
                  <a:pt x="478" y="354"/>
                </a:lnTo>
                <a:lnTo>
                  <a:pt x="484" y="362"/>
                </a:lnTo>
                <a:lnTo>
                  <a:pt x="488" y="374"/>
                </a:lnTo>
                <a:lnTo>
                  <a:pt x="492" y="384"/>
                </a:lnTo>
                <a:lnTo>
                  <a:pt x="492" y="396"/>
                </a:lnTo>
                <a:lnTo>
                  <a:pt x="492" y="396"/>
                </a:lnTo>
                <a:close/>
                <a:moveTo>
                  <a:pt x="548" y="108"/>
                </a:moveTo>
                <a:lnTo>
                  <a:pt x="548" y="108"/>
                </a:lnTo>
                <a:lnTo>
                  <a:pt x="546" y="120"/>
                </a:lnTo>
                <a:lnTo>
                  <a:pt x="544" y="132"/>
                </a:lnTo>
                <a:lnTo>
                  <a:pt x="540" y="144"/>
                </a:lnTo>
                <a:lnTo>
                  <a:pt x="534" y="156"/>
                </a:lnTo>
                <a:lnTo>
                  <a:pt x="526" y="166"/>
                </a:lnTo>
                <a:lnTo>
                  <a:pt x="518" y="176"/>
                </a:lnTo>
                <a:lnTo>
                  <a:pt x="506" y="186"/>
                </a:lnTo>
                <a:lnTo>
                  <a:pt x="494" y="194"/>
                </a:lnTo>
                <a:lnTo>
                  <a:pt x="494" y="194"/>
                </a:lnTo>
                <a:lnTo>
                  <a:pt x="492" y="212"/>
                </a:lnTo>
                <a:lnTo>
                  <a:pt x="492" y="212"/>
                </a:lnTo>
                <a:lnTo>
                  <a:pt x="494" y="222"/>
                </a:lnTo>
                <a:lnTo>
                  <a:pt x="496" y="232"/>
                </a:lnTo>
                <a:lnTo>
                  <a:pt x="500" y="242"/>
                </a:lnTo>
                <a:lnTo>
                  <a:pt x="506" y="250"/>
                </a:lnTo>
                <a:lnTo>
                  <a:pt x="506" y="250"/>
                </a:lnTo>
                <a:lnTo>
                  <a:pt x="534" y="274"/>
                </a:lnTo>
                <a:lnTo>
                  <a:pt x="534" y="274"/>
                </a:lnTo>
                <a:lnTo>
                  <a:pt x="514" y="274"/>
                </a:lnTo>
                <a:lnTo>
                  <a:pt x="494" y="270"/>
                </a:lnTo>
                <a:lnTo>
                  <a:pt x="478" y="266"/>
                </a:lnTo>
                <a:lnTo>
                  <a:pt x="464" y="258"/>
                </a:lnTo>
                <a:lnTo>
                  <a:pt x="464" y="258"/>
                </a:lnTo>
                <a:lnTo>
                  <a:pt x="456" y="250"/>
                </a:lnTo>
                <a:lnTo>
                  <a:pt x="448" y="242"/>
                </a:lnTo>
                <a:lnTo>
                  <a:pt x="440" y="230"/>
                </a:lnTo>
                <a:lnTo>
                  <a:pt x="434" y="218"/>
                </a:lnTo>
                <a:lnTo>
                  <a:pt x="434" y="218"/>
                </a:lnTo>
                <a:lnTo>
                  <a:pt x="416" y="220"/>
                </a:lnTo>
                <a:lnTo>
                  <a:pt x="398" y="222"/>
                </a:lnTo>
                <a:lnTo>
                  <a:pt x="398" y="222"/>
                </a:lnTo>
                <a:lnTo>
                  <a:pt x="376" y="220"/>
                </a:lnTo>
                <a:lnTo>
                  <a:pt x="354" y="214"/>
                </a:lnTo>
                <a:lnTo>
                  <a:pt x="354" y="214"/>
                </a:lnTo>
                <a:lnTo>
                  <a:pt x="348" y="198"/>
                </a:lnTo>
                <a:lnTo>
                  <a:pt x="340" y="184"/>
                </a:lnTo>
                <a:lnTo>
                  <a:pt x="330" y="168"/>
                </a:lnTo>
                <a:lnTo>
                  <a:pt x="316" y="154"/>
                </a:lnTo>
                <a:lnTo>
                  <a:pt x="316" y="154"/>
                </a:lnTo>
                <a:lnTo>
                  <a:pt x="300" y="142"/>
                </a:lnTo>
                <a:lnTo>
                  <a:pt x="284" y="132"/>
                </a:lnTo>
                <a:lnTo>
                  <a:pt x="268" y="126"/>
                </a:lnTo>
                <a:lnTo>
                  <a:pt x="250" y="122"/>
                </a:lnTo>
                <a:lnTo>
                  <a:pt x="250" y="122"/>
                </a:lnTo>
                <a:lnTo>
                  <a:pt x="248" y="108"/>
                </a:lnTo>
                <a:lnTo>
                  <a:pt x="248" y="108"/>
                </a:lnTo>
                <a:lnTo>
                  <a:pt x="248" y="96"/>
                </a:lnTo>
                <a:lnTo>
                  <a:pt x="252" y="84"/>
                </a:lnTo>
                <a:lnTo>
                  <a:pt x="254" y="74"/>
                </a:lnTo>
                <a:lnTo>
                  <a:pt x="260" y="64"/>
                </a:lnTo>
                <a:lnTo>
                  <a:pt x="266" y="56"/>
                </a:lnTo>
                <a:lnTo>
                  <a:pt x="272" y="46"/>
                </a:lnTo>
                <a:lnTo>
                  <a:pt x="282" y="38"/>
                </a:lnTo>
                <a:lnTo>
                  <a:pt x="292" y="30"/>
                </a:lnTo>
                <a:lnTo>
                  <a:pt x="292" y="30"/>
                </a:lnTo>
                <a:lnTo>
                  <a:pt x="314" y="18"/>
                </a:lnTo>
                <a:lnTo>
                  <a:pt x="340" y="8"/>
                </a:lnTo>
                <a:lnTo>
                  <a:pt x="368" y="2"/>
                </a:lnTo>
                <a:lnTo>
                  <a:pt x="398" y="0"/>
                </a:lnTo>
                <a:lnTo>
                  <a:pt x="398" y="0"/>
                </a:lnTo>
                <a:lnTo>
                  <a:pt x="428" y="2"/>
                </a:lnTo>
                <a:lnTo>
                  <a:pt x="456" y="8"/>
                </a:lnTo>
                <a:lnTo>
                  <a:pt x="482" y="18"/>
                </a:lnTo>
                <a:lnTo>
                  <a:pt x="504" y="30"/>
                </a:lnTo>
                <a:lnTo>
                  <a:pt x="504" y="30"/>
                </a:lnTo>
                <a:lnTo>
                  <a:pt x="514" y="38"/>
                </a:lnTo>
                <a:lnTo>
                  <a:pt x="524" y="46"/>
                </a:lnTo>
                <a:lnTo>
                  <a:pt x="530" y="56"/>
                </a:lnTo>
                <a:lnTo>
                  <a:pt x="536" y="64"/>
                </a:lnTo>
                <a:lnTo>
                  <a:pt x="542" y="74"/>
                </a:lnTo>
                <a:lnTo>
                  <a:pt x="544" y="84"/>
                </a:lnTo>
                <a:lnTo>
                  <a:pt x="546" y="96"/>
                </a:lnTo>
                <a:lnTo>
                  <a:pt x="548" y="108"/>
                </a:lnTo>
                <a:lnTo>
                  <a:pt x="548" y="108"/>
                </a:lnTo>
                <a:close/>
              </a:path>
            </a:pathLst>
          </a:custGeom>
          <a:solidFill>
            <a:srgbClr val="507281"/>
          </a:solidFill>
          <a:ln>
            <a:noFill/>
          </a:ln>
        </p:spPr>
        <p:txBody>
          <a:bodyPr vert="horz" wrap="square" lIns="91440" tIns="45720" rIns="91440" bIns="45720" numCol="1" anchor="t" anchorCtr="0" compatLnSpc="1"/>
          <a:lstStyle/>
          <a:p>
            <a:endParaRPr lang="zh-CN" altLang="en-US"/>
          </a:p>
        </p:txBody>
      </p:sp>
      <p:sp>
        <p:nvSpPr>
          <p:cNvPr id="18" name="TextBox 17"/>
          <p:cNvSpPr txBox="1"/>
          <p:nvPr/>
        </p:nvSpPr>
        <p:spPr>
          <a:xfrm>
            <a:off x="2700176" y="1439219"/>
            <a:ext cx="1512168" cy="769441"/>
          </a:xfrm>
          <a:prstGeom prst="rect">
            <a:avLst/>
          </a:prstGeom>
          <a:noFill/>
        </p:spPr>
        <p:txBody>
          <a:bodyPr wrap="square" rtlCol="0">
            <a:spAutoFit/>
          </a:bodyPr>
          <a:lstStyle/>
          <a:p>
            <a:pPr algn="ctr"/>
            <a:r>
              <a:rPr lang="en-US" altLang="zh-CN" sz="4400" dirty="0" smtClean="0">
                <a:solidFill>
                  <a:srgbClr val="B25538"/>
                </a:solidFill>
              </a:rPr>
              <a:t>35%</a:t>
            </a:r>
            <a:endParaRPr lang="zh-CN" altLang="en-US" sz="4400" dirty="0">
              <a:solidFill>
                <a:srgbClr val="B25538"/>
              </a:solidFill>
            </a:endParaRPr>
          </a:p>
        </p:txBody>
      </p:sp>
      <p:sp>
        <p:nvSpPr>
          <p:cNvPr id="19" name="TextBox 18"/>
          <p:cNvSpPr txBox="1"/>
          <p:nvPr/>
        </p:nvSpPr>
        <p:spPr>
          <a:xfrm>
            <a:off x="2700176" y="2761706"/>
            <a:ext cx="1512168" cy="769441"/>
          </a:xfrm>
          <a:prstGeom prst="rect">
            <a:avLst/>
          </a:prstGeom>
          <a:noFill/>
        </p:spPr>
        <p:txBody>
          <a:bodyPr wrap="square" rtlCol="0">
            <a:spAutoFit/>
          </a:bodyPr>
          <a:lstStyle/>
          <a:p>
            <a:pPr algn="ctr"/>
            <a:r>
              <a:rPr lang="en-US" altLang="zh-CN" sz="4400" dirty="0" smtClean="0">
                <a:solidFill>
                  <a:srgbClr val="B25538"/>
                </a:solidFill>
              </a:rPr>
              <a:t>30%</a:t>
            </a:r>
            <a:endParaRPr lang="zh-CN" altLang="en-US" sz="4400" dirty="0">
              <a:solidFill>
                <a:srgbClr val="B25538"/>
              </a:solidFill>
            </a:endParaRPr>
          </a:p>
        </p:txBody>
      </p:sp>
      <p:sp>
        <p:nvSpPr>
          <p:cNvPr id="20" name="TextBox 19"/>
          <p:cNvSpPr txBox="1"/>
          <p:nvPr/>
        </p:nvSpPr>
        <p:spPr>
          <a:xfrm>
            <a:off x="2700176" y="4008860"/>
            <a:ext cx="1512168" cy="769441"/>
          </a:xfrm>
          <a:prstGeom prst="rect">
            <a:avLst/>
          </a:prstGeom>
          <a:noFill/>
        </p:spPr>
        <p:txBody>
          <a:bodyPr wrap="square" rtlCol="0">
            <a:spAutoFit/>
          </a:bodyPr>
          <a:lstStyle/>
          <a:p>
            <a:pPr algn="ctr"/>
            <a:r>
              <a:rPr lang="en-US" altLang="zh-CN" sz="4400" dirty="0" smtClean="0">
                <a:solidFill>
                  <a:srgbClr val="B25538"/>
                </a:solidFill>
              </a:rPr>
              <a:t>35%</a:t>
            </a:r>
            <a:endParaRPr lang="zh-CN" altLang="en-US" sz="4400" dirty="0">
              <a:solidFill>
                <a:srgbClr val="B25538"/>
              </a:solidFill>
            </a:endParaRPr>
          </a:p>
        </p:txBody>
      </p:sp>
      <p:cxnSp>
        <p:nvCxnSpPr>
          <p:cNvPr id="21" name="直接连接符 20"/>
          <p:cNvCxnSpPr/>
          <p:nvPr/>
        </p:nvCxnSpPr>
        <p:spPr>
          <a:xfrm>
            <a:off x="2700176" y="3459138"/>
            <a:ext cx="4968000" cy="0"/>
          </a:xfrm>
          <a:prstGeom prst="line">
            <a:avLst/>
          </a:prstGeom>
          <a:ln>
            <a:solidFill>
              <a:srgbClr val="5072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00176" y="4728939"/>
            <a:ext cx="4968000" cy="0"/>
          </a:xfrm>
          <a:prstGeom prst="line">
            <a:avLst/>
          </a:prstGeom>
          <a:ln>
            <a:solidFill>
              <a:srgbClr val="50728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83968" y="1440960"/>
            <a:ext cx="3528392" cy="646331"/>
          </a:xfrm>
          <a:prstGeom prst="rect">
            <a:avLst/>
          </a:prstGeom>
          <a:noFill/>
        </p:spPr>
        <p:txBody>
          <a:bodyPr wrap="square" rtlCol="0">
            <a:spAutoFit/>
          </a:bodyPr>
          <a:lstStyle/>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请输入内容说明</a:t>
            </a:r>
            <a:endParaRPr lang="en-US" altLang="zh-CN" dirty="0">
              <a:solidFill>
                <a:schemeClr val="tx1">
                  <a:lumMod val="75000"/>
                  <a:lumOff val="25000"/>
                </a:schemeClr>
              </a:solidFill>
            </a:endParaRPr>
          </a:p>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a:t>
            </a:r>
            <a:r>
              <a:rPr lang="zh-CN" altLang="en-US" dirty="0" smtClean="0">
                <a:solidFill>
                  <a:schemeClr val="tx1">
                    <a:lumMod val="75000"/>
                    <a:lumOff val="25000"/>
                  </a:schemeClr>
                </a:solidFill>
              </a:rPr>
              <a:t>说明</a:t>
            </a:r>
            <a:endParaRPr lang="en-US" altLang="zh-CN" dirty="0">
              <a:solidFill>
                <a:schemeClr val="tx1">
                  <a:lumMod val="75000"/>
                  <a:lumOff val="25000"/>
                </a:schemeClr>
              </a:solidFill>
            </a:endParaRPr>
          </a:p>
        </p:txBody>
      </p:sp>
      <p:sp>
        <p:nvSpPr>
          <p:cNvPr id="24" name="TextBox 23"/>
          <p:cNvSpPr txBox="1"/>
          <p:nvPr/>
        </p:nvSpPr>
        <p:spPr>
          <a:xfrm>
            <a:off x="4283968" y="2772861"/>
            <a:ext cx="3528392" cy="646331"/>
          </a:xfrm>
          <a:prstGeom prst="rect">
            <a:avLst/>
          </a:prstGeom>
          <a:noFill/>
        </p:spPr>
        <p:txBody>
          <a:bodyPr wrap="square" rtlCol="0">
            <a:spAutoFit/>
          </a:bodyPr>
          <a:lstStyle/>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请输入内容说明</a:t>
            </a:r>
            <a:endParaRPr lang="en-US" altLang="zh-CN" dirty="0">
              <a:solidFill>
                <a:schemeClr val="tx1">
                  <a:lumMod val="75000"/>
                  <a:lumOff val="25000"/>
                </a:schemeClr>
              </a:solidFill>
            </a:endParaRPr>
          </a:p>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a:t>
            </a:r>
            <a:r>
              <a:rPr lang="zh-CN" altLang="en-US" dirty="0" smtClean="0">
                <a:solidFill>
                  <a:schemeClr val="tx1">
                    <a:lumMod val="75000"/>
                    <a:lumOff val="25000"/>
                  </a:schemeClr>
                </a:solidFill>
              </a:rPr>
              <a:t>说明</a:t>
            </a:r>
            <a:endParaRPr lang="en-US" altLang="zh-CN" dirty="0">
              <a:solidFill>
                <a:schemeClr val="tx1">
                  <a:lumMod val="75000"/>
                  <a:lumOff val="25000"/>
                </a:schemeClr>
              </a:solidFill>
            </a:endParaRPr>
          </a:p>
        </p:txBody>
      </p:sp>
      <p:sp>
        <p:nvSpPr>
          <p:cNvPr id="25" name="TextBox 24"/>
          <p:cNvSpPr txBox="1"/>
          <p:nvPr/>
        </p:nvSpPr>
        <p:spPr>
          <a:xfrm>
            <a:off x="4283968" y="4046736"/>
            <a:ext cx="3528392" cy="646331"/>
          </a:xfrm>
          <a:prstGeom prst="rect">
            <a:avLst/>
          </a:prstGeom>
          <a:noFill/>
        </p:spPr>
        <p:txBody>
          <a:bodyPr wrap="square" rtlCol="0">
            <a:spAutoFit/>
          </a:bodyPr>
          <a:lstStyle/>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请输入内容说明</a:t>
            </a:r>
            <a:endParaRPr lang="en-US" altLang="zh-CN" dirty="0">
              <a:solidFill>
                <a:schemeClr val="tx1">
                  <a:lumMod val="75000"/>
                  <a:lumOff val="25000"/>
                </a:schemeClr>
              </a:solidFill>
            </a:endParaRPr>
          </a:p>
          <a:p>
            <a:r>
              <a:rPr lang="zh-CN" altLang="en-US" dirty="0" smtClean="0">
                <a:solidFill>
                  <a:schemeClr val="tx1">
                    <a:lumMod val="75000"/>
                    <a:lumOff val="25000"/>
                  </a:schemeClr>
                </a:solidFill>
              </a:rPr>
              <a:t>请输入内容说明</a:t>
            </a:r>
            <a:r>
              <a:rPr lang="zh-CN" altLang="en-US" dirty="0">
                <a:solidFill>
                  <a:schemeClr val="tx1">
                    <a:lumMod val="75000"/>
                    <a:lumOff val="25000"/>
                  </a:schemeClr>
                </a:solidFill>
              </a:rPr>
              <a:t>请输入内容</a:t>
            </a:r>
            <a:r>
              <a:rPr lang="zh-CN" altLang="en-US" dirty="0" smtClean="0">
                <a:solidFill>
                  <a:schemeClr val="tx1">
                    <a:lumMod val="75000"/>
                    <a:lumOff val="25000"/>
                  </a:schemeClr>
                </a:solidFill>
              </a:rPr>
              <a:t>说明</a:t>
            </a:r>
            <a:endParaRPr lang="en-US" altLang="zh-C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标题区</a:t>
            </a:r>
            <a:endParaRPr lang="zh-CN" altLang="en-US" dirty="0"/>
          </a:p>
        </p:txBody>
      </p:sp>
      <p:graphicFrame>
        <p:nvGraphicFramePr>
          <p:cNvPr id="4" name="图表 3"/>
          <p:cNvGraphicFramePr/>
          <p:nvPr/>
        </p:nvGraphicFramePr>
        <p:xfrm>
          <a:off x="503548" y="1275606"/>
          <a:ext cx="8136904" cy="366148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551042"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81601"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01216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24272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423389" y="3306218"/>
            <a:ext cx="718782" cy="619296"/>
            <a:chOff x="2743200" y="128588"/>
            <a:chExt cx="917575" cy="790575"/>
          </a:xfrm>
          <a:solidFill>
            <a:srgbClr val="DAD7C5"/>
          </a:solidFill>
        </p:grpSpPr>
        <p:sp>
          <p:nvSpPr>
            <p:cNvPr id="11" name="Freeform 5"/>
            <p:cNvSpPr/>
            <p:nvPr/>
          </p:nvSpPr>
          <p:spPr bwMode="auto">
            <a:xfrm>
              <a:off x="2889250" y="128588"/>
              <a:ext cx="771525" cy="552450"/>
            </a:xfrm>
            <a:custGeom>
              <a:avLst/>
              <a:gdLst>
                <a:gd name="T0" fmla="*/ 446 w 486"/>
                <a:gd name="T1" fmla="*/ 248 h 348"/>
                <a:gd name="T2" fmla="*/ 446 w 486"/>
                <a:gd name="T3" fmla="*/ 248 h 348"/>
                <a:gd name="T4" fmla="*/ 444 w 486"/>
                <a:gd name="T5" fmla="*/ 222 h 348"/>
                <a:gd name="T6" fmla="*/ 440 w 486"/>
                <a:gd name="T7" fmla="*/ 198 h 348"/>
                <a:gd name="T8" fmla="*/ 434 w 486"/>
                <a:gd name="T9" fmla="*/ 174 h 348"/>
                <a:gd name="T10" fmla="*/ 426 w 486"/>
                <a:gd name="T11" fmla="*/ 152 h 348"/>
                <a:gd name="T12" fmla="*/ 416 w 486"/>
                <a:gd name="T13" fmla="*/ 130 h 348"/>
                <a:gd name="T14" fmla="*/ 404 w 486"/>
                <a:gd name="T15" fmla="*/ 110 h 348"/>
                <a:gd name="T16" fmla="*/ 390 w 486"/>
                <a:gd name="T17" fmla="*/ 90 h 348"/>
                <a:gd name="T18" fmla="*/ 372 w 486"/>
                <a:gd name="T19" fmla="*/ 72 h 348"/>
                <a:gd name="T20" fmla="*/ 356 w 486"/>
                <a:gd name="T21" fmla="*/ 56 h 348"/>
                <a:gd name="T22" fmla="*/ 336 w 486"/>
                <a:gd name="T23" fmla="*/ 42 h 348"/>
                <a:gd name="T24" fmla="*/ 316 w 486"/>
                <a:gd name="T25" fmla="*/ 30 h 348"/>
                <a:gd name="T26" fmla="*/ 294 w 486"/>
                <a:gd name="T27" fmla="*/ 20 h 348"/>
                <a:gd name="T28" fmla="*/ 272 w 486"/>
                <a:gd name="T29" fmla="*/ 10 h 348"/>
                <a:gd name="T30" fmla="*/ 248 w 486"/>
                <a:gd name="T31" fmla="*/ 4 h 348"/>
                <a:gd name="T32" fmla="*/ 222 w 486"/>
                <a:gd name="T33" fmla="*/ 0 h 348"/>
                <a:gd name="T34" fmla="*/ 198 w 486"/>
                <a:gd name="T35" fmla="*/ 0 h 348"/>
                <a:gd name="T36" fmla="*/ 198 w 486"/>
                <a:gd name="T37" fmla="*/ 0 h 348"/>
                <a:gd name="T38" fmla="*/ 168 w 486"/>
                <a:gd name="T39" fmla="*/ 2 h 348"/>
                <a:gd name="T40" fmla="*/ 138 w 486"/>
                <a:gd name="T41" fmla="*/ 6 h 348"/>
                <a:gd name="T42" fmla="*/ 112 w 486"/>
                <a:gd name="T43" fmla="*/ 14 h 348"/>
                <a:gd name="T44" fmla="*/ 86 w 486"/>
                <a:gd name="T45" fmla="*/ 26 h 348"/>
                <a:gd name="T46" fmla="*/ 62 w 486"/>
                <a:gd name="T47" fmla="*/ 40 h 348"/>
                <a:gd name="T48" fmla="*/ 38 w 486"/>
                <a:gd name="T49" fmla="*/ 56 h 348"/>
                <a:gd name="T50" fmla="*/ 18 w 486"/>
                <a:gd name="T51" fmla="*/ 76 h 348"/>
                <a:gd name="T52" fmla="*/ 0 w 486"/>
                <a:gd name="T53" fmla="*/ 96 h 348"/>
                <a:gd name="T54" fmla="*/ 0 w 486"/>
                <a:gd name="T55" fmla="*/ 96 h 348"/>
                <a:gd name="T56" fmla="*/ 26 w 486"/>
                <a:gd name="T57" fmla="*/ 82 h 348"/>
                <a:gd name="T58" fmla="*/ 54 w 486"/>
                <a:gd name="T59" fmla="*/ 72 h 348"/>
                <a:gd name="T60" fmla="*/ 84 w 486"/>
                <a:gd name="T61" fmla="*/ 64 h 348"/>
                <a:gd name="T62" fmla="*/ 116 w 486"/>
                <a:gd name="T63" fmla="*/ 62 h 348"/>
                <a:gd name="T64" fmla="*/ 116 w 486"/>
                <a:gd name="T65" fmla="*/ 62 h 348"/>
                <a:gd name="T66" fmla="*/ 136 w 486"/>
                <a:gd name="T67" fmla="*/ 64 h 348"/>
                <a:gd name="T68" fmla="*/ 156 w 486"/>
                <a:gd name="T69" fmla="*/ 66 h 348"/>
                <a:gd name="T70" fmla="*/ 174 w 486"/>
                <a:gd name="T71" fmla="*/ 70 h 348"/>
                <a:gd name="T72" fmla="*/ 194 w 486"/>
                <a:gd name="T73" fmla="*/ 76 h 348"/>
                <a:gd name="T74" fmla="*/ 210 w 486"/>
                <a:gd name="T75" fmla="*/ 84 h 348"/>
                <a:gd name="T76" fmla="*/ 228 w 486"/>
                <a:gd name="T77" fmla="*/ 94 h 348"/>
                <a:gd name="T78" fmla="*/ 242 w 486"/>
                <a:gd name="T79" fmla="*/ 104 h 348"/>
                <a:gd name="T80" fmla="*/ 258 w 486"/>
                <a:gd name="T81" fmla="*/ 116 h 348"/>
                <a:gd name="T82" fmla="*/ 272 w 486"/>
                <a:gd name="T83" fmla="*/ 130 h 348"/>
                <a:gd name="T84" fmla="*/ 284 w 486"/>
                <a:gd name="T85" fmla="*/ 144 h 348"/>
                <a:gd name="T86" fmla="*/ 294 w 486"/>
                <a:gd name="T87" fmla="*/ 158 h 348"/>
                <a:gd name="T88" fmla="*/ 304 w 486"/>
                <a:gd name="T89" fmla="*/ 176 h 348"/>
                <a:gd name="T90" fmla="*/ 312 w 486"/>
                <a:gd name="T91" fmla="*/ 192 h 348"/>
                <a:gd name="T92" fmla="*/ 320 w 486"/>
                <a:gd name="T93" fmla="*/ 210 h 348"/>
                <a:gd name="T94" fmla="*/ 324 w 486"/>
                <a:gd name="T95" fmla="*/ 230 h 348"/>
                <a:gd name="T96" fmla="*/ 328 w 486"/>
                <a:gd name="T97" fmla="*/ 248 h 348"/>
                <a:gd name="T98" fmla="*/ 288 w 486"/>
                <a:gd name="T99" fmla="*/ 248 h 348"/>
                <a:gd name="T100" fmla="*/ 388 w 486"/>
                <a:gd name="T101" fmla="*/ 348 h 348"/>
                <a:gd name="T102" fmla="*/ 486 w 486"/>
                <a:gd name="T103" fmla="*/ 248 h 348"/>
                <a:gd name="T104" fmla="*/ 446 w 486"/>
                <a:gd name="T105" fmla="*/ 2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46" y="248"/>
                  </a:moveTo>
                  <a:lnTo>
                    <a:pt x="446" y="248"/>
                  </a:lnTo>
                  <a:lnTo>
                    <a:pt x="444" y="222"/>
                  </a:lnTo>
                  <a:lnTo>
                    <a:pt x="440" y="198"/>
                  </a:lnTo>
                  <a:lnTo>
                    <a:pt x="434" y="174"/>
                  </a:lnTo>
                  <a:lnTo>
                    <a:pt x="426" y="152"/>
                  </a:lnTo>
                  <a:lnTo>
                    <a:pt x="416" y="130"/>
                  </a:lnTo>
                  <a:lnTo>
                    <a:pt x="404" y="110"/>
                  </a:lnTo>
                  <a:lnTo>
                    <a:pt x="390" y="90"/>
                  </a:lnTo>
                  <a:lnTo>
                    <a:pt x="372" y="72"/>
                  </a:lnTo>
                  <a:lnTo>
                    <a:pt x="356" y="56"/>
                  </a:lnTo>
                  <a:lnTo>
                    <a:pt x="336" y="42"/>
                  </a:lnTo>
                  <a:lnTo>
                    <a:pt x="316" y="30"/>
                  </a:lnTo>
                  <a:lnTo>
                    <a:pt x="294" y="20"/>
                  </a:lnTo>
                  <a:lnTo>
                    <a:pt x="272" y="10"/>
                  </a:lnTo>
                  <a:lnTo>
                    <a:pt x="248" y="4"/>
                  </a:lnTo>
                  <a:lnTo>
                    <a:pt x="222" y="0"/>
                  </a:lnTo>
                  <a:lnTo>
                    <a:pt x="198" y="0"/>
                  </a:lnTo>
                  <a:lnTo>
                    <a:pt x="198" y="0"/>
                  </a:lnTo>
                  <a:lnTo>
                    <a:pt x="168" y="2"/>
                  </a:lnTo>
                  <a:lnTo>
                    <a:pt x="138" y="6"/>
                  </a:lnTo>
                  <a:lnTo>
                    <a:pt x="112" y="14"/>
                  </a:lnTo>
                  <a:lnTo>
                    <a:pt x="86" y="26"/>
                  </a:lnTo>
                  <a:lnTo>
                    <a:pt x="62" y="40"/>
                  </a:lnTo>
                  <a:lnTo>
                    <a:pt x="38" y="56"/>
                  </a:lnTo>
                  <a:lnTo>
                    <a:pt x="18" y="76"/>
                  </a:lnTo>
                  <a:lnTo>
                    <a:pt x="0" y="96"/>
                  </a:lnTo>
                  <a:lnTo>
                    <a:pt x="0" y="96"/>
                  </a:lnTo>
                  <a:lnTo>
                    <a:pt x="26" y="82"/>
                  </a:lnTo>
                  <a:lnTo>
                    <a:pt x="54" y="72"/>
                  </a:lnTo>
                  <a:lnTo>
                    <a:pt x="84" y="64"/>
                  </a:lnTo>
                  <a:lnTo>
                    <a:pt x="116" y="62"/>
                  </a:lnTo>
                  <a:lnTo>
                    <a:pt x="116" y="62"/>
                  </a:lnTo>
                  <a:lnTo>
                    <a:pt x="136" y="64"/>
                  </a:lnTo>
                  <a:lnTo>
                    <a:pt x="156" y="66"/>
                  </a:lnTo>
                  <a:lnTo>
                    <a:pt x="174" y="70"/>
                  </a:lnTo>
                  <a:lnTo>
                    <a:pt x="194" y="76"/>
                  </a:lnTo>
                  <a:lnTo>
                    <a:pt x="210" y="84"/>
                  </a:lnTo>
                  <a:lnTo>
                    <a:pt x="228" y="94"/>
                  </a:lnTo>
                  <a:lnTo>
                    <a:pt x="242" y="104"/>
                  </a:lnTo>
                  <a:lnTo>
                    <a:pt x="258" y="116"/>
                  </a:lnTo>
                  <a:lnTo>
                    <a:pt x="272" y="130"/>
                  </a:lnTo>
                  <a:lnTo>
                    <a:pt x="284" y="144"/>
                  </a:lnTo>
                  <a:lnTo>
                    <a:pt x="294" y="158"/>
                  </a:lnTo>
                  <a:lnTo>
                    <a:pt x="304" y="176"/>
                  </a:lnTo>
                  <a:lnTo>
                    <a:pt x="312" y="192"/>
                  </a:lnTo>
                  <a:lnTo>
                    <a:pt x="320" y="210"/>
                  </a:lnTo>
                  <a:lnTo>
                    <a:pt x="324" y="230"/>
                  </a:lnTo>
                  <a:lnTo>
                    <a:pt x="328" y="248"/>
                  </a:lnTo>
                  <a:lnTo>
                    <a:pt x="288" y="248"/>
                  </a:lnTo>
                  <a:lnTo>
                    <a:pt x="388" y="348"/>
                  </a:lnTo>
                  <a:lnTo>
                    <a:pt x="486" y="248"/>
                  </a:lnTo>
                  <a:lnTo>
                    <a:pt x="446"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2743200" y="366713"/>
              <a:ext cx="771525" cy="552450"/>
            </a:xfrm>
            <a:custGeom>
              <a:avLst/>
              <a:gdLst>
                <a:gd name="T0" fmla="*/ 40 w 486"/>
                <a:gd name="T1" fmla="*/ 98 h 348"/>
                <a:gd name="T2" fmla="*/ 40 w 486"/>
                <a:gd name="T3" fmla="*/ 98 h 348"/>
                <a:gd name="T4" fmla="*/ 42 w 486"/>
                <a:gd name="T5" fmla="*/ 124 h 348"/>
                <a:gd name="T6" fmla="*/ 46 w 486"/>
                <a:gd name="T7" fmla="*/ 148 h 348"/>
                <a:gd name="T8" fmla="*/ 52 w 486"/>
                <a:gd name="T9" fmla="*/ 172 h 348"/>
                <a:gd name="T10" fmla="*/ 60 w 486"/>
                <a:gd name="T11" fmla="*/ 196 h 348"/>
                <a:gd name="T12" fmla="*/ 70 w 486"/>
                <a:gd name="T13" fmla="*/ 216 h 348"/>
                <a:gd name="T14" fmla="*/ 82 w 486"/>
                <a:gd name="T15" fmla="*/ 238 h 348"/>
                <a:gd name="T16" fmla="*/ 98 w 486"/>
                <a:gd name="T17" fmla="*/ 256 h 348"/>
                <a:gd name="T18" fmla="*/ 114 w 486"/>
                <a:gd name="T19" fmla="*/ 274 h 348"/>
                <a:gd name="T20" fmla="*/ 130 w 486"/>
                <a:gd name="T21" fmla="*/ 290 h 348"/>
                <a:gd name="T22" fmla="*/ 150 w 486"/>
                <a:gd name="T23" fmla="*/ 304 h 348"/>
                <a:gd name="T24" fmla="*/ 170 w 486"/>
                <a:gd name="T25" fmla="*/ 318 h 348"/>
                <a:gd name="T26" fmla="*/ 192 w 486"/>
                <a:gd name="T27" fmla="*/ 328 h 348"/>
                <a:gd name="T28" fmla="*/ 216 w 486"/>
                <a:gd name="T29" fmla="*/ 336 h 348"/>
                <a:gd name="T30" fmla="*/ 238 w 486"/>
                <a:gd name="T31" fmla="*/ 342 h 348"/>
                <a:gd name="T32" fmla="*/ 264 w 486"/>
                <a:gd name="T33" fmla="*/ 346 h 348"/>
                <a:gd name="T34" fmla="*/ 290 w 486"/>
                <a:gd name="T35" fmla="*/ 348 h 348"/>
                <a:gd name="T36" fmla="*/ 290 w 486"/>
                <a:gd name="T37" fmla="*/ 348 h 348"/>
                <a:gd name="T38" fmla="*/ 318 w 486"/>
                <a:gd name="T39" fmla="*/ 346 h 348"/>
                <a:gd name="T40" fmla="*/ 348 w 486"/>
                <a:gd name="T41" fmla="*/ 340 h 348"/>
                <a:gd name="T42" fmla="*/ 374 w 486"/>
                <a:gd name="T43" fmla="*/ 332 h 348"/>
                <a:gd name="T44" fmla="*/ 400 w 486"/>
                <a:gd name="T45" fmla="*/ 320 h 348"/>
                <a:gd name="T46" fmla="*/ 424 w 486"/>
                <a:gd name="T47" fmla="*/ 306 h 348"/>
                <a:gd name="T48" fmla="*/ 448 w 486"/>
                <a:gd name="T49" fmla="*/ 290 h 348"/>
                <a:gd name="T50" fmla="*/ 468 w 486"/>
                <a:gd name="T51" fmla="*/ 270 h 348"/>
                <a:gd name="T52" fmla="*/ 486 w 486"/>
                <a:gd name="T53" fmla="*/ 250 h 348"/>
                <a:gd name="T54" fmla="*/ 486 w 486"/>
                <a:gd name="T55" fmla="*/ 250 h 348"/>
                <a:gd name="T56" fmla="*/ 460 w 486"/>
                <a:gd name="T57" fmla="*/ 264 h 348"/>
                <a:gd name="T58" fmla="*/ 432 w 486"/>
                <a:gd name="T59" fmla="*/ 276 h 348"/>
                <a:gd name="T60" fmla="*/ 402 w 486"/>
                <a:gd name="T61" fmla="*/ 282 h 348"/>
                <a:gd name="T62" fmla="*/ 370 w 486"/>
                <a:gd name="T63" fmla="*/ 284 h 348"/>
                <a:gd name="T64" fmla="*/ 370 w 486"/>
                <a:gd name="T65" fmla="*/ 284 h 348"/>
                <a:gd name="T66" fmla="*/ 350 w 486"/>
                <a:gd name="T67" fmla="*/ 284 h 348"/>
                <a:gd name="T68" fmla="*/ 330 w 486"/>
                <a:gd name="T69" fmla="*/ 280 h 348"/>
                <a:gd name="T70" fmla="*/ 312 w 486"/>
                <a:gd name="T71" fmla="*/ 276 h 348"/>
                <a:gd name="T72" fmla="*/ 294 w 486"/>
                <a:gd name="T73" fmla="*/ 270 h 348"/>
                <a:gd name="T74" fmla="*/ 276 w 486"/>
                <a:gd name="T75" fmla="*/ 262 h 348"/>
                <a:gd name="T76" fmla="*/ 258 w 486"/>
                <a:gd name="T77" fmla="*/ 252 h 348"/>
                <a:gd name="T78" fmla="*/ 244 w 486"/>
                <a:gd name="T79" fmla="*/ 242 h 348"/>
                <a:gd name="T80" fmla="*/ 228 w 486"/>
                <a:gd name="T81" fmla="*/ 230 h 348"/>
                <a:gd name="T82" fmla="*/ 214 w 486"/>
                <a:gd name="T83" fmla="*/ 218 h 348"/>
                <a:gd name="T84" fmla="*/ 202 w 486"/>
                <a:gd name="T85" fmla="*/ 204 h 348"/>
                <a:gd name="T86" fmla="*/ 192 w 486"/>
                <a:gd name="T87" fmla="*/ 188 h 348"/>
                <a:gd name="T88" fmla="*/ 182 w 486"/>
                <a:gd name="T89" fmla="*/ 172 h 348"/>
                <a:gd name="T90" fmla="*/ 174 w 486"/>
                <a:gd name="T91" fmla="*/ 154 h 348"/>
                <a:gd name="T92" fmla="*/ 166 w 486"/>
                <a:gd name="T93" fmla="*/ 136 h 348"/>
                <a:gd name="T94" fmla="*/ 162 w 486"/>
                <a:gd name="T95" fmla="*/ 118 h 348"/>
                <a:gd name="T96" fmla="*/ 158 w 486"/>
                <a:gd name="T97" fmla="*/ 98 h 348"/>
                <a:gd name="T98" fmla="*/ 198 w 486"/>
                <a:gd name="T99" fmla="*/ 98 h 348"/>
                <a:gd name="T100" fmla="*/ 100 w 486"/>
                <a:gd name="T101" fmla="*/ 0 h 348"/>
                <a:gd name="T102" fmla="*/ 0 w 486"/>
                <a:gd name="T103" fmla="*/ 98 h 348"/>
                <a:gd name="T104" fmla="*/ 40 w 486"/>
                <a:gd name="T105" fmla="*/ 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0" y="98"/>
                  </a:moveTo>
                  <a:lnTo>
                    <a:pt x="40" y="98"/>
                  </a:lnTo>
                  <a:lnTo>
                    <a:pt x="42" y="124"/>
                  </a:lnTo>
                  <a:lnTo>
                    <a:pt x="46" y="148"/>
                  </a:lnTo>
                  <a:lnTo>
                    <a:pt x="52" y="172"/>
                  </a:lnTo>
                  <a:lnTo>
                    <a:pt x="60" y="196"/>
                  </a:lnTo>
                  <a:lnTo>
                    <a:pt x="70" y="216"/>
                  </a:lnTo>
                  <a:lnTo>
                    <a:pt x="82" y="238"/>
                  </a:lnTo>
                  <a:lnTo>
                    <a:pt x="98" y="256"/>
                  </a:lnTo>
                  <a:lnTo>
                    <a:pt x="114" y="274"/>
                  </a:lnTo>
                  <a:lnTo>
                    <a:pt x="130" y="290"/>
                  </a:lnTo>
                  <a:lnTo>
                    <a:pt x="150" y="304"/>
                  </a:lnTo>
                  <a:lnTo>
                    <a:pt x="170" y="318"/>
                  </a:lnTo>
                  <a:lnTo>
                    <a:pt x="192" y="328"/>
                  </a:lnTo>
                  <a:lnTo>
                    <a:pt x="216" y="336"/>
                  </a:lnTo>
                  <a:lnTo>
                    <a:pt x="238" y="342"/>
                  </a:lnTo>
                  <a:lnTo>
                    <a:pt x="264" y="346"/>
                  </a:lnTo>
                  <a:lnTo>
                    <a:pt x="290" y="348"/>
                  </a:lnTo>
                  <a:lnTo>
                    <a:pt x="290" y="348"/>
                  </a:lnTo>
                  <a:lnTo>
                    <a:pt x="318" y="346"/>
                  </a:lnTo>
                  <a:lnTo>
                    <a:pt x="348" y="340"/>
                  </a:lnTo>
                  <a:lnTo>
                    <a:pt x="374" y="332"/>
                  </a:lnTo>
                  <a:lnTo>
                    <a:pt x="400" y="320"/>
                  </a:lnTo>
                  <a:lnTo>
                    <a:pt x="424" y="306"/>
                  </a:lnTo>
                  <a:lnTo>
                    <a:pt x="448" y="290"/>
                  </a:lnTo>
                  <a:lnTo>
                    <a:pt x="468" y="270"/>
                  </a:lnTo>
                  <a:lnTo>
                    <a:pt x="486" y="250"/>
                  </a:lnTo>
                  <a:lnTo>
                    <a:pt x="486" y="250"/>
                  </a:lnTo>
                  <a:lnTo>
                    <a:pt x="460" y="264"/>
                  </a:lnTo>
                  <a:lnTo>
                    <a:pt x="432" y="276"/>
                  </a:lnTo>
                  <a:lnTo>
                    <a:pt x="402" y="282"/>
                  </a:lnTo>
                  <a:lnTo>
                    <a:pt x="370" y="284"/>
                  </a:lnTo>
                  <a:lnTo>
                    <a:pt x="370" y="284"/>
                  </a:lnTo>
                  <a:lnTo>
                    <a:pt x="350" y="284"/>
                  </a:lnTo>
                  <a:lnTo>
                    <a:pt x="330" y="280"/>
                  </a:lnTo>
                  <a:lnTo>
                    <a:pt x="312" y="276"/>
                  </a:lnTo>
                  <a:lnTo>
                    <a:pt x="294" y="270"/>
                  </a:lnTo>
                  <a:lnTo>
                    <a:pt x="276" y="262"/>
                  </a:lnTo>
                  <a:lnTo>
                    <a:pt x="258" y="252"/>
                  </a:lnTo>
                  <a:lnTo>
                    <a:pt x="244" y="242"/>
                  </a:lnTo>
                  <a:lnTo>
                    <a:pt x="228" y="230"/>
                  </a:lnTo>
                  <a:lnTo>
                    <a:pt x="214" y="218"/>
                  </a:lnTo>
                  <a:lnTo>
                    <a:pt x="202" y="204"/>
                  </a:lnTo>
                  <a:lnTo>
                    <a:pt x="192" y="188"/>
                  </a:lnTo>
                  <a:lnTo>
                    <a:pt x="182" y="172"/>
                  </a:lnTo>
                  <a:lnTo>
                    <a:pt x="174" y="154"/>
                  </a:lnTo>
                  <a:lnTo>
                    <a:pt x="166" y="136"/>
                  </a:lnTo>
                  <a:lnTo>
                    <a:pt x="162" y="118"/>
                  </a:lnTo>
                  <a:lnTo>
                    <a:pt x="158" y="98"/>
                  </a:lnTo>
                  <a:lnTo>
                    <a:pt x="198" y="98"/>
                  </a:lnTo>
                  <a:lnTo>
                    <a:pt x="100" y="0"/>
                  </a:lnTo>
                  <a:lnTo>
                    <a:pt x="0" y="98"/>
                  </a:lnTo>
                  <a:lnTo>
                    <a:pt x="40"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3760722" y="3285485"/>
            <a:ext cx="660765" cy="660765"/>
            <a:chOff x="600075" y="1414463"/>
            <a:chExt cx="812800" cy="812800"/>
          </a:xfrm>
          <a:solidFill>
            <a:srgbClr val="DAD7C5"/>
          </a:solidFill>
        </p:grpSpPr>
        <p:sp>
          <p:nvSpPr>
            <p:cNvPr id="14" name="Freeform 64"/>
            <p:cNvSpPr>
              <a:spLocks noEditPoints="1"/>
            </p:cNvSpPr>
            <p:nvPr/>
          </p:nvSpPr>
          <p:spPr bwMode="auto">
            <a:xfrm>
              <a:off x="600075" y="1414463"/>
              <a:ext cx="812800" cy="812800"/>
            </a:xfrm>
            <a:custGeom>
              <a:avLst/>
              <a:gdLst>
                <a:gd name="T0" fmla="*/ 352 w 512"/>
                <a:gd name="T1" fmla="*/ 48 h 512"/>
                <a:gd name="T2" fmla="*/ 298 w 512"/>
                <a:gd name="T3" fmla="*/ 16 h 512"/>
                <a:gd name="T4" fmla="*/ 236 w 512"/>
                <a:gd name="T5" fmla="*/ 0 h 512"/>
                <a:gd name="T6" fmla="*/ 174 w 512"/>
                <a:gd name="T7" fmla="*/ 4 h 512"/>
                <a:gd name="T8" fmla="*/ 116 w 512"/>
                <a:gd name="T9" fmla="*/ 24 h 512"/>
                <a:gd name="T10" fmla="*/ 64 w 512"/>
                <a:gd name="T11" fmla="*/ 64 h 512"/>
                <a:gd name="T12" fmla="*/ 36 w 512"/>
                <a:gd name="T13" fmla="*/ 96 h 512"/>
                <a:gd name="T14" fmla="*/ 10 w 512"/>
                <a:gd name="T15" fmla="*/ 154 h 512"/>
                <a:gd name="T16" fmla="*/ 0 w 512"/>
                <a:gd name="T17" fmla="*/ 216 h 512"/>
                <a:gd name="T18" fmla="*/ 10 w 512"/>
                <a:gd name="T19" fmla="*/ 278 h 512"/>
                <a:gd name="T20" fmla="*/ 36 w 512"/>
                <a:gd name="T21" fmla="*/ 334 h 512"/>
                <a:gd name="T22" fmla="*/ 64 w 512"/>
                <a:gd name="T23" fmla="*/ 368 h 512"/>
                <a:gd name="T24" fmla="*/ 108 w 512"/>
                <a:gd name="T25" fmla="*/ 402 h 512"/>
                <a:gd name="T26" fmla="*/ 158 w 512"/>
                <a:gd name="T27" fmla="*/ 424 h 512"/>
                <a:gd name="T28" fmla="*/ 212 w 512"/>
                <a:gd name="T29" fmla="*/ 432 h 512"/>
                <a:gd name="T30" fmla="*/ 264 w 512"/>
                <a:gd name="T31" fmla="*/ 426 h 512"/>
                <a:gd name="T32" fmla="*/ 316 w 512"/>
                <a:gd name="T33" fmla="*/ 408 h 512"/>
                <a:gd name="T34" fmla="*/ 512 w 512"/>
                <a:gd name="T35" fmla="*/ 444 h 512"/>
                <a:gd name="T36" fmla="*/ 408 w 512"/>
                <a:gd name="T37" fmla="*/ 314 h 512"/>
                <a:gd name="T38" fmla="*/ 426 w 512"/>
                <a:gd name="T39" fmla="*/ 264 h 512"/>
                <a:gd name="T40" fmla="*/ 432 w 512"/>
                <a:gd name="T41" fmla="*/ 210 h 512"/>
                <a:gd name="T42" fmla="*/ 424 w 512"/>
                <a:gd name="T43" fmla="*/ 158 h 512"/>
                <a:gd name="T44" fmla="*/ 402 w 512"/>
                <a:gd name="T45" fmla="*/ 108 h 512"/>
                <a:gd name="T46" fmla="*/ 368 w 512"/>
                <a:gd name="T47" fmla="*/ 64 h 512"/>
                <a:gd name="T48" fmla="*/ 322 w 512"/>
                <a:gd name="T49" fmla="*/ 322 h 512"/>
                <a:gd name="T50" fmla="*/ 286 w 512"/>
                <a:gd name="T51" fmla="*/ 348 h 512"/>
                <a:gd name="T52" fmla="*/ 244 w 512"/>
                <a:gd name="T53" fmla="*/ 362 h 512"/>
                <a:gd name="T54" fmla="*/ 202 w 512"/>
                <a:gd name="T55" fmla="*/ 364 h 512"/>
                <a:gd name="T56" fmla="*/ 160 w 512"/>
                <a:gd name="T57" fmla="*/ 354 h 512"/>
                <a:gd name="T58" fmla="*/ 122 w 512"/>
                <a:gd name="T59" fmla="*/ 332 h 512"/>
                <a:gd name="T60" fmla="*/ 100 w 512"/>
                <a:gd name="T61" fmla="*/ 310 h 512"/>
                <a:gd name="T62" fmla="*/ 78 w 512"/>
                <a:gd name="T63" fmla="*/ 272 h 512"/>
                <a:gd name="T64" fmla="*/ 68 w 512"/>
                <a:gd name="T65" fmla="*/ 230 h 512"/>
                <a:gd name="T66" fmla="*/ 70 w 512"/>
                <a:gd name="T67" fmla="*/ 188 h 512"/>
                <a:gd name="T68" fmla="*/ 84 w 512"/>
                <a:gd name="T69" fmla="*/ 146 h 512"/>
                <a:gd name="T70" fmla="*/ 110 w 512"/>
                <a:gd name="T71" fmla="*/ 110 h 512"/>
                <a:gd name="T72" fmla="*/ 134 w 512"/>
                <a:gd name="T73" fmla="*/ 92 h 512"/>
                <a:gd name="T74" fmla="*/ 174 w 512"/>
                <a:gd name="T75" fmla="*/ 72 h 512"/>
                <a:gd name="T76" fmla="*/ 216 w 512"/>
                <a:gd name="T77" fmla="*/ 66 h 512"/>
                <a:gd name="T78" fmla="*/ 258 w 512"/>
                <a:gd name="T79" fmla="*/ 72 h 512"/>
                <a:gd name="T80" fmla="*/ 298 w 512"/>
                <a:gd name="T81" fmla="*/ 92 h 512"/>
                <a:gd name="T82" fmla="*/ 322 w 512"/>
                <a:gd name="T83" fmla="*/ 110 h 512"/>
                <a:gd name="T84" fmla="*/ 348 w 512"/>
                <a:gd name="T85" fmla="*/ 146 h 512"/>
                <a:gd name="T86" fmla="*/ 362 w 512"/>
                <a:gd name="T87" fmla="*/ 188 h 512"/>
                <a:gd name="T88" fmla="*/ 364 w 512"/>
                <a:gd name="T89" fmla="*/ 230 h 512"/>
                <a:gd name="T90" fmla="*/ 354 w 512"/>
                <a:gd name="T91" fmla="*/ 272 h 512"/>
                <a:gd name="T92" fmla="*/ 332 w 512"/>
                <a:gd name="T93" fmla="*/ 3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368" y="64"/>
                  </a:moveTo>
                  <a:lnTo>
                    <a:pt x="368" y="64"/>
                  </a:lnTo>
                  <a:lnTo>
                    <a:pt x="352" y="48"/>
                  </a:lnTo>
                  <a:lnTo>
                    <a:pt x="334" y="36"/>
                  </a:lnTo>
                  <a:lnTo>
                    <a:pt x="316" y="24"/>
                  </a:lnTo>
                  <a:lnTo>
                    <a:pt x="298" y="16"/>
                  </a:lnTo>
                  <a:lnTo>
                    <a:pt x="278" y="8"/>
                  </a:lnTo>
                  <a:lnTo>
                    <a:pt x="258" y="4"/>
                  </a:lnTo>
                  <a:lnTo>
                    <a:pt x="236" y="0"/>
                  </a:lnTo>
                  <a:lnTo>
                    <a:pt x="216" y="0"/>
                  </a:lnTo>
                  <a:lnTo>
                    <a:pt x="196" y="0"/>
                  </a:lnTo>
                  <a:lnTo>
                    <a:pt x="174" y="4"/>
                  </a:lnTo>
                  <a:lnTo>
                    <a:pt x="154" y="8"/>
                  </a:lnTo>
                  <a:lnTo>
                    <a:pt x="134" y="16"/>
                  </a:lnTo>
                  <a:lnTo>
                    <a:pt x="116" y="24"/>
                  </a:lnTo>
                  <a:lnTo>
                    <a:pt x="98" y="36"/>
                  </a:lnTo>
                  <a:lnTo>
                    <a:pt x="80" y="48"/>
                  </a:lnTo>
                  <a:lnTo>
                    <a:pt x="64" y="64"/>
                  </a:lnTo>
                  <a:lnTo>
                    <a:pt x="64" y="64"/>
                  </a:lnTo>
                  <a:lnTo>
                    <a:pt x="48" y="80"/>
                  </a:lnTo>
                  <a:lnTo>
                    <a:pt x="36" y="96"/>
                  </a:lnTo>
                  <a:lnTo>
                    <a:pt x="24" y="116"/>
                  </a:lnTo>
                  <a:lnTo>
                    <a:pt x="16" y="134"/>
                  </a:lnTo>
                  <a:lnTo>
                    <a:pt x="10" y="154"/>
                  </a:lnTo>
                  <a:lnTo>
                    <a:pt x="4" y="174"/>
                  </a:lnTo>
                  <a:lnTo>
                    <a:pt x="2" y="196"/>
                  </a:lnTo>
                  <a:lnTo>
                    <a:pt x="0" y="216"/>
                  </a:lnTo>
                  <a:lnTo>
                    <a:pt x="2" y="236"/>
                  </a:lnTo>
                  <a:lnTo>
                    <a:pt x="4" y="256"/>
                  </a:lnTo>
                  <a:lnTo>
                    <a:pt x="10" y="278"/>
                  </a:lnTo>
                  <a:lnTo>
                    <a:pt x="16" y="296"/>
                  </a:lnTo>
                  <a:lnTo>
                    <a:pt x="24" y="316"/>
                  </a:lnTo>
                  <a:lnTo>
                    <a:pt x="36" y="334"/>
                  </a:lnTo>
                  <a:lnTo>
                    <a:pt x="48" y="352"/>
                  </a:lnTo>
                  <a:lnTo>
                    <a:pt x="64" y="368"/>
                  </a:lnTo>
                  <a:lnTo>
                    <a:pt x="64" y="368"/>
                  </a:lnTo>
                  <a:lnTo>
                    <a:pt x="78" y="382"/>
                  </a:lnTo>
                  <a:lnTo>
                    <a:pt x="92" y="392"/>
                  </a:lnTo>
                  <a:lnTo>
                    <a:pt x="108" y="402"/>
                  </a:lnTo>
                  <a:lnTo>
                    <a:pt x="124" y="412"/>
                  </a:lnTo>
                  <a:lnTo>
                    <a:pt x="140" y="418"/>
                  </a:lnTo>
                  <a:lnTo>
                    <a:pt x="158" y="424"/>
                  </a:lnTo>
                  <a:lnTo>
                    <a:pt x="176" y="428"/>
                  </a:lnTo>
                  <a:lnTo>
                    <a:pt x="194" y="430"/>
                  </a:lnTo>
                  <a:lnTo>
                    <a:pt x="212" y="432"/>
                  </a:lnTo>
                  <a:lnTo>
                    <a:pt x="228" y="432"/>
                  </a:lnTo>
                  <a:lnTo>
                    <a:pt x="246" y="430"/>
                  </a:lnTo>
                  <a:lnTo>
                    <a:pt x="264" y="426"/>
                  </a:lnTo>
                  <a:lnTo>
                    <a:pt x="282" y="422"/>
                  </a:lnTo>
                  <a:lnTo>
                    <a:pt x="298" y="416"/>
                  </a:lnTo>
                  <a:lnTo>
                    <a:pt x="316" y="408"/>
                  </a:lnTo>
                  <a:lnTo>
                    <a:pt x="332" y="398"/>
                  </a:lnTo>
                  <a:lnTo>
                    <a:pt x="444" y="512"/>
                  </a:lnTo>
                  <a:lnTo>
                    <a:pt x="512" y="444"/>
                  </a:lnTo>
                  <a:lnTo>
                    <a:pt x="398" y="330"/>
                  </a:lnTo>
                  <a:lnTo>
                    <a:pt x="398" y="330"/>
                  </a:lnTo>
                  <a:lnTo>
                    <a:pt x="408" y="314"/>
                  </a:lnTo>
                  <a:lnTo>
                    <a:pt x="416" y="298"/>
                  </a:lnTo>
                  <a:lnTo>
                    <a:pt x="422" y="282"/>
                  </a:lnTo>
                  <a:lnTo>
                    <a:pt x="426" y="264"/>
                  </a:lnTo>
                  <a:lnTo>
                    <a:pt x="430" y="246"/>
                  </a:lnTo>
                  <a:lnTo>
                    <a:pt x="432" y="228"/>
                  </a:lnTo>
                  <a:lnTo>
                    <a:pt x="432" y="210"/>
                  </a:lnTo>
                  <a:lnTo>
                    <a:pt x="430" y="192"/>
                  </a:lnTo>
                  <a:lnTo>
                    <a:pt x="428" y="176"/>
                  </a:lnTo>
                  <a:lnTo>
                    <a:pt x="424" y="158"/>
                  </a:lnTo>
                  <a:lnTo>
                    <a:pt x="418" y="140"/>
                  </a:lnTo>
                  <a:lnTo>
                    <a:pt x="412" y="124"/>
                  </a:lnTo>
                  <a:lnTo>
                    <a:pt x="402" y="108"/>
                  </a:lnTo>
                  <a:lnTo>
                    <a:pt x="392" y="92"/>
                  </a:lnTo>
                  <a:lnTo>
                    <a:pt x="382" y="78"/>
                  </a:lnTo>
                  <a:lnTo>
                    <a:pt x="368" y="64"/>
                  </a:lnTo>
                  <a:lnTo>
                    <a:pt x="368" y="64"/>
                  </a:lnTo>
                  <a:close/>
                  <a:moveTo>
                    <a:pt x="322" y="322"/>
                  </a:moveTo>
                  <a:lnTo>
                    <a:pt x="322" y="322"/>
                  </a:lnTo>
                  <a:lnTo>
                    <a:pt x="310" y="332"/>
                  </a:lnTo>
                  <a:lnTo>
                    <a:pt x="298" y="340"/>
                  </a:lnTo>
                  <a:lnTo>
                    <a:pt x="286" y="348"/>
                  </a:lnTo>
                  <a:lnTo>
                    <a:pt x="272" y="354"/>
                  </a:lnTo>
                  <a:lnTo>
                    <a:pt x="258" y="358"/>
                  </a:lnTo>
                  <a:lnTo>
                    <a:pt x="244" y="362"/>
                  </a:lnTo>
                  <a:lnTo>
                    <a:pt x="230" y="364"/>
                  </a:lnTo>
                  <a:lnTo>
                    <a:pt x="216" y="364"/>
                  </a:lnTo>
                  <a:lnTo>
                    <a:pt x="202" y="364"/>
                  </a:lnTo>
                  <a:lnTo>
                    <a:pt x="188" y="362"/>
                  </a:lnTo>
                  <a:lnTo>
                    <a:pt x="174" y="358"/>
                  </a:lnTo>
                  <a:lnTo>
                    <a:pt x="160" y="354"/>
                  </a:lnTo>
                  <a:lnTo>
                    <a:pt x="146" y="348"/>
                  </a:lnTo>
                  <a:lnTo>
                    <a:pt x="134" y="340"/>
                  </a:lnTo>
                  <a:lnTo>
                    <a:pt x="122" y="332"/>
                  </a:lnTo>
                  <a:lnTo>
                    <a:pt x="110" y="322"/>
                  </a:lnTo>
                  <a:lnTo>
                    <a:pt x="110" y="322"/>
                  </a:lnTo>
                  <a:lnTo>
                    <a:pt x="100" y="310"/>
                  </a:lnTo>
                  <a:lnTo>
                    <a:pt x="92" y="298"/>
                  </a:lnTo>
                  <a:lnTo>
                    <a:pt x="84" y="284"/>
                  </a:lnTo>
                  <a:lnTo>
                    <a:pt x="78" y="272"/>
                  </a:lnTo>
                  <a:lnTo>
                    <a:pt x="74" y="258"/>
                  </a:lnTo>
                  <a:lnTo>
                    <a:pt x="70" y="244"/>
                  </a:lnTo>
                  <a:lnTo>
                    <a:pt x="68" y="230"/>
                  </a:lnTo>
                  <a:lnTo>
                    <a:pt x="68" y="216"/>
                  </a:lnTo>
                  <a:lnTo>
                    <a:pt x="68" y="202"/>
                  </a:lnTo>
                  <a:lnTo>
                    <a:pt x="70" y="188"/>
                  </a:lnTo>
                  <a:lnTo>
                    <a:pt x="74" y="174"/>
                  </a:lnTo>
                  <a:lnTo>
                    <a:pt x="78" y="160"/>
                  </a:lnTo>
                  <a:lnTo>
                    <a:pt x="84" y="146"/>
                  </a:lnTo>
                  <a:lnTo>
                    <a:pt x="92" y="134"/>
                  </a:lnTo>
                  <a:lnTo>
                    <a:pt x="100" y="122"/>
                  </a:lnTo>
                  <a:lnTo>
                    <a:pt x="110" y="110"/>
                  </a:lnTo>
                  <a:lnTo>
                    <a:pt x="110" y="110"/>
                  </a:lnTo>
                  <a:lnTo>
                    <a:pt x="122" y="100"/>
                  </a:lnTo>
                  <a:lnTo>
                    <a:pt x="134" y="92"/>
                  </a:lnTo>
                  <a:lnTo>
                    <a:pt x="146" y="84"/>
                  </a:lnTo>
                  <a:lnTo>
                    <a:pt x="160" y="78"/>
                  </a:lnTo>
                  <a:lnTo>
                    <a:pt x="174" y="72"/>
                  </a:lnTo>
                  <a:lnTo>
                    <a:pt x="188" y="70"/>
                  </a:lnTo>
                  <a:lnTo>
                    <a:pt x="202" y="68"/>
                  </a:lnTo>
                  <a:lnTo>
                    <a:pt x="216" y="66"/>
                  </a:lnTo>
                  <a:lnTo>
                    <a:pt x="230" y="68"/>
                  </a:lnTo>
                  <a:lnTo>
                    <a:pt x="244" y="70"/>
                  </a:lnTo>
                  <a:lnTo>
                    <a:pt x="258" y="72"/>
                  </a:lnTo>
                  <a:lnTo>
                    <a:pt x="272" y="78"/>
                  </a:lnTo>
                  <a:lnTo>
                    <a:pt x="286" y="84"/>
                  </a:lnTo>
                  <a:lnTo>
                    <a:pt x="298" y="92"/>
                  </a:lnTo>
                  <a:lnTo>
                    <a:pt x="310" y="100"/>
                  </a:lnTo>
                  <a:lnTo>
                    <a:pt x="322" y="110"/>
                  </a:lnTo>
                  <a:lnTo>
                    <a:pt x="322" y="110"/>
                  </a:lnTo>
                  <a:lnTo>
                    <a:pt x="332" y="122"/>
                  </a:lnTo>
                  <a:lnTo>
                    <a:pt x="340" y="134"/>
                  </a:lnTo>
                  <a:lnTo>
                    <a:pt x="348" y="146"/>
                  </a:lnTo>
                  <a:lnTo>
                    <a:pt x="354" y="160"/>
                  </a:lnTo>
                  <a:lnTo>
                    <a:pt x="358" y="174"/>
                  </a:lnTo>
                  <a:lnTo>
                    <a:pt x="362" y="188"/>
                  </a:lnTo>
                  <a:lnTo>
                    <a:pt x="364" y="202"/>
                  </a:lnTo>
                  <a:lnTo>
                    <a:pt x="364" y="216"/>
                  </a:lnTo>
                  <a:lnTo>
                    <a:pt x="364" y="230"/>
                  </a:lnTo>
                  <a:lnTo>
                    <a:pt x="362" y="244"/>
                  </a:lnTo>
                  <a:lnTo>
                    <a:pt x="358" y="258"/>
                  </a:lnTo>
                  <a:lnTo>
                    <a:pt x="354" y="272"/>
                  </a:lnTo>
                  <a:lnTo>
                    <a:pt x="348" y="284"/>
                  </a:lnTo>
                  <a:lnTo>
                    <a:pt x="340" y="298"/>
                  </a:lnTo>
                  <a:lnTo>
                    <a:pt x="332" y="310"/>
                  </a:lnTo>
                  <a:lnTo>
                    <a:pt x="322" y="322"/>
                  </a:lnTo>
                  <a:lnTo>
                    <a:pt x="322" y="3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65"/>
            <p:cNvSpPr>
              <a:spLocks noChangeArrowheads="1"/>
            </p:cNvSpPr>
            <p:nvPr/>
          </p:nvSpPr>
          <p:spPr bwMode="auto">
            <a:xfrm>
              <a:off x="981075" y="1728788"/>
              <a:ext cx="1238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66"/>
            <p:cNvSpPr>
              <a:spLocks noChangeArrowheads="1"/>
            </p:cNvSpPr>
            <p:nvPr/>
          </p:nvSpPr>
          <p:spPr bwMode="auto">
            <a:xfrm>
              <a:off x="790575" y="1728788"/>
              <a:ext cx="1270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67"/>
            <p:cNvSpPr>
              <a:spLocks noChangeArrowheads="1"/>
            </p:cNvSpPr>
            <p:nvPr/>
          </p:nvSpPr>
          <p:spPr bwMode="auto">
            <a:xfrm>
              <a:off x="917575" y="17954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68"/>
            <p:cNvSpPr>
              <a:spLocks noChangeArrowheads="1"/>
            </p:cNvSpPr>
            <p:nvPr/>
          </p:nvSpPr>
          <p:spPr bwMode="auto">
            <a:xfrm>
              <a:off x="917575" y="16049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69"/>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70"/>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1" name="Freeform 73"/>
          <p:cNvSpPr>
            <a:spLocks noEditPoints="1"/>
          </p:cNvSpPr>
          <p:nvPr/>
        </p:nvSpPr>
        <p:spPr bwMode="auto">
          <a:xfrm>
            <a:off x="6228184" y="3261046"/>
            <a:ext cx="576064" cy="709643"/>
          </a:xfrm>
          <a:custGeom>
            <a:avLst/>
            <a:gdLst>
              <a:gd name="T0" fmla="*/ 328 w 414"/>
              <a:gd name="T1" fmla="*/ 246 h 510"/>
              <a:gd name="T2" fmla="*/ 288 w 414"/>
              <a:gd name="T3" fmla="*/ 200 h 510"/>
              <a:gd name="T4" fmla="*/ 154 w 414"/>
              <a:gd name="T5" fmla="*/ 4 h 510"/>
              <a:gd name="T6" fmla="*/ 104 w 414"/>
              <a:gd name="T7" fmla="*/ 32 h 510"/>
              <a:gd name="T8" fmla="*/ 88 w 414"/>
              <a:gd name="T9" fmla="*/ 82 h 510"/>
              <a:gd name="T10" fmla="*/ 116 w 414"/>
              <a:gd name="T11" fmla="*/ 156 h 510"/>
              <a:gd name="T12" fmla="*/ 132 w 414"/>
              <a:gd name="T13" fmla="*/ 216 h 510"/>
              <a:gd name="T14" fmla="*/ 38 w 414"/>
              <a:gd name="T15" fmla="*/ 236 h 510"/>
              <a:gd name="T16" fmla="*/ 2 w 414"/>
              <a:gd name="T17" fmla="*/ 276 h 510"/>
              <a:gd name="T18" fmla="*/ 4 w 414"/>
              <a:gd name="T19" fmla="*/ 318 h 510"/>
              <a:gd name="T20" fmla="*/ 12 w 414"/>
              <a:gd name="T21" fmla="*/ 368 h 510"/>
              <a:gd name="T22" fmla="*/ 22 w 414"/>
              <a:gd name="T23" fmla="*/ 396 h 510"/>
              <a:gd name="T24" fmla="*/ 44 w 414"/>
              <a:gd name="T25" fmla="*/ 416 h 510"/>
              <a:gd name="T26" fmla="*/ 56 w 414"/>
              <a:gd name="T27" fmla="*/ 450 h 510"/>
              <a:gd name="T28" fmla="*/ 84 w 414"/>
              <a:gd name="T29" fmla="*/ 464 h 510"/>
              <a:gd name="T30" fmla="*/ 96 w 414"/>
              <a:gd name="T31" fmla="*/ 496 h 510"/>
              <a:gd name="T32" fmla="*/ 166 w 414"/>
              <a:gd name="T33" fmla="*/ 510 h 510"/>
              <a:gd name="T34" fmla="*/ 222 w 414"/>
              <a:gd name="T35" fmla="*/ 510 h 510"/>
              <a:gd name="T36" fmla="*/ 292 w 414"/>
              <a:gd name="T37" fmla="*/ 482 h 510"/>
              <a:gd name="T38" fmla="*/ 394 w 414"/>
              <a:gd name="T39" fmla="*/ 438 h 510"/>
              <a:gd name="T40" fmla="*/ 414 w 414"/>
              <a:gd name="T41" fmla="*/ 344 h 510"/>
              <a:gd name="T42" fmla="*/ 392 w 414"/>
              <a:gd name="T43" fmla="*/ 250 h 510"/>
              <a:gd name="T44" fmla="*/ 108 w 414"/>
              <a:gd name="T45" fmla="*/ 368 h 510"/>
              <a:gd name="T46" fmla="*/ 126 w 414"/>
              <a:gd name="T47" fmla="*/ 386 h 510"/>
              <a:gd name="T48" fmla="*/ 52 w 414"/>
              <a:gd name="T49" fmla="*/ 380 h 510"/>
              <a:gd name="T50" fmla="*/ 46 w 414"/>
              <a:gd name="T51" fmla="*/ 362 h 510"/>
              <a:gd name="T52" fmla="*/ 200 w 414"/>
              <a:gd name="T53" fmla="*/ 396 h 510"/>
              <a:gd name="T54" fmla="*/ 94 w 414"/>
              <a:gd name="T55" fmla="*/ 432 h 510"/>
              <a:gd name="T56" fmla="*/ 130 w 414"/>
              <a:gd name="T57" fmla="*/ 416 h 510"/>
              <a:gd name="T58" fmla="*/ 216 w 414"/>
              <a:gd name="T59" fmla="*/ 456 h 510"/>
              <a:gd name="T60" fmla="*/ 122 w 414"/>
              <a:gd name="T61" fmla="*/ 476 h 510"/>
              <a:gd name="T62" fmla="*/ 256 w 414"/>
              <a:gd name="T63" fmla="*/ 464 h 510"/>
              <a:gd name="T64" fmla="*/ 252 w 414"/>
              <a:gd name="T65" fmla="*/ 416 h 510"/>
              <a:gd name="T66" fmla="*/ 234 w 414"/>
              <a:gd name="T67" fmla="*/ 372 h 510"/>
              <a:gd name="T68" fmla="*/ 210 w 414"/>
              <a:gd name="T69" fmla="*/ 334 h 510"/>
              <a:gd name="T70" fmla="*/ 200 w 414"/>
              <a:gd name="T71" fmla="*/ 306 h 510"/>
              <a:gd name="T72" fmla="*/ 154 w 414"/>
              <a:gd name="T73" fmla="*/ 268 h 510"/>
              <a:gd name="T74" fmla="*/ 106 w 414"/>
              <a:gd name="T75" fmla="*/ 266 h 510"/>
              <a:gd name="T76" fmla="*/ 88 w 414"/>
              <a:gd name="T77" fmla="*/ 306 h 510"/>
              <a:gd name="T78" fmla="*/ 132 w 414"/>
              <a:gd name="T79" fmla="*/ 292 h 510"/>
              <a:gd name="T80" fmla="*/ 166 w 414"/>
              <a:gd name="T81" fmla="*/ 310 h 510"/>
              <a:gd name="T82" fmla="*/ 60 w 414"/>
              <a:gd name="T83" fmla="*/ 334 h 510"/>
              <a:gd name="T84" fmla="*/ 34 w 414"/>
              <a:gd name="T85" fmla="*/ 308 h 510"/>
              <a:gd name="T86" fmla="*/ 36 w 414"/>
              <a:gd name="T87" fmla="*/ 270 h 510"/>
              <a:gd name="T88" fmla="*/ 96 w 414"/>
              <a:gd name="T89" fmla="*/ 248 h 510"/>
              <a:gd name="T90" fmla="*/ 168 w 414"/>
              <a:gd name="T91" fmla="*/ 228 h 510"/>
              <a:gd name="T92" fmla="*/ 132 w 414"/>
              <a:gd name="T93" fmla="*/ 122 h 510"/>
              <a:gd name="T94" fmla="*/ 120 w 414"/>
              <a:gd name="T95" fmla="*/ 82 h 510"/>
              <a:gd name="T96" fmla="*/ 148 w 414"/>
              <a:gd name="T97" fmla="*/ 40 h 510"/>
              <a:gd name="T98" fmla="*/ 272 w 414"/>
              <a:gd name="T99" fmla="*/ 230 h 510"/>
              <a:gd name="T100" fmla="*/ 320 w 414"/>
              <a:gd name="T101" fmla="*/ 276 h 510"/>
              <a:gd name="T102" fmla="*/ 380 w 414"/>
              <a:gd name="T103" fmla="*/ 314 h 510"/>
              <a:gd name="T104" fmla="*/ 380 w 414"/>
              <a:gd name="T105" fmla="*/ 378 h 510"/>
              <a:gd name="T106" fmla="*/ 302 w 414"/>
              <a:gd name="T107" fmla="*/ 432 h 510"/>
              <a:gd name="T108" fmla="*/ 260 w 414"/>
              <a:gd name="T109" fmla="*/ 46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510">
                <a:moveTo>
                  <a:pt x="392" y="250"/>
                </a:moveTo>
                <a:lnTo>
                  <a:pt x="392" y="246"/>
                </a:lnTo>
                <a:lnTo>
                  <a:pt x="342" y="246"/>
                </a:lnTo>
                <a:lnTo>
                  <a:pt x="342" y="246"/>
                </a:lnTo>
                <a:lnTo>
                  <a:pt x="328" y="246"/>
                </a:lnTo>
                <a:lnTo>
                  <a:pt x="322" y="242"/>
                </a:lnTo>
                <a:lnTo>
                  <a:pt x="322" y="242"/>
                </a:lnTo>
                <a:lnTo>
                  <a:pt x="314" y="236"/>
                </a:lnTo>
                <a:lnTo>
                  <a:pt x="298" y="214"/>
                </a:lnTo>
                <a:lnTo>
                  <a:pt x="288" y="200"/>
                </a:lnTo>
                <a:lnTo>
                  <a:pt x="288" y="200"/>
                </a:lnTo>
                <a:lnTo>
                  <a:pt x="262" y="166"/>
                </a:lnTo>
                <a:lnTo>
                  <a:pt x="190" y="92"/>
                </a:lnTo>
                <a:lnTo>
                  <a:pt x="170" y="0"/>
                </a:lnTo>
                <a:lnTo>
                  <a:pt x="154" y="4"/>
                </a:lnTo>
                <a:lnTo>
                  <a:pt x="154" y="4"/>
                </a:lnTo>
                <a:lnTo>
                  <a:pt x="138" y="10"/>
                </a:lnTo>
                <a:lnTo>
                  <a:pt x="126" y="16"/>
                </a:lnTo>
                <a:lnTo>
                  <a:pt x="114" y="24"/>
                </a:lnTo>
                <a:lnTo>
                  <a:pt x="104" y="32"/>
                </a:lnTo>
                <a:lnTo>
                  <a:pt x="98" y="42"/>
                </a:lnTo>
                <a:lnTo>
                  <a:pt x="92" y="54"/>
                </a:lnTo>
                <a:lnTo>
                  <a:pt x="90" y="68"/>
                </a:lnTo>
                <a:lnTo>
                  <a:pt x="88" y="82"/>
                </a:lnTo>
                <a:lnTo>
                  <a:pt x="88" y="82"/>
                </a:lnTo>
                <a:lnTo>
                  <a:pt x="90" y="94"/>
                </a:lnTo>
                <a:lnTo>
                  <a:pt x="94" y="110"/>
                </a:lnTo>
                <a:lnTo>
                  <a:pt x="100" y="126"/>
                </a:lnTo>
                <a:lnTo>
                  <a:pt x="110" y="144"/>
                </a:lnTo>
                <a:lnTo>
                  <a:pt x="116" y="156"/>
                </a:lnTo>
                <a:lnTo>
                  <a:pt x="116" y="156"/>
                </a:lnTo>
                <a:lnTo>
                  <a:pt x="128" y="184"/>
                </a:lnTo>
                <a:lnTo>
                  <a:pt x="132" y="200"/>
                </a:lnTo>
                <a:lnTo>
                  <a:pt x="136" y="216"/>
                </a:lnTo>
                <a:lnTo>
                  <a:pt x="132" y="216"/>
                </a:lnTo>
                <a:lnTo>
                  <a:pt x="132" y="216"/>
                </a:lnTo>
                <a:lnTo>
                  <a:pt x="104" y="216"/>
                </a:lnTo>
                <a:lnTo>
                  <a:pt x="78" y="220"/>
                </a:lnTo>
                <a:lnTo>
                  <a:pt x="56" y="226"/>
                </a:lnTo>
                <a:lnTo>
                  <a:pt x="38" y="236"/>
                </a:lnTo>
                <a:lnTo>
                  <a:pt x="38" y="236"/>
                </a:lnTo>
                <a:lnTo>
                  <a:pt x="20" y="246"/>
                </a:lnTo>
                <a:lnTo>
                  <a:pt x="10" y="260"/>
                </a:lnTo>
                <a:lnTo>
                  <a:pt x="6" y="268"/>
                </a:lnTo>
                <a:lnTo>
                  <a:pt x="2" y="276"/>
                </a:lnTo>
                <a:lnTo>
                  <a:pt x="0" y="284"/>
                </a:lnTo>
                <a:lnTo>
                  <a:pt x="0" y="292"/>
                </a:lnTo>
                <a:lnTo>
                  <a:pt x="0" y="292"/>
                </a:lnTo>
                <a:lnTo>
                  <a:pt x="2" y="306"/>
                </a:lnTo>
                <a:lnTo>
                  <a:pt x="4" y="318"/>
                </a:lnTo>
                <a:lnTo>
                  <a:pt x="10" y="332"/>
                </a:lnTo>
                <a:lnTo>
                  <a:pt x="20" y="342"/>
                </a:lnTo>
                <a:lnTo>
                  <a:pt x="20" y="342"/>
                </a:lnTo>
                <a:lnTo>
                  <a:pt x="14" y="356"/>
                </a:lnTo>
                <a:lnTo>
                  <a:pt x="12" y="368"/>
                </a:lnTo>
                <a:lnTo>
                  <a:pt x="12" y="368"/>
                </a:lnTo>
                <a:lnTo>
                  <a:pt x="12" y="376"/>
                </a:lnTo>
                <a:lnTo>
                  <a:pt x="14" y="384"/>
                </a:lnTo>
                <a:lnTo>
                  <a:pt x="18" y="390"/>
                </a:lnTo>
                <a:lnTo>
                  <a:pt x="22" y="396"/>
                </a:lnTo>
                <a:lnTo>
                  <a:pt x="22" y="396"/>
                </a:lnTo>
                <a:lnTo>
                  <a:pt x="30" y="404"/>
                </a:lnTo>
                <a:lnTo>
                  <a:pt x="44" y="410"/>
                </a:lnTo>
                <a:lnTo>
                  <a:pt x="44" y="410"/>
                </a:lnTo>
                <a:lnTo>
                  <a:pt x="44" y="416"/>
                </a:lnTo>
                <a:lnTo>
                  <a:pt x="44" y="416"/>
                </a:lnTo>
                <a:lnTo>
                  <a:pt x="44" y="430"/>
                </a:lnTo>
                <a:lnTo>
                  <a:pt x="48" y="438"/>
                </a:lnTo>
                <a:lnTo>
                  <a:pt x="52" y="444"/>
                </a:lnTo>
                <a:lnTo>
                  <a:pt x="56" y="450"/>
                </a:lnTo>
                <a:lnTo>
                  <a:pt x="64" y="456"/>
                </a:lnTo>
                <a:lnTo>
                  <a:pt x="72" y="460"/>
                </a:lnTo>
                <a:lnTo>
                  <a:pt x="84" y="462"/>
                </a:lnTo>
                <a:lnTo>
                  <a:pt x="84" y="462"/>
                </a:lnTo>
                <a:lnTo>
                  <a:pt x="84" y="464"/>
                </a:lnTo>
                <a:lnTo>
                  <a:pt x="84" y="464"/>
                </a:lnTo>
                <a:lnTo>
                  <a:pt x="84" y="472"/>
                </a:lnTo>
                <a:lnTo>
                  <a:pt x="86" y="480"/>
                </a:lnTo>
                <a:lnTo>
                  <a:pt x="90" y="488"/>
                </a:lnTo>
                <a:lnTo>
                  <a:pt x="96" y="496"/>
                </a:lnTo>
                <a:lnTo>
                  <a:pt x="104" y="502"/>
                </a:lnTo>
                <a:lnTo>
                  <a:pt x="116" y="506"/>
                </a:lnTo>
                <a:lnTo>
                  <a:pt x="130" y="510"/>
                </a:lnTo>
                <a:lnTo>
                  <a:pt x="148" y="510"/>
                </a:lnTo>
                <a:lnTo>
                  <a:pt x="166" y="510"/>
                </a:lnTo>
                <a:lnTo>
                  <a:pt x="178" y="504"/>
                </a:lnTo>
                <a:lnTo>
                  <a:pt x="178" y="504"/>
                </a:lnTo>
                <a:lnTo>
                  <a:pt x="202" y="508"/>
                </a:lnTo>
                <a:lnTo>
                  <a:pt x="222" y="510"/>
                </a:lnTo>
                <a:lnTo>
                  <a:pt x="222" y="510"/>
                </a:lnTo>
                <a:lnTo>
                  <a:pt x="246" y="510"/>
                </a:lnTo>
                <a:lnTo>
                  <a:pt x="248" y="508"/>
                </a:lnTo>
                <a:lnTo>
                  <a:pt x="248" y="508"/>
                </a:lnTo>
                <a:lnTo>
                  <a:pt x="270" y="496"/>
                </a:lnTo>
                <a:lnTo>
                  <a:pt x="292" y="482"/>
                </a:lnTo>
                <a:lnTo>
                  <a:pt x="314" y="464"/>
                </a:lnTo>
                <a:lnTo>
                  <a:pt x="334" y="442"/>
                </a:lnTo>
                <a:lnTo>
                  <a:pt x="394" y="442"/>
                </a:lnTo>
                <a:lnTo>
                  <a:pt x="394" y="438"/>
                </a:lnTo>
                <a:lnTo>
                  <a:pt x="394" y="438"/>
                </a:lnTo>
                <a:lnTo>
                  <a:pt x="404" y="414"/>
                </a:lnTo>
                <a:lnTo>
                  <a:pt x="410" y="392"/>
                </a:lnTo>
                <a:lnTo>
                  <a:pt x="412" y="368"/>
                </a:lnTo>
                <a:lnTo>
                  <a:pt x="414" y="344"/>
                </a:lnTo>
                <a:lnTo>
                  <a:pt x="414" y="344"/>
                </a:lnTo>
                <a:lnTo>
                  <a:pt x="412" y="320"/>
                </a:lnTo>
                <a:lnTo>
                  <a:pt x="408" y="296"/>
                </a:lnTo>
                <a:lnTo>
                  <a:pt x="402" y="274"/>
                </a:lnTo>
                <a:lnTo>
                  <a:pt x="392" y="250"/>
                </a:lnTo>
                <a:lnTo>
                  <a:pt x="392" y="250"/>
                </a:lnTo>
                <a:close/>
                <a:moveTo>
                  <a:pt x="46" y="362"/>
                </a:moveTo>
                <a:lnTo>
                  <a:pt x="46" y="362"/>
                </a:lnTo>
                <a:lnTo>
                  <a:pt x="64" y="366"/>
                </a:lnTo>
                <a:lnTo>
                  <a:pt x="88" y="368"/>
                </a:lnTo>
                <a:lnTo>
                  <a:pt x="108" y="368"/>
                </a:lnTo>
                <a:lnTo>
                  <a:pt x="166" y="342"/>
                </a:lnTo>
                <a:lnTo>
                  <a:pt x="166" y="342"/>
                </a:lnTo>
                <a:lnTo>
                  <a:pt x="180" y="348"/>
                </a:lnTo>
                <a:lnTo>
                  <a:pt x="190" y="358"/>
                </a:lnTo>
                <a:lnTo>
                  <a:pt x="126" y="386"/>
                </a:lnTo>
                <a:lnTo>
                  <a:pt x="86" y="386"/>
                </a:lnTo>
                <a:lnTo>
                  <a:pt x="86" y="386"/>
                </a:lnTo>
                <a:lnTo>
                  <a:pt x="66" y="384"/>
                </a:lnTo>
                <a:lnTo>
                  <a:pt x="52" y="380"/>
                </a:lnTo>
                <a:lnTo>
                  <a:pt x="52" y="380"/>
                </a:lnTo>
                <a:lnTo>
                  <a:pt x="46" y="374"/>
                </a:lnTo>
                <a:lnTo>
                  <a:pt x="44" y="372"/>
                </a:lnTo>
                <a:lnTo>
                  <a:pt x="44" y="368"/>
                </a:lnTo>
                <a:lnTo>
                  <a:pt x="44" y="368"/>
                </a:lnTo>
                <a:lnTo>
                  <a:pt x="46" y="362"/>
                </a:lnTo>
                <a:lnTo>
                  <a:pt x="46" y="362"/>
                </a:lnTo>
                <a:close/>
                <a:moveTo>
                  <a:pt x="130" y="416"/>
                </a:moveTo>
                <a:lnTo>
                  <a:pt x="190" y="390"/>
                </a:lnTo>
                <a:lnTo>
                  <a:pt x="190" y="390"/>
                </a:lnTo>
                <a:lnTo>
                  <a:pt x="200" y="396"/>
                </a:lnTo>
                <a:lnTo>
                  <a:pt x="206" y="404"/>
                </a:lnTo>
                <a:lnTo>
                  <a:pt x="140" y="432"/>
                </a:lnTo>
                <a:lnTo>
                  <a:pt x="112" y="432"/>
                </a:lnTo>
                <a:lnTo>
                  <a:pt x="112" y="432"/>
                </a:lnTo>
                <a:lnTo>
                  <a:pt x="94" y="432"/>
                </a:lnTo>
                <a:lnTo>
                  <a:pt x="82" y="428"/>
                </a:lnTo>
                <a:lnTo>
                  <a:pt x="74" y="424"/>
                </a:lnTo>
                <a:lnTo>
                  <a:pt x="72" y="420"/>
                </a:lnTo>
                <a:lnTo>
                  <a:pt x="72" y="416"/>
                </a:lnTo>
                <a:lnTo>
                  <a:pt x="130" y="416"/>
                </a:lnTo>
                <a:close/>
                <a:moveTo>
                  <a:pt x="146" y="464"/>
                </a:moveTo>
                <a:lnTo>
                  <a:pt x="200" y="440"/>
                </a:lnTo>
                <a:lnTo>
                  <a:pt x="200" y="440"/>
                </a:lnTo>
                <a:lnTo>
                  <a:pt x="208" y="448"/>
                </a:lnTo>
                <a:lnTo>
                  <a:pt x="216" y="456"/>
                </a:lnTo>
                <a:lnTo>
                  <a:pt x="158" y="482"/>
                </a:lnTo>
                <a:lnTo>
                  <a:pt x="146" y="482"/>
                </a:lnTo>
                <a:lnTo>
                  <a:pt x="146" y="482"/>
                </a:lnTo>
                <a:lnTo>
                  <a:pt x="132" y="480"/>
                </a:lnTo>
                <a:lnTo>
                  <a:pt x="122" y="476"/>
                </a:lnTo>
                <a:lnTo>
                  <a:pt x="116" y="470"/>
                </a:lnTo>
                <a:lnTo>
                  <a:pt x="114" y="464"/>
                </a:lnTo>
                <a:lnTo>
                  <a:pt x="146" y="464"/>
                </a:lnTo>
                <a:close/>
                <a:moveTo>
                  <a:pt x="260" y="468"/>
                </a:moveTo>
                <a:lnTo>
                  <a:pt x="256" y="464"/>
                </a:lnTo>
                <a:lnTo>
                  <a:pt x="256" y="464"/>
                </a:lnTo>
                <a:lnTo>
                  <a:pt x="244" y="442"/>
                </a:lnTo>
                <a:lnTo>
                  <a:pt x="238" y="434"/>
                </a:lnTo>
                <a:lnTo>
                  <a:pt x="230" y="426"/>
                </a:lnTo>
                <a:lnTo>
                  <a:pt x="252" y="416"/>
                </a:lnTo>
                <a:lnTo>
                  <a:pt x="248" y="410"/>
                </a:lnTo>
                <a:lnTo>
                  <a:pt x="248" y="410"/>
                </a:lnTo>
                <a:lnTo>
                  <a:pt x="236" y="390"/>
                </a:lnTo>
                <a:lnTo>
                  <a:pt x="222" y="376"/>
                </a:lnTo>
                <a:lnTo>
                  <a:pt x="234" y="372"/>
                </a:lnTo>
                <a:lnTo>
                  <a:pt x="232" y="366"/>
                </a:lnTo>
                <a:lnTo>
                  <a:pt x="232" y="366"/>
                </a:lnTo>
                <a:lnTo>
                  <a:pt x="224" y="354"/>
                </a:lnTo>
                <a:lnTo>
                  <a:pt x="218" y="344"/>
                </a:lnTo>
                <a:lnTo>
                  <a:pt x="210" y="334"/>
                </a:lnTo>
                <a:lnTo>
                  <a:pt x="200" y="328"/>
                </a:lnTo>
                <a:lnTo>
                  <a:pt x="208" y="322"/>
                </a:lnTo>
                <a:lnTo>
                  <a:pt x="206" y="318"/>
                </a:lnTo>
                <a:lnTo>
                  <a:pt x="206" y="318"/>
                </a:lnTo>
                <a:lnTo>
                  <a:pt x="200" y="306"/>
                </a:lnTo>
                <a:lnTo>
                  <a:pt x="192" y="294"/>
                </a:lnTo>
                <a:lnTo>
                  <a:pt x="184" y="286"/>
                </a:lnTo>
                <a:lnTo>
                  <a:pt x="174" y="278"/>
                </a:lnTo>
                <a:lnTo>
                  <a:pt x="164" y="272"/>
                </a:lnTo>
                <a:lnTo>
                  <a:pt x="154" y="268"/>
                </a:lnTo>
                <a:lnTo>
                  <a:pt x="142" y="264"/>
                </a:lnTo>
                <a:lnTo>
                  <a:pt x="128" y="264"/>
                </a:lnTo>
                <a:lnTo>
                  <a:pt x="128" y="264"/>
                </a:lnTo>
                <a:lnTo>
                  <a:pt x="118" y="264"/>
                </a:lnTo>
                <a:lnTo>
                  <a:pt x="106" y="266"/>
                </a:lnTo>
                <a:lnTo>
                  <a:pt x="106" y="266"/>
                </a:lnTo>
                <a:lnTo>
                  <a:pt x="82" y="276"/>
                </a:lnTo>
                <a:lnTo>
                  <a:pt x="40" y="276"/>
                </a:lnTo>
                <a:lnTo>
                  <a:pt x="68" y="306"/>
                </a:lnTo>
                <a:lnTo>
                  <a:pt x="88" y="306"/>
                </a:lnTo>
                <a:lnTo>
                  <a:pt x="90" y="304"/>
                </a:lnTo>
                <a:lnTo>
                  <a:pt x="90" y="304"/>
                </a:lnTo>
                <a:lnTo>
                  <a:pt x="116" y="296"/>
                </a:lnTo>
                <a:lnTo>
                  <a:pt x="116" y="296"/>
                </a:lnTo>
                <a:lnTo>
                  <a:pt x="132" y="292"/>
                </a:lnTo>
                <a:lnTo>
                  <a:pt x="132" y="292"/>
                </a:lnTo>
                <a:lnTo>
                  <a:pt x="142" y="294"/>
                </a:lnTo>
                <a:lnTo>
                  <a:pt x="150" y="298"/>
                </a:lnTo>
                <a:lnTo>
                  <a:pt x="160" y="302"/>
                </a:lnTo>
                <a:lnTo>
                  <a:pt x="166" y="310"/>
                </a:lnTo>
                <a:lnTo>
                  <a:pt x="102" y="338"/>
                </a:lnTo>
                <a:lnTo>
                  <a:pt x="80" y="338"/>
                </a:lnTo>
                <a:lnTo>
                  <a:pt x="80" y="338"/>
                </a:lnTo>
                <a:lnTo>
                  <a:pt x="70" y="338"/>
                </a:lnTo>
                <a:lnTo>
                  <a:pt x="60" y="334"/>
                </a:lnTo>
                <a:lnTo>
                  <a:pt x="52" y="330"/>
                </a:lnTo>
                <a:lnTo>
                  <a:pt x="44" y="324"/>
                </a:lnTo>
                <a:lnTo>
                  <a:pt x="44" y="324"/>
                </a:lnTo>
                <a:lnTo>
                  <a:pt x="38" y="316"/>
                </a:lnTo>
                <a:lnTo>
                  <a:pt x="34" y="308"/>
                </a:lnTo>
                <a:lnTo>
                  <a:pt x="30" y="300"/>
                </a:lnTo>
                <a:lnTo>
                  <a:pt x="30" y="290"/>
                </a:lnTo>
                <a:lnTo>
                  <a:pt x="30" y="290"/>
                </a:lnTo>
                <a:lnTo>
                  <a:pt x="32" y="280"/>
                </a:lnTo>
                <a:lnTo>
                  <a:pt x="36" y="270"/>
                </a:lnTo>
                <a:lnTo>
                  <a:pt x="46" y="264"/>
                </a:lnTo>
                <a:lnTo>
                  <a:pt x="58" y="258"/>
                </a:lnTo>
                <a:lnTo>
                  <a:pt x="58" y="258"/>
                </a:lnTo>
                <a:lnTo>
                  <a:pt x="74" y="252"/>
                </a:lnTo>
                <a:lnTo>
                  <a:pt x="96" y="248"/>
                </a:lnTo>
                <a:lnTo>
                  <a:pt x="120" y="246"/>
                </a:lnTo>
                <a:lnTo>
                  <a:pt x="148" y="246"/>
                </a:lnTo>
                <a:lnTo>
                  <a:pt x="168" y="246"/>
                </a:lnTo>
                <a:lnTo>
                  <a:pt x="168" y="228"/>
                </a:lnTo>
                <a:lnTo>
                  <a:pt x="168" y="228"/>
                </a:lnTo>
                <a:lnTo>
                  <a:pt x="166" y="206"/>
                </a:lnTo>
                <a:lnTo>
                  <a:pt x="160" y="180"/>
                </a:lnTo>
                <a:lnTo>
                  <a:pt x="150" y="156"/>
                </a:lnTo>
                <a:lnTo>
                  <a:pt x="138" y="130"/>
                </a:lnTo>
                <a:lnTo>
                  <a:pt x="132" y="122"/>
                </a:lnTo>
                <a:lnTo>
                  <a:pt x="132" y="122"/>
                </a:lnTo>
                <a:lnTo>
                  <a:pt x="126" y="110"/>
                </a:lnTo>
                <a:lnTo>
                  <a:pt x="122" y="102"/>
                </a:lnTo>
                <a:lnTo>
                  <a:pt x="120" y="92"/>
                </a:lnTo>
                <a:lnTo>
                  <a:pt x="120" y="82"/>
                </a:lnTo>
                <a:lnTo>
                  <a:pt x="120" y="82"/>
                </a:lnTo>
                <a:lnTo>
                  <a:pt x="122" y="68"/>
                </a:lnTo>
                <a:lnTo>
                  <a:pt x="126" y="58"/>
                </a:lnTo>
                <a:lnTo>
                  <a:pt x="136" y="48"/>
                </a:lnTo>
                <a:lnTo>
                  <a:pt x="148" y="40"/>
                </a:lnTo>
                <a:lnTo>
                  <a:pt x="164" y="108"/>
                </a:lnTo>
                <a:lnTo>
                  <a:pt x="242" y="192"/>
                </a:lnTo>
                <a:lnTo>
                  <a:pt x="242" y="192"/>
                </a:lnTo>
                <a:lnTo>
                  <a:pt x="272" y="230"/>
                </a:lnTo>
                <a:lnTo>
                  <a:pt x="272" y="230"/>
                </a:lnTo>
                <a:lnTo>
                  <a:pt x="294" y="258"/>
                </a:lnTo>
                <a:lnTo>
                  <a:pt x="304" y="268"/>
                </a:lnTo>
                <a:lnTo>
                  <a:pt x="312" y="272"/>
                </a:lnTo>
                <a:lnTo>
                  <a:pt x="312" y="272"/>
                </a:lnTo>
                <a:lnTo>
                  <a:pt x="320" y="276"/>
                </a:lnTo>
                <a:lnTo>
                  <a:pt x="334" y="278"/>
                </a:lnTo>
                <a:lnTo>
                  <a:pt x="372" y="278"/>
                </a:lnTo>
                <a:lnTo>
                  <a:pt x="372" y="278"/>
                </a:lnTo>
                <a:lnTo>
                  <a:pt x="376" y="296"/>
                </a:lnTo>
                <a:lnTo>
                  <a:pt x="380" y="314"/>
                </a:lnTo>
                <a:lnTo>
                  <a:pt x="382" y="330"/>
                </a:lnTo>
                <a:lnTo>
                  <a:pt x="384" y="348"/>
                </a:lnTo>
                <a:lnTo>
                  <a:pt x="384" y="348"/>
                </a:lnTo>
                <a:lnTo>
                  <a:pt x="382" y="364"/>
                </a:lnTo>
                <a:lnTo>
                  <a:pt x="380" y="378"/>
                </a:lnTo>
                <a:lnTo>
                  <a:pt x="372" y="410"/>
                </a:lnTo>
                <a:lnTo>
                  <a:pt x="320" y="410"/>
                </a:lnTo>
                <a:lnTo>
                  <a:pt x="318" y="412"/>
                </a:lnTo>
                <a:lnTo>
                  <a:pt x="318" y="412"/>
                </a:lnTo>
                <a:lnTo>
                  <a:pt x="302" y="432"/>
                </a:lnTo>
                <a:lnTo>
                  <a:pt x="282" y="452"/>
                </a:lnTo>
                <a:lnTo>
                  <a:pt x="262" y="468"/>
                </a:lnTo>
                <a:lnTo>
                  <a:pt x="238" y="484"/>
                </a:lnTo>
                <a:lnTo>
                  <a:pt x="224" y="484"/>
                </a:lnTo>
                <a:lnTo>
                  <a:pt x="260" y="468"/>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sp>
        <p:nvSpPr>
          <p:cNvPr id="22" name="Freeform 75"/>
          <p:cNvSpPr>
            <a:spLocks noEditPoints="1"/>
          </p:cNvSpPr>
          <p:nvPr/>
        </p:nvSpPr>
        <p:spPr bwMode="auto">
          <a:xfrm>
            <a:off x="5041912" y="3282546"/>
            <a:ext cx="559503" cy="666640"/>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sp>
        <p:nvSpPr>
          <p:cNvPr id="23" name="TextBox 22"/>
          <p:cNvSpPr txBox="1"/>
          <p:nvPr/>
        </p:nvSpPr>
        <p:spPr>
          <a:xfrm>
            <a:off x="834006" y="732642"/>
            <a:ext cx="3954018" cy="830997"/>
          </a:xfrm>
          <a:prstGeom prst="rect">
            <a:avLst/>
          </a:prstGeom>
          <a:noFill/>
        </p:spPr>
        <p:txBody>
          <a:bodyPr wrap="square" rtlCol="0">
            <a:spAutoFit/>
          </a:bodyPr>
          <a:lstStyle/>
          <a:p>
            <a:pPr algn="ctr"/>
            <a:r>
              <a:rPr lang="zh-CN" altLang="en-US" sz="4800" dirty="0" smtClean="0">
                <a:solidFill>
                  <a:srgbClr val="B25538"/>
                </a:solidFill>
                <a:latin typeface="+mj-ea"/>
                <a:ea typeface="+mj-ea"/>
              </a:rPr>
              <a:t>感谢您的聆听</a:t>
            </a:r>
            <a:endParaRPr lang="zh-CN" altLang="en-US" sz="4800" dirty="0">
              <a:solidFill>
                <a:srgbClr val="B25538"/>
              </a:solidFill>
              <a:latin typeface="+mj-ea"/>
              <a:ea typeface="+mj-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黑体" panose="02010609060101010101" charset="-122"/>
                <a:ea typeface="黑体" panose="02010609060101010101" charset="-122"/>
                <a:sym typeface="+mn-ea"/>
              </a:rPr>
              <a:t>答辩内容提要</a:t>
            </a:r>
            <a:endParaRPr lang="zh-CN" altLang="en-US" dirty="0"/>
          </a:p>
        </p:txBody>
      </p:sp>
      <p:cxnSp>
        <p:nvCxnSpPr>
          <p:cNvPr id="10" name="直接连接符 9"/>
          <p:cNvCxnSpPr/>
          <p:nvPr/>
        </p:nvCxnSpPr>
        <p:spPr>
          <a:xfrm>
            <a:off x="395536" y="3282323"/>
            <a:ext cx="8280920" cy="0"/>
          </a:xfrm>
          <a:prstGeom prst="line">
            <a:avLst/>
          </a:prstGeom>
          <a:ln w="28575">
            <a:solidFill>
              <a:srgbClr val="7895A4"/>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54311" y="3210315"/>
            <a:ext cx="144000" cy="144000"/>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122464" y="3210315"/>
            <a:ext cx="144000" cy="144000"/>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7637" y="3210315"/>
            <a:ext cx="144000" cy="144000"/>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665855" y="3209680"/>
            <a:ext cx="144000" cy="144000"/>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751558" y="3209680"/>
            <a:ext cx="144000" cy="144000"/>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标注 20"/>
          <p:cNvSpPr/>
          <p:nvPr/>
        </p:nvSpPr>
        <p:spPr>
          <a:xfrm>
            <a:off x="561013" y="3816966"/>
            <a:ext cx="979392" cy="410969"/>
          </a:xfrm>
          <a:prstGeom prst="wedgeRoundRectCallout">
            <a:avLst>
              <a:gd name="adj1" fmla="val -18753"/>
              <a:gd name="adj2" fmla="val -118820"/>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Step1</a:t>
            </a:r>
            <a:endParaRPr lang="zh-CN" altLang="en-US" dirty="0"/>
          </a:p>
        </p:txBody>
      </p:sp>
      <p:sp>
        <p:nvSpPr>
          <p:cNvPr id="22" name="圆角矩形标注 21"/>
          <p:cNvSpPr/>
          <p:nvPr/>
        </p:nvSpPr>
        <p:spPr>
          <a:xfrm>
            <a:off x="1905064" y="3816966"/>
            <a:ext cx="979392" cy="410969"/>
          </a:xfrm>
          <a:prstGeom prst="wedgeRoundRectCallout">
            <a:avLst>
              <a:gd name="adj1" fmla="val -18753"/>
              <a:gd name="adj2" fmla="val -118820"/>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Step2</a:t>
            </a:r>
            <a:endParaRPr lang="zh-CN" altLang="en-US" dirty="0"/>
          </a:p>
        </p:txBody>
      </p:sp>
      <p:sp>
        <p:nvSpPr>
          <p:cNvPr id="23" name="圆角矩形标注 22"/>
          <p:cNvSpPr/>
          <p:nvPr/>
        </p:nvSpPr>
        <p:spPr>
          <a:xfrm>
            <a:off x="3538675" y="3816966"/>
            <a:ext cx="979392" cy="410969"/>
          </a:xfrm>
          <a:prstGeom prst="wedgeRoundRectCallout">
            <a:avLst>
              <a:gd name="adj1" fmla="val -18753"/>
              <a:gd name="adj2" fmla="val -118820"/>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Step3</a:t>
            </a:r>
            <a:endParaRPr lang="zh-CN" altLang="en-US" dirty="0"/>
          </a:p>
        </p:txBody>
      </p:sp>
      <p:sp>
        <p:nvSpPr>
          <p:cNvPr id="24" name="圆角矩形标注 23"/>
          <p:cNvSpPr/>
          <p:nvPr/>
        </p:nvSpPr>
        <p:spPr>
          <a:xfrm>
            <a:off x="5164031" y="3816966"/>
            <a:ext cx="979392" cy="410969"/>
          </a:xfrm>
          <a:prstGeom prst="wedgeRoundRectCallout">
            <a:avLst>
              <a:gd name="adj1" fmla="val 16814"/>
              <a:gd name="adj2" fmla="val -121469"/>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Step4</a:t>
            </a:r>
            <a:endParaRPr lang="zh-CN" altLang="en-US" dirty="0"/>
          </a:p>
        </p:txBody>
      </p:sp>
      <p:sp>
        <p:nvSpPr>
          <p:cNvPr id="25" name="圆角矩形标注 24"/>
          <p:cNvSpPr/>
          <p:nvPr/>
        </p:nvSpPr>
        <p:spPr>
          <a:xfrm>
            <a:off x="7174832" y="3816966"/>
            <a:ext cx="979392" cy="410969"/>
          </a:xfrm>
          <a:prstGeom prst="wedgeRoundRectCallout">
            <a:avLst>
              <a:gd name="adj1" fmla="val 16814"/>
              <a:gd name="adj2" fmla="val -121469"/>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Step5</a:t>
            </a:r>
            <a:endParaRPr lang="zh-CN" altLang="en-US" dirty="0"/>
          </a:p>
        </p:txBody>
      </p:sp>
      <p:sp>
        <p:nvSpPr>
          <p:cNvPr id="13" name="圆角矩形标注 12"/>
          <p:cNvSpPr/>
          <p:nvPr/>
        </p:nvSpPr>
        <p:spPr>
          <a:xfrm>
            <a:off x="395605" y="1842135"/>
            <a:ext cx="1239520" cy="935990"/>
          </a:xfrm>
          <a:prstGeom prst="wedgeRoundRectCallout">
            <a:avLst>
              <a:gd name="adj1" fmla="val -11529"/>
              <a:gd name="adj2" fmla="val 78782"/>
              <a:gd name="adj3" fmla="val 16667"/>
            </a:avLst>
          </a:pr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0" fontAlgn="b" latinLnBrk="0" hangingPunct="0"/>
            <a:r>
              <a:rPr lang="zh-CN" altLang="en-US" b="1" dirty="0">
                <a:solidFill>
                  <a:srgbClr val="000000"/>
                </a:solidFill>
                <a:latin typeface="华文楷体" panose="02010600040101010101" pitchFamily="2" charset="-122"/>
                <a:ea typeface="华文楷体" panose="02010600040101010101" pitchFamily="2" charset="-122"/>
                <a:sym typeface="+mn-ea"/>
              </a:rPr>
              <a:t>研究的背景与意义</a:t>
            </a:r>
            <a:endParaRPr lang="zh-CN" altLang="en-US" dirty="0"/>
          </a:p>
        </p:txBody>
      </p:sp>
      <p:sp>
        <p:nvSpPr>
          <p:cNvPr id="28" name="圆角矩形标注 27"/>
          <p:cNvSpPr/>
          <p:nvPr/>
        </p:nvSpPr>
        <p:spPr>
          <a:xfrm>
            <a:off x="1774190" y="1842135"/>
            <a:ext cx="1240155" cy="935990"/>
          </a:xfrm>
          <a:prstGeom prst="wedgeRoundRectCallout">
            <a:avLst>
              <a:gd name="adj1" fmla="val -11529"/>
              <a:gd name="adj2" fmla="val 78782"/>
              <a:gd name="adj3" fmla="val 16667"/>
            </a:avLst>
          </a:prstGeom>
          <a:solidFill>
            <a:srgbClr val="71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0" fontAlgn="b" latinLnBrk="0" hangingPunct="0"/>
            <a:r>
              <a:rPr lang="zh-CN" altLang="en-US" b="1" dirty="0">
                <a:latin typeface="华文楷体" panose="02010600040101010101" pitchFamily="2" charset="-122"/>
                <a:ea typeface="华文楷体" panose="02010600040101010101" pitchFamily="2" charset="-122"/>
                <a:sym typeface="+mn-ea"/>
              </a:rPr>
              <a:t>网站功能</a:t>
            </a:r>
            <a:endParaRPr lang="zh-CN" altLang="en-US" dirty="0"/>
          </a:p>
        </p:txBody>
      </p:sp>
      <p:sp>
        <p:nvSpPr>
          <p:cNvPr id="29" name="圆角矩形标注 28"/>
          <p:cNvSpPr/>
          <p:nvPr/>
        </p:nvSpPr>
        <p:spPr>
          <a:xfrm>
            <a:off x="3183890" y="1886585"/>
            <a:ext cx="1689100" cy="935990"/>
          </a:xfrm>
          <a:prstGeom prst="wedgeRoundRectCallout">
            <a:avLst>
              <a:gd name="adj1" fmla="val -11529"/>
              <a:gd name="adj2" fmla="val 78782"/>
              <a:gd name="adj3" fmla="val 16667"/>
            </a:avLst>
          </a:prstGeom>
          <a:solidFill>
            <a:srgbClr val="507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0" fontAlgn="b" latinLnBrk="0" hangingPunct="0"/>
            <a:r>
              <a:rPr lang="zh-CN" altLang="en-US" b="1" dirty="0">
                <a:latin typeface="华文楷体" panose="02010600040101010101" pitchFamily="2" charset="-122"/>
                <a:ea typeface="华文楷体" panose="02010600040101010101" pitchFamily="2" charset="-122"/>
                <a:sym typeface="+mn-ea"/>
              </a:rPr>
              <a:t>网站所用技术</a:t>
            </a:r>
            <a:endParaRPr lang="zh-CN" altLang="en-US" dirty="0"/>
          </a:p>
        </p:txBody>
      </p:sp>
      <p:sp>
        <p:nvSpPr>
          <p:cNvPr id="30" name="圆角矩形标注 29"/>
          <p:cNvSpPr/>
          <p:nvPr/>
        </p:nvSpPr>
        <p:spPr>
          <a:xfrm>
            <a:off x="5042535" y="1886585"/>
            <a:ext cx="1809750" cy="935990"/>
          </a:xfrm>
          <a:prstGeom prst="wedgeRoundRectCallout">
            <a:avLst>
              <a:gd name="adj1" fmla="val -11529"/>
              <a:gd name="adj2" fmla="val 78782"/>
              <a:gd name="adj3" fmla="val 16667"/>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r>
              <a:rPr lang="zh-CN" altLang="en-US" dirty="0" smtClean="0"/>
              <a:t>说明</a:t>
            </a:r>
            <a:endParaRPr lang="zh-CN" altLang="en-US" dirty="0"/>
          </a:p>
        </p:txBody>
      </p:sp>
      <p:sp>
        <p:nvSpPr>
          <p:cNvPr id="32" name="圆角矩形标注 31"/>
          <p:cNvSpPr/>
          <p:nvPr/>
        </p:nvSpPr>
        <p:spPr>
          <a:xfrm>
            <a:off x="7011670" y="1842135"/>
            <a:ext cx="1710055" cy="935990"/>
          </a:xfrm>
          <a:prstGeom prst="wedgeRoundRectCallout">
            <a:avLst>
              <a:gd name="adj1" fmla="val 2427"/>
              <a:gd name="adj2" fmla="val 77619"/>
              <a:gd name="adj3" fmla="val 16667"/>
            </a:avLst>
          </a:prstGeom>
          <a:solidFill>
            <a:srgbClr val="507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总结</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00"/>
                </a:solidFill>
                <a:latin typeface="HY강B" pitchFamily="18" charset="-127"/>
                <a:ea typeface="黑体" panose="02010609060101010101" charset="-122"/>
                <a:sym typeface="+mn-ea"/>
              </a:rPr>
              <a:t>研究的背景与意义</a:t>
            </a:r>
            <a:endParaRPr lang="zh-CN" altLang="en-US" dirty="0"/>
          </a:p>
        </p:txBody>
      </p:sp>
      <p:sp>
        <p:nvSpPr>
          <p:cNvPr id="19462" name="AutoShape 5"/>
          <p:cNvSpPr>
            <a:spLocks noChangeArrowheads="1"/>
          </p:cNvSpPr>
          <p:nvPr/>
        </p:nvSpPr>
        <p:spPr bwMode="gray">
          <a:xfrm>
            <a:off x="545148" y="1071563"/>
            <a:ext cx="3103563" cy="473075"/>
          </a:xfrm>
          <a:prstGeom prst="chevron">
            <a:avLst>
              <a:gd name="adj" fmla="val 114048"/>
            </a:avLst>
          </a:prstGeom>
          <a:solidFill>
            <a:srgbClr val="1790BB"/>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schemeClr val="bg1"/>
                </a:solidFill>
                <a:latin typeface="黑体" panose="02010609060101010101" charset="-122"/>
                <a:ea typeface="黑体" panose="02010609060101010101" charset="-122"/>
                <a:sym typeface="+mn-ea"/>
              </a:rPr>
              <a:t>研究背景</a:t>
            </a: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1" name="AutoShape 4"/>
          <p:cNvSpPr>
            <a:spLocks noChangeArrowheads="1"/>
          </p:cNvSpPr>
          <p:nvPr/>
        </p:nvSpPr>
        <p:spPr bwMode="gray">
          <a:xfrm>
            <a:off x="2894013" y="1071563"/>
            <a:ext cx="3313113" cy="473075"/>
          </a:xfrm>
          <a:prstGeom prst="chevron">
            <a:avLst>
              <a:gd name="adj" fmla="val 12174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AutoShape 3"/>
          <p:cNvSpPr>
            <a:spLocks noChangeArrowheads="1"/>
          </p:cNvSpPr>
          <p:nvPr/>
        </p:nvSpPr>
        <p:spPr bwMode="gray">
          <a:xfrm>
            <a:off x="4960303" y="1071563"/>
            <a:ext cx="3313113" cy="473075"/>
          </a:xfrm>
          <a:prstGeom prst="chevron">
            <a:avLst>
              <a:gd name="adj" fmla="val 11532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40" name="TextBox 2"/>
          <p:cNvSpPr txBox="1"/>
          <p:nvPr/>
        </p:nvSpPr>
        <p:spPr>
          <a:xfrm>
            <a:off x="989013" y="1757680"/>
            <a:ext cx="7285037" cy="829945"/>
          </a:xfrm>
          <a:prstGeom prst="rect">
            <a:avLst/>
          </a:prstGeom>
          <a:noFill/>
          <a:ln w="9525">
            <a:noFill/>
          </a:ln>
        </p:spPr>
        <p:txBody>
          <a:bodyPr>
            <a:spAutoFit/>
          </a:bodyPr>
          <a:p>
            <a:pPr algn="l"/>
            <a:r>
              <a:rPr lang="en-US" altLang="zh-CN" sz="24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algn="l"/>
            <a:r>
              <a:rPr lang="zh-CN" altLang="en-US"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5" name="TextBox 2"/>
          <p:cNvSpPr txBox="1"/>
          <p:nvPr/>
        </p:nvSpPr>
        <p:spPr>
          <a:xfrm>
            <a:off x="1074738" y="2105025"/>
            <a:ext cx="7285037" cy="1938020"/>
          </a:xfrm>
          <a:prstGeom prst="rect">
            <a:avLst/>
          </a:prstGeom>
          <a:noFill/>
          <a:ln w="9525">
            <a:noFill/>
          </a:ln>
        </p:spPr>
        <p:txBody>
          <a:bodyPr>
            <a:spAutoFit/>
          </a:bodyPr>
          <a:p>
            <a:pPr algn="l"/>
            <a:r>
              <a:rPr lang="en-US" altLang="zh-CN" sz="2400" b="1" dirty="0">
                <a:latin typeface="华文楷体" panose="02010600040101010101" pitchFamily="2" charset="-122"/>
                <a:ea typeface="华文楷体" panose="02010600040101010101" pitchFamily="2" charset="-122"/>
              </a:rPr>
              <a:t>在互联网信息时代的不断发展下，越来越多的政策，措施网络化。精准扶贫作为我国的一项重大战略决策，扶贫农产品的销售的系统化和规范化也成为当务之急。因此，对于扶贫农产品的销售系统设计与实现具有重要的实际意义和实用价值。</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fade">
                                      <p:cBhvr>
                                        <p:cTn id="7" dur="1000"/>
                                        <p:tgtEl>
                                          <p:spTgt spid="18440"/>
                                        </p:tgtEl>
                                      </p:cBhvr>
                                    </p:animEffect>
                                    <p:anim calcmode="lin" valueType="num">
                                      <p:cBhvr>
                                        <p:cTn id="8" dur="1000" fill="hold"/>
                                        <p:tgtEl>
                                          <p:spTgt spid="18440"/>
                                        </p:tgtEl>
                                        <p:attrNameLst>
                                          <p:attrName>ppt_x</p:attrName>
                                        </p:attrNameLst>
                                      </p:cBhvr>
                                      <p:tavLst>
                                        <p:tav tm="0">
                                          <p:val>
                                            <p:strVal val="#ppt_x"/>
                                          </p:val>
                                        </p:tav>
                                        <p:tav tm="100000">
                                          <p:val>
                                            <p:strVal val="#ppt_x"/>
                                          </p:val>
                                        </p:tav>
                                      </p:tavLst>
                                    </p:anim>
                                    <p:anim calcmode="lin" valueType="num">
                                      <p:cBhvr>
                                        <p:cTn id="9" dur="1000" fill="hold"/>
                                        <p:tgtEl>
                                          <p:spTgt spid="184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00"/>
                </a:solidFill>
                <a:latin typeface="黑体" panose="02010609060101010101" charset="-122"/>
                <a:ea typeface="黑体" panose="02010609060101010101" charset="-122"/>
                <a:sym typeface="+mn-ea"/>
              </a:rPr>
              <a:t>网站功能</a:t>
            </a:r>
            <a:endParaRPr lang="zh-CN" altLang="en-US" dirty="0"/>
          </a:p>
        </p:txBody>
      </p:sp>
      <p:sp>
        <p:nvSpPr>
          <p:cNvPr id="19462" name="AutoShape 5"/>
          <p:cNvSpPr>
            <a:spLocks noChangeArrowheads="1"/>
          </p:cNvSpPr>
          <p:nvPr/>
        </p:nvSpPr>
        <p:spPr bwMode="gray">
          <a:xfrm>
            <a:off x="545148" y="1071563"/>
            <a:ext cx="3103563" cy="473075"/>
          </a:xfrm>
          <a:prstGeom prst="chevron">
            <a:avLst>
              <a:gd name="adj" fmla="val 114048"/>
            </a:avLst>
          </a:prstGeom>
          <a:solidFill>
            <a:srgbClr val="1790BB"/>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dirty="0">
                <a:solidFill>
                  <a:srgbClr val="000000"/>
                </a:solidFill>
                <a:latin typeface="黑体" panose="02010609060101010101" charset="-122"/>
                <a:ea typeface="黑体" panose="02010609060101010101" charset="-122"/>
                <a:sym typeface="+mn-ea"/>
              </a:rPr>
              <a:t>网站功能</a:t>
            </a: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1" name="AutoShape 4"/>
          <p:cNvSpPr>
            <a:spLocks noChangeArrowheads="1"/>
          </p:cNvSpPr>
          <p:nvPr/>
        </p:nvSpPr>
        <p:spPr bwMode="gray">
          <a:xfrm>
            <a:off x="2894013" y="1071563"/>
            <a:ext cx="3313113" cy="473075"/>
          </a:xfrm>
          <a:prstGeom prst="chevron">
            <a:avLst>
              <a:gd name="adj" fmla="val 12174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AutoShape 3"/>
          <p:cNvSpPr>
            <a:spLocks noChangeArrowheads="1"/>
          </p:cNvSpPr>
          <p:nvPr/>
        </p:nvSpPr>
        <p:spPr bwMode="gray">
          <a:xfrm>
            <a:off x="4960303" y="1071563"/>
            <a:ext cx="3313113" cy="473075"/>
          </a:xfrm>
          <a:prstGeom prst="chevron">
            <a:avLst>
              <a:gd name="adj" fmla="val 11532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5" name="图片 34" descr="bysj"/>
          <p:cNvPicPr>
            <a:picLocks noChangeAspect="1"/>
          </p:cNvPicPr>
          <p:nvPr/>
        </p:nvPicPr>
        <p:blipFill>
          <a:blip r:embed="rId1"/>
          <a:stretch>
            <a:fillRect/>
          </a:stretch>
        </p:blipFill>
        <p:spPr>
          <a:xfrm>
            <a:off x="983615" y="1732280"/>
            <a:ext cx="7027545" cy="35172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2565"/>
            <a:ext cx="8229600" cy="561975"/>
          </a:xfrm>
        </p:spPr>
        <p:txBody>
          <a:bodyPr>
            <a:normAutofit fontScale="90000"/>
          </a:bodyPr>
          <a:lstStyle/>
          <a:p>
            <a:r>
              <a:rPr lang="zh-CN" altLang="en-US" b="1" dirty="0">
                <a:solidFill>
                  <a:srgbClr val="000000"/>
                </a:solidFill>
                <a:latin typeface="黑体" panose="02010609060101010101" charset="-122"/>
                <a:ea typeface="黑体" panose="02010609060101010101" charset="-122"/>
                <a:sym typeface="+mn-ea"/>
              </a:rPr>
              <a:t>网站采用技术</a:t>
            </a:r>
            <a:br>
              <a:rPr lang="zh-CN" altLang="en-US" b="1" dirty="0">
                <a:solidFill>
                  <a:srgbClr val="000000"/>
                </a:solidFill>
                <a:latin typeface="黑体" panose="02010609060101010101" charset="-122"/>
                <a:ea typeface="黑体" panose="02010609060101010101" charset="-122"/>
              </a:rPr>
            </a:br>
            <a:endParaRPr lang="zh-CN" altLang="en-US"/>
          </a:p>
        </p:txBody>
      </p:sp>
      <p:sp>
        <p:nvSpPr>
          <p:cNvPr id="4" name="矩形 3"/>
          <p:cNvSpPr/>
          <p:nvPr/>
        </p:nvSpPr>
        <p:spPr>
          <a:xfrm>
            <a:off x="1691688" y="1347615"/>
            <a:ext cx="72000" cy="3168352"/>
          </a:xfrm>
          <a:prstGeom prst="rect">
            <a:avLst/>
          </a:pr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57384" y="1835671"/>
            <a:ext cx="1152128" cy="706755"/>
          </a:xfrm>
          <a:prstGeom prst="rect">
            <a:avLst/>
          </a:prstGeom>
          <a:noFill/>
        </p:spPr>
        <p:txBody>
          <a:bodyPr wrap="square" rtlCol="0">
            <a:spAutoFit/>
          </a:bodyPr>
          <a:lstStyle/>
          <a:p>
            <a:pPr algn="ctr"/>
            <a:r>
              <a:rPr lang="zh-CN" altLang="en-US" sz="2000" b="1" dirty="0">
                <a:latin typeface="华文楷体" panose="02010600040101010101" pitchFamily="2" charset="-122"/>
                <a:ea typeface="华文楷体" panose="02010600040101010101" pitchFamily="2" charset="-122"/>
                <a:sym typeface="+mn-ea"/>
              </a:rPr>
              <a:t>配置开发环境</a:t>
            </a:r>
            <a:endParaRPr lang="zh-CN" altLang="en-US" sz="2000" dirty="0">
              <a:solidFill>
                <a:schemeClr val="tx1">
                  <a:lumMod val="75000"/>
                  <a:lumOff val="25000"/>
                </a:schemeClr>
              </a:solidFill>
            </a:endParaRPr>
          </a:p>
        </p:txBody>
      </p:sp>
      <p:sp>
        <p:nvSpPr>
          <p:cNvPr id="6" name="TextBox 5"/>
          <p:cNvSpPr txBox="1"/>
          <p:nvPr/>
        </p:nvSpPr>
        <p:spPr>
          <a:xfrm>
            <a:off x="324485" y="3046095"/>
            <a:ext cx="1284605" cy="398780"/>
          </a:xfrm>
          <a:prstGeom prst="rect">
            <a:avLst/>
          </a:prstGeom>
          <a:noFill/>
        </p:spPr>
        <p:txBody>
          <a:bodyPr wrap="square" rtlCol="0">
            <a:spAutoFit/>
          </a:bodyPr>
          <a:lstStyle/>
          <a:p>
            <a:pPr algn="ctr"/>
            <a:r>
              <a:rPr lang="zh-CN" altLang="en-US" sz="2000" b="1" dirty="0">
                <a:latin typeface="华文楷体" panose="02010600040101010101" pitchFamily="2" charset="-122"/>
                <a:ea typeface="华文楷体" panose="02010600040101010101" pitchFamily="2" charset="-122"/>
                <a:sym typeface="+mn-ea"/>
              </a:rPr>
              <a:t>开发工具</a:t>
            </a:r>
            <a:endParaRPr lang="zh-CN" altLang="en-US" sz="2000" dirty="0">
              <a:solidFill>
                <a:schemeClr val="tx1">
                  <a:lumMod val="75000"/>
                  <a:lumOff val="25000"/>
                </a:schemeClr>
              </a:solidFill>
            </a:endParaRPr>
          </a:p>
        </p:txBody>
      </p:sp>
      <p:sp>
        <p:nvSpPr>
          <p:cNvPr id="9" name="文本框 8"/>
          <p:cNvSpPr txBox="1"/>
          <p:nvPr/>
        </p:nvSpPr>
        <p:spPr>
          <a:xfrm>
            <a:off x="2353945" y="1450975"/>
            <a:ext cx="4655820" cy="1476375"/>
          </a:xfrm>
          <a:prstGeom prst="rect">
            <a:avLst/>
          </a:prstGeom>
          <a:noFill/>
        </p:spPr>
        <p:txBody>
          <a:bodyPr wrap="square" rtlCol="0">
            <a:spAutoFit/>
          </a:bodyPr>
          <a:p>
            <a:pPr algn="ctr"/>
            <a:r>
              <a:rPr lang="en-US" altLang="zh-CN" b="1" dirty="0">
                <a:latin typeface="华文楷体" panose="02010600040101010101" pitchFamily="2" charset="-122"/>
                <a:ea typeface="华文楷体" panose="02010600040101010101" pitchFamily="2" charset="-122"/>
                <a:sym typeface="+mn-ea"/>
              </a:rPr>
              <a:t>① </a:t>
            </a:r>
            <a:r>
              <a:rPr lang="en-US" altLang="zh-CN"/>
              <a:t>python3.6.10</a:t>
            </a:r>
            <a:endParaRPr lang="en-US" altLang="zh-CN"/>
          </a:p>
          <a:p>
            <a:pPr algn="ctr"/>
            <a:r>
              <a:rPr lang="en-US" altLang="zh-CN" b="1" dirty="0">
                <a:latin typeface="华文楷体" panose="02010600040101010101" pitchFamily="2" charset="-122"/>
                <a:ea typeface="华文楷体" panose="02010600040101010101" pitchFamily="2" charset="-122"/>
                <a:sym typeface="+mn-ea"/>
              </a:rPr>
              <a:t>②</a:t>
            </a:r>
            <a:r>
              <a:rPr lang="en-US" altLang="zh-CN" b="1" dirty="0">
                <a:latin typeface="华文楷体" panose="02010600040101010101" pitchFamily="2" charset="-122"/>
                <a:ea typeface="华文楷体" panose="02010600040101010101" pitchFamily="2" charset="-122"/>
                <a:sym typeface="+mn-ea"/>
              </a:rPr>
              <a:t>             </a:t>
            </a:r>
            <a:r>
              <a:rPr lang="en-US" altLang="zh-CN">
                <a:sym typeface="+mn-ea"/>
              </a:rPr>
              <a:t>Flask   </a:t>
            </a:r>
            <a:endParaRPr lang="en-US" altLang="zh-CN"/>
          </a:p>
          <a:p>
            <a:pPr algn="ctr"/>
            <a:r>
              <a:rPr lang="en-US" altLang="zh-CN" b="1" dirty="0">
                <a:latin typeface="华文楷体" panose="02010600040101010101" pitchFamily="2" charset="-122"/>
                <a:ea typeface="华文楷体" panose="02010600040101010101" pitchFamily="2" charset="-122"/>
                <a:sym typeface="+mn-ea"/>
              </a:rPr>
              <a:t>③</a:t>
            </a:r>
            <a:r>
              <a:rPr lang="en-US" altLang="zh-CN" b="1" dirty="0">
                <a:latin typeface="华文楷体" panose="02010600040101010101" pitchFamily="2" charset="-122"/>
                <a:ea typeface="华文楷体" panose="02010600040101010101" pitchFamily="2" charset="-122"/>
                <a:sym typeface="+mn-ea"/>
              </a:rPr>
              <a:t>            </a:t>
            </a:r>
            <a:r>
              <a:rPr lang="en-US" altLang="zh-CN">
                <a:sym typeface="+mn-ea"/>
              </a:rPr>
              <a:t>Sqlite</a:t>
            </a:r>
            <a:endParaRPr lang="en-US" altLang="zh-CN"/>
          </a:p>
          <a:p>
            <a:pPr algn="ctr"/>
            <a:r>
              <a:rPr lang="zh-CN" altLang="en-US" b="1" dirty="0">
                <a:latin typeface="华文楷体" panose="02010600040101010101" pitchFamily="2" charset="-122"/>
                <a:ea typeface="华文楷体" panose="02010600040101010101" pitchFamily="2" charset="-122"/>
                <a:sym typeface="+mn-ea"/>
              </a:rPr>
              <a:t>④</a:t>
            </a:r>
            <a:r>
              <a:rPr lang="en-US" altLang="zh-CN" b="1" dirty="0">
                <a:latin typeface="华文楷体" panose="02010600040101010101" pitchFamily="2" charset="-122"/>
                <a:ea typeface="华文楷体" panose="02010600040101010101" pitchFamily="2" charset="-122"/>
                <a:sym typeface="+mn-ea"/>
              </a:rPr>
              <a:t>             </a:t>
            </a:r>
            <a:r>
              <a:rPr lang="en-US" altLang="zh-CN">
                <a:sym typeface="+mn-ea"/>
              </a:rPr>
              <a:t>Linux</a:t>
            </a:r>
            <a:endParaRPr lang="en-US" altLang="zh-CN"/>
          </a:p>
          <a:p>
            <a:pPr algn="ctr"/>
            <a:endParaRPr lang="en-US" altLang="zh-CN"/>
          </a:p>
        </p:txBody>
      </p:sp>
      <p:sp>
        <p:nvSpPr>
          <p:cNvPr id="10" name="文本框 9"/>
          <p:cNvSpPr txBox="1"/>
          <p:nvPr/>
        </p:nvSpPr>
        <p:spPr>
          <a:xfrm>
            <a:off x="2429510" y="3103880"/>
            <a:ext cx="4655820" cy="645160"/>
          </a:xfrm>
          <a:prstGeom prst="rect">
            <a:avLst/>
          </a:prstGeom>
          <a:noFill/>
        </p:spPr>
        <p:txBody>
          <a:bodyPr wrap="square" rtlCol="0">
            <a:spAutoFit/>
          </a:bodyPr>
          <a:p>
            <a:pPr algn="ctr"/>
            <a:r>
              <a:rPr lang="en-US" altLang="zh-CN" b="1" dirty="0">
                <a:latin typeface="华文楷体" panose="02010600040101010101" pitchFamily="2" charset="-122"/>
                <a:ea typeface="华文楷体" panose="02010600040101010101" pitchFamily="2" charset="-122"/>
                <a:sym typeface="+mn-ea"/>
              </a:rPr>
              <a:t>①        </a:t>
            </a:r>
            <a:r>
              <a:rPr lang="en-US" altLang="zh-CN"/>
              <a:t>PyCharm</a:t>
            </a:r>
            <a:r>
              <a:rPr lang="en-US" altLang="zh-CN">
                <a:sym typeface="+mn-ea"/>
              </a:rPr>
              <a:t>   </a:t>
            </a:r>
            <a:endParaRPr lang="en-US" altLang="zh-CN"/>
          </a:p>
          <a:p>
            <a:pPr algn="ct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00"/>
                </a:solidFill>
                <a:latin typeface="黑体" panose="02010609060101010101" charset="-122"/>
                <a:ea typeface="黑体" panose="02010609060101010101" charset="-122"/>
                <a:sym typeface="+mn-ea"/>
              </a:rPr>
              <a:t>网站采用技术</a:t>
            </a:r>
            <a:endParaRPr lang="zh-CN" altLang="en-US" dirty="0"/>
          </a:p>
        </p:txBody>
      </p:sp>
      <p:sp>
        <p:nvSpPr>
          <p:cNvPr id="19462" name="AutoShape 5"/>
          <p:cNvSpPr>
            <a:spLocks noChangeArrowheads="1"/>
          </p:cNvSpPr>
          <p:nvPr/>
        </p:nvSpPr>
        <p:spPr bwMode="gray">
          <a:xfrm>
            <a:off x="3090863" y="1071563"/>
            <a:ext cx="3103563" cy="473075"/>
          </a:xfrm>
          <a:prstGeom prst="chevron">
            <a:avLst>
              <a:gd name="adj" fmla="val 114048"/>
            </a:avLst>
          </a:prstGeom>
          <a:solidFill>
            <a:srgbClr val="1790BB"/>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1" name="AutoShape 4"/>
          <p:cNvSpPr>
            <a:spLocks noChangeArrowheads="1"/>
          </p:cNvSpPr>
          <p:nvPr/>
        </p:nvSpPr>
        <p:spPr bwMode="gray">
          <a:xfrm>
            <a:off x="755333" y="1071563"/>
            <a:ext cx="3313113" cy="473075"/>
          </a:xfrm>
          <a:prstGeom prst="chevron">
            <a:avLst>
              <a:gd name="adj" fmla="val 12174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AutoShape 3"/>
          <p:cNvSpPr>
            <a:spLocks noChangeArrowheads="1"/>
          </p:cNvSpPr>
          <p:nvPr/>
        </p:nvSpPr>
        <p:spPr bwMode="gray">
          <a:xfrm>
            <a:off x="5471478" y="1071563"/>
            <a:ext cx="3313113" cy="473075"/>
          </a:xfrm>
          <a:prstGeom prst="chevron">
            <a:avLst>
              <a:gd name="adj" fmla="val 11532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文本框 35"/>
          <p:cNvSpPr txBox="1"/>
          <p:nvPr/>
        </p:nvSpPr>
        <p:spPr>
          <a:xfrm>
            <a:off x="1696085" y="2184400"/>
            <a:ext cx="5307965" cy="1753235"/>
          </a:xfrm>
          <a:prstGeom prst="rect">
            <a:avLst/>
          </a:prstGeom>
          <a:noFill/>
        </p:spPr>
        <p:txBody>
          <a:bodyPr wrap="square" rtlCol="0" anchor="t">
            <a:spAutoFit/>
          </a:bodyPr>
          <a:p>
            <a:pPr algn="l"/>
            <a:r>
              <a:rPr lang="zh-CN" altLang="en-US" b="1" dirty="0">
                <a:latin typeface="华文楷体" panose="02010600040101010101" pitchFamily="2" charset="-122"/>
                <a:ea typeface="华文楷体" panose="02010600040101010101" pitchFamily="2" charset="-122"/>
                <a:sym typeface="+mn-ea"/>
              </a:rPr>
              <a:t>本网站采用的</a:t>
            </a:r>
            <a:r>
              <a:rPr lang="en-US" altLang="zh-CN" b="1" dirty="0">
                <a:latin typeface="华文楷体" panose="02010600040101010101" pitchFamily="2" charset="-122"/>
                <a:ea typeface="华文楷体" panose="02010600040101010101" pitchFamily="2" charset="-122"/>
                <a:sym typeface="+mn-ea"/>
              </a:rPr>
              <a:t>MTV</a:t>
            </a:r>
            <a:r>
              <a:rPr lang="zh-CN" altLang="en-US" b="1" dirty="0">
                <a:latin typeface="华文楷体" panose="02010600040101010101" pitchFamily="2" charset="-122"/>
                <a:ea typeface="华文楷体" panose="02010600040101010101" pitchFamily="2" charset="-122"/>
                <a:sym typeface="+mn-ea"/>
              </a:rPr>
              <a:t>模式实现</a:t>
            </a:r>
            <a:r>
              <a:rPr lang="en-US" altLang="zh-CN" b="1" dirty="0">
                <a:latin typeface="华文楷体" panose="02010600040101010101" pitchFamily="2" charset="-122"/>
                <a:ea typeface="华文楷体" panose="02010600040101010101" pitchFamily="2" charset="-122"/>
                <a:sym typeface="+mn-ea"/>
              </a:rPr>
              <a:t>B/S</a:t>
            </a:r>
            <a:r>
              <a:rPr lang="zh-CN" altLang="en-US" b="1" dirty="0">
                <a:latin typeface="华文楷体" panose="02010600040101010101" pitchFamily="2" charset="-122"/>
                <a:ea typeface="华文楷体" panose="02010600040101010101" pitchFamily="2" charset="-122"/>
                <a:sym typeface="+mn-ea"/>
              </a:rPr>
              <a:t>架构。</a:t>
            </a:r>
            <a:endParaRPr lang="en-US" altLang="zh-CN" b="1" dirty="0">
              <a:latin typeface="华文楷体" panose="02010600040101010101" pitchFamily="2" charset="-122"/>
              <a:ea typeface="华文楷体" panose="02010600040101010101" pitchFamily="2" charset="-122"/>
            </a:endParaRPr>
          </a:p>
          <a:p>
            <a:pPr algn="l"/>
            <a:endParaRPr lang="zh-CN" altLang="en-US" b="1" dirty="0">
              <a:latin typeface="华文楷体" panose="02010600040101010101" pitchFamily="2" charset="-122"/>
              <a:ea typeface="华文楷体" panose="02010600040101010101" pitchFamily="2" charset="-122"/>
            </a:endParaRPr>
          </a:p>
          <a:p>
            <a:pPr algn="l"/>
            <a:r>
              <a:rPr lang="zh-CN" altLang="en-US" b="1" dirty="0">
                <a:latin typeface="华文楷体" panose="02010600040101010101" pitchFamily="2" charset="-122"/>
                <a:ea typeface="华文楷体" panose="02010600040101010101" pitchFamily="2" charset="-122"/>
                <a:sym typeface="+mn-ea"/>
              </a:rPr>
              <a:t>模型（</a:t>
            </a:r>
            <a:r>
              <a:rPr lang="en-US" altLang="zh-CN" b="1" dirty="0">
                <a:latin typeface="华文楷体" panose="02010600040101010101" pitchFamily="2" charset="-122"/>
                <a:ea typeface="华文楷体" panose="02010600040101010101" pitchFamily="2" charset="-122"/>
                <a:sym typeface="+mn-ea"/>
              </a:rPr>
              <a:t>Model</a:t>
            </a:r>
            <a:r>
              <a:rPr lang="zh-CN" alt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负责数据库建模</a:t>
            </a:r>
            <a:r>
              <a:rPr lang="zh-CN" altLang="en-US" b="1" dirty="0">
                <a:latin typeface="华文楷体" panose="02010600040101010101" pitchFamily="2" charset="-122"/>
                <a:ea typeface="华文楷体" panose="02010600040101010101" pitchFamily="2" charset="-122"/>
                <a:sym typeface="+mn-ea"/>
              </a:rPr>
              <a:t>。</a:t>
            </a:r>
            <a:endParaRPr lang="zh-CN" altLang="en-US" b="1" dirty="0">
              <a:latin typeface="华文楷体" panose="02010600040101010101" pitchFamily="2" charset="-122"/>
              <a:ea typeface="华文楷体" panose="02010600040101010101" pitchFamily="2" charset="-122"/>
            </a:endParaRPr>
          </a:p>
          <a:p>
            <a:pPr algn="l"/>
            <a:r>
              <a:rPr lang="zh-CN" altLang="en-US" b="1" dirty="0">
                <a:latin typeface="华文楷体" panose="02010600040101010101" pitchFamily="2" charset="-122"/>
                <a:ea typeface="华文楷体" panose="02010600040101010101" pitchFamily="2" charset="-122"/>
                <a:sym typeface="+mn-ea"/>
              </a:rPr>
              <a:t>视图（</a:t>
            </a:r>
            <a:r>
              <a:rPr lang="en-US" altLang="zh-CN" b="1" dirty="0">
                <a:latin typeface="华文楷体" panose="02010600040101010101" pitchFamily="2" charset="-122"/>
                <a:ea typeface="华文楷体" panose="02010600040101010101" pitchFamily="2" charset="-122"/>
                <a:sym typeface="+mn-ea"/>
              </a:rPr>
              <a:t>View</a:t>
            </a:r>
            <a:r>
              <a:rPr lang="zh-CN" alt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处理与用户交互的部分内容。处理用户的请求并给出响应</a:t>
            </a:r>
            <a:r>
              <a:rPr lang="zh-CN" altLang="en-US" b="1" dirty="0">
                <a:latin typeface="华文楷体" panose="02010600040101010101" pitchFamily="2" charset="-122"/>
                <a:ea typeface="华文楷体" panose="02010600040101010101" pitchFamily="2" charset="-122"/>
                <a:sym typeface="+mn-ea"/>
              </a:rPr>
              <a:t>。</a:t>
            </a:r>
            <a:endParaRPr lang="zh-CN" altLang="en-US" b="1" dirty="0">
              <a:latin typeface="华文楷体" panose="02010600040101010101" pitchFamily="2" charset="-122"/>
              <a:ea typeface="华文楷体" panose="02010600040101010101" pitchFamily="2" charset="-122"/>
            </a:endParaRPr>
          </a:p>
          <a:p>
            <a:pPr algn="l"/>
            <a:r>
              <a:rPr lang="zh-CN" altLang="en-US" b="1" dirty="0">
                <a:latin typeface="华文楷体" panose="02010600040101010101" pitchFamily="2" charset="-122"/>
                <a:ea typeface="华文楷体" panose="02010600040101010101" pitchFamily="2" charset="-122"/>
                <a:sym typeface="+mn-ea"/>
              </a:rPr>
              <a:t>控制器（</a:t>
            </a:r>
            <a:r>
              <a:rPr lang="en-US" altLang="zh-CN" b="1" dirty="0">
                <a:latin typeface="华文楷体" panose="02010600040101010101" pitchFamily="2" charset="-122"/>
                <a:ea typeface="华文楷体" panose="02010600040101010101" pitchFamily="2" charset="-122"/>
                <a:sym typeface="+mn-ea"/>
              </a:rPr>
              <a:t>Template</a:t>
            </a:r>
            <a:r>
              <a:rPr lang="zh-CN" alt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用于处理用户显示的内容</a:t>
            </a:r>
            <a:r>
              <a:rPr lang="zh-CN" altLang="en-US" b="1" dirty="0">
                <a:latin typeface="华文楷体" panose="02010600040101010101" pitchFamily="2" charset="-122"/>
                <a:ea typeface="华文楷体" panose="02010600040101010101" pitchFamily="2" charset="-122"/>
                <a:sym typeface="+mn-ea"/>
              </a:rPr>
              <a:t>。</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00"/>
                </a:solidFill>
                <a:latin typeface="黑体" panose="02010609060101010101" charset="-122"/>
                <a:ea typeface="黑体" panose="02010609060101010101" charset="-122"/>
                <a:sym typeface="+mn-ea"/>
              </a:rPr>
              <a:t>系统演示</a:t>
            </a:r>
            <a:endParaRPr lang="zh-CN" altLang="en-US" dirty="0"/>
          </a:p>
        </p:txBody>
      </p:sp>
      <p:sp>
        <p:nvSpPr>
          <p:cNvPr id="19462" name="AutoShape 5"/>
          <p:cNvSpPr>
            <a:spLocks noChangeArrowheads="1"/>
          </p:cNvSpPr>
          <p:nvPr/>
        </p:nvSpPr>
        <p:spPr bwMode="gray">
          <a:xfrm>
            <a:off x="545148" y="1071563"/>
            <a:ext cx="3103563" cy="473075"/>
          </a:xfrm>
          <a:prstGeom prst="chevron">
            <a:avLst>
              <a:gd name="adj" fmla="val 114048"/>
            </a:avLst>
          </a:prstGeom>
          <a:solidFill>
            <a:srgbClr val="1790BB"/>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1" name="AutoShape 4"/>
          <p:cNvSpPr>
            <a:spLocks noChangeArrowheads="1"/>
          </p:cNvSpPr>
          <p:nvPr/>
        </p:nvSpPr>
        <p:spPr bwMode="gray">
          <a:xfrm>
            <a:off x="2894013" y="1071563"/>
            <a:ext cx="3313113" cy="473075"/>
          </a:xfrm>
          <a:prstGeom prst="chevron">
            <a:avLst>
              <a:gd name="adj" fmla="val 12174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AutoShape 3"/>
          <p:cNvSpPr>
            <a:spLocks noChangeArrowheads="1"/>
          </p:cNvSpPr>
          <p:nvPr/>
        </p:nvSpPr>
        <p:spPr bwMode="gray">
          <a:xfrm>
            <a:off x="4960303" y="1071563"/>
            <a:ext cx="3313113" cy="473075"/>
          </a:xfrm>
          <a:prstGeom prst="chevron">
            <a:avLst>
              <a:gd name="adj" fmla="val 11532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0000"/>
                </a:solidFill>
                <a:latin typeface="黑体" panose="02010609060101010101" charset="-122"/>
                <a:ea typeface="黑体" panose="02010609060101010101" charset="-122"/>
                <a:sym typeface="+mn-ea"/>
              </a:rPr>
              <a:t>总结</a:t>
            </a:r>
            <a:endParaRPr lang="zh-CN" altLang="en-US" dirty="0"/>
          </a:p>
        </p:txBody>
      </p:sp>
      <p:sp>
        <p:nvSpPr>
          <p:cNvPr id="19462" name="AutoShape 5"/>
          <p:cNvSpPr>
            <a:spLocks noChangeArrowheads="1"/>
          </p:cNvSpPr>
          <p:nvPr/>
        </p:nvSpPr>
        <p:spPr bwMode="gray">
          <a:xfrm>
            <a:off x="545148" y="1071563"/>
            <a:ext cx="3103563" cy="473075"/>
          </a:xfrm>
          <a:prstGeom prst="chevron">
            <a:avLst>
              <a:gd name="adj" fmla="val 114048"/>
            </a:avLst>
          </a:prstGeom>
          <a:solidFill>
            <a:srgbClr val="1790BB"/>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1" name="AutoShape 4"/>
          <p:cNvSpPr>
            <a:spLocks noChangeArrowheads="1"/>
          </p:cNvSpPr>
          <p:nvPr/>
        </p:nvSpPr>
        <p:spPr bwMode="gray">
          <a:xfrm>
            <a:off x="2914968" y="1071563"/>
            <a:ext cx="3313113" cy="473075"/>
          </a:xfrm>
          <a:prstGeom prst="chevron">
            <a:avLst>
              <a:gd name="adj" fmla="val 12174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AutoShape 3"/>
          <p:cNvSpPr>
            <a:spLocks noChangeArrowheads="1"/>
          </p:cNvSpPr>
          <p:nvPr/>
        </p:nvSpPr>
        <p:spPr bwMode="gray">
          <a:xfrm>
            <a:off x="4960303" y="1071563"/>
            <a:ext cx="3313113" cy="473075"/>
          </a:xfrm>
          <a:prstGeom prst="chevron">
            <a:avLst>
              <a:gd name="adj" fmla="val 115328"/>
            </a:avLst>
          </a:prstGeom>
          <a:solidFill>
            <a:srgbClr val="B1E3F5"/>
          </a:solidFill>
          <a:ln w="38100">
            <a:solidFill>
              <a:schemeClr val="bg1"/>
            </a:solidFill>
            <a:miter lim="800000"/>
          </a:ln>
          <a:effectLst>
            <a:outerShdw dist="109250" dir="3267739" algn="ctr" rotWithShape="0">
              <a:srgbClr val="333333">
                <a:alpha val="50000"/>
              </a:srgbClr>
            </a:outerShdw>
          </a:effectLst>
        </p:spPr>
        <p:txBody>
          <a:bodyPr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文本框 7"/>
          <p:cNvSpPr txBox="1"/>
          <p:nvPr/>
        </p:nvSpPr>
        <p:spPr>
          <a:xfrm>
            <a:off x="1022985" y="1822450"/>
            <a:ext cx="6179820" cy="2306955"/>
          </a:xfrm>
          <a:prstGeom prst="rect">
            <a:avLst/>
          </a:prstGeom>
          <a:noFill/>
        </p:spPr>
        <p:txBody>
          <a:bodyPr wrap="square" rtlCol="0" anchor="t">
            <a:spAutoFit/>
          </a:bodyPr>
          <a:p>
            <a:pPr algn="l"/>
            <a:r>
              <a:rPr lang="zh-CN" altLang="en-US" b="1" dirty="0">
                <a:latin typeface="华文楷体" panose="02010600040101010101" pitchFamily="2" charset="-122"/>
                <a:ea typeface="华文楷体" panose="02010600040101010101" pitchFamily="2" charset="-122"/>
                <a:sym typeface="+mn-ea"/>
              </a:rPr>
              <a:t>网站存在不足及改进</a:t>
            </a:r>
            <a:endParaRPr lang="en-US" altLang="zh-CN" b="1" dirty="0">
              <a:latin typeface="华文楷体" panose="02010600040101010101" pitchFamily="2" charset="-122"/>
              <a:ea typeface="华文楷体" panose="02010600040101010101" pitchFamily="2" charset="-122"/>
            </a:endParaRPr>
          </a:p>
          <a:p>
            <a:pPr algn="l"/>
            <a:endParaRPr lang="en-US" altLang="zh-CN" b="1" dirty="0">
              <a:latin typeface="华文楷体" panose="02010600040101010101" pitchFamily="2" charset="-122"/>
              <a:ea typeface="华文楷体" panose="02010600040101010101" pitchFamily="2" charset="-122"/>
            </a:endParaRPr>
          </a:p>
          <a:p>
            <a:pPr algn="l">
              <a:lnSpc>
                <a:spcPct val="150000"/>
              </a:lnSpc>
            </a:pPr>
            <a:r>
              <a:rPr lang="zh-CN" altLang="en-US" b="1" dirty="0">
                <a:latin typeface="华文楷体" panose="02010600040101010101" pitchFamily="2" charset="-122"/>
                <a:ea typeface="华文楷体" panose="02010600040101010101" pitchFamily="2" charset="-122"/>
                <a:sym typeface="+mn-ea"/>
              </a:rPr>
              <a:t>①</a:t>
            </a:r>
            <a:r>
              <a:rPr lang="zh-CN" altLang="zh-CN" b="1" dirty="0">
                <a:latin typeface="华文楷体" panose="02010600040101010101" pitchFamily="2" charset="-122"/>
                <a:ea typeface="华文楷体" panose="02010600040101010101" pitchFamily="2" charset="-122"/>
                <a:sym typeface="+mn-ea"/>
              </a:rPr>
              <a:t>网站在界面美观方面有所欠缺，整体设计有待改进；</a:t>
            </a:r>
            <a:endParaRPr lang="zh-CN" altLang="zh-CN" b="1" dirty="0">
              <a:latin typeface="华文楷体" panose="02010600040101010101" pitchFamily="2" charset="-122"/>
              <a:ea typeface="华文楷体" panose="02010600040101010101" pitchFamily="2" charset="-122"/>
              <a:sym typeface="+mn-ea"/>
            </a:endParaRPr>
          </a:p>
          <a:p>
            <a:pPr algn="l">
              <a:lnSpc>
                <a:spcPct val="150000"/>
              </a:lnSpc>
            </a:pPr>
            <a:r>
              <a:rPr lang="zh-CN" altLang="en-US" b="1" dirty="0">
                <a:latin typeface="华文楷体" panose="02010600040101010101" pitchFamily="2" charset="-122"/>
                <a:ea typeface="华文楷体" panose="02010600040101010101" pitchFamily="2" charset="-122"/>
                <a:sym typeface="+mn-ea"/>
              </a:rPr>
              <a:t>②</a:t>
            </a:r>
            <a:r>
              <a:rPr lang="zh-CN" altLang="zh-CN" b="1" dirty="0">
                <a:latin typeface="华文楷体" panose="02010600040101010101" pitchFamily="2" charset="-122"/>
                <a:ea typeface="华文楷体" panose="02010600040101010101" pitchFamily="2" charset="-122"/>
                <a:sym typeface="+mn-ea"/>
              </a:rPr>
              <a:t>在用户选择订单地址时没有实现下拉列表选择，而是进行文本框的输入</a:t>
            </a:r>
            <a:r>
              <a:rPr lang="zh-CN" altLang="en-US" b="1" dirty="0">
                <a:latin typeface="华文楷体" panose="02010600040101010101" pitchFamily="2" charset="-122"/>
                <a:ea typeface="华文楷体" panose="02010600040101010101" pitchFamily="2" charset="-122"/>
                <a:sym typeface="+mn-ea"/>
              </a:rPr>
              <a:t>；</a:t>
            </a:r>
            <a:endParaRPr lang="en-US" altLang="zh-CN" b="1" dirty="0">
              <a:latin typeface="华文楷体" panose="02010600040101010101" pitchFamily="2" charset="-122"/>
              <a:ea typeface="华文楷体" panose="02010600040101010101" pitchFamily="2" charset="-122"/>
            </a:endParaRPr>
          </a:p>
          <a:p>
            <a:pPr algn="l">
              <a:lnSpc>
                <a:spcPct val="150000"/>
              </a:lnSpc>
            </a:pPr>
            <a:r>
              <a:rPr lang="zh-CN" altLang="en-US" b="1" dirty="0">
                <a:latin typeface="华文楷体" panose="02010600040101010101" pitchFamily="2" charset="-122"/>
                <a:ea typeface="华文楷体" panose="02010600040101010101" pitchFamily="2" charset="-122"/>
                <a:sym typeface="+mn-ea"/>
              </a:rPr>
              <a:t>③对于电商销售网站来说，数据量较少，商品信息较少；</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标题区</a:t>
            </a:r>
            <a:endParaRPr lang="zh-CN" altLang="en-US" dirty="0"/>
          </a:p>
        </p:txBody>
      </p:sp>
      <p:sp>
        <p:nvSpPr>
          <p:cNvPr id="4" name="圆角矩形标注 3"/>
          <p:cNvSpPr/>
          <p:nvPr/>
        </p:nvSpPr>
        <p:spPr>
          <a:xfrm>
            <a:off x="1478293" y="3531405"/>
            <a:ext cx="2736304" cy="749170"/>
          </a:xfrm>
          <a:prstGeom prst="wedgeRoundRectCallout">
            <a:avLst>
              <a:gd name="adj1" fmla="val -55065"/>
              <a:gd name="adj2" fmla="val 20466"/>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内容说明项</a:t>
            </a:r>
            <a:endParaRPr lang="zh-CN" altLang="en-US" dirty="0"/>
          </a:p>
        </p:txBody>
      </p:sp>
      <p:grpSp>
        <p:nvGrpSpPr>
          <p:cNvPr id="5" name="组合 4"/>
          <p:cNvGrpSpPr/>
          <p:nvPr/>
        </p:nvGrpSpPr>
        <p:grpSpPr>
          <a:xfrm>
            <a:off x="323528" y="1923679"/>
            <a:ext cx="993635" cy="993635"/>
            <a:chOff x="1763688" y="1203598"/>
            <a:chExt cx="648072" cy="648072"/>
          </a:xfrm>
        </p:grpSpPr>
        <p:sp>
          <p:nvSpPr>
            <p:cNvPr id="6" name="椭圆 5"/>
            <p:cNvSpPr/>
            <p:nvPr/>
          </p:nvSpPr>
          <p:spPr>
            <a:xfrm>
              <a:off x="1763688" y="1203598"/>
              <a:ext cx="648072" cy="648072"/>
            </a:xfrm>
            <a:prstGeom prst="ellipse">
              <a:avLst/>
            </a:prstGeom>
            <a:solidFill>
              <a:srgbClr val="737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a:spLocks noEditPoints="1"/>
            </p:cNvSpPr>
            <p:nvPr/>
          </p:nvSpPr>
          <p:spPr bwMode="auto">
            <a:xfrm>
              <a:off x="1863204" y="1367989"/>
              <a:ext cx="449041" cy="319290"/>
            </a:xfrm>
            <a:custGeom>
              <a:avLst/>
              <a:gdLst>
                <a:gd name="T0" fmla="*/ 0 w 706"/>
                <a:gd name="T1" fmla="*/ 144 h 502"/>
                <a:gd name="T2" fmla="*/ 76 w 706"/>
                <a:gd name="T3" fmla="*/ 84 h 502"/>
                <a:gd name="T4" fmla="*/ 116 w 706"/>
                <a:gd name="T5" fmla="*/ 60 h 502"/>
                <a:gd name="T6" fmla="*/ 160 w 706"/>
                <a:gd name="T7" fmla="*/ 38 h 502"/>
                <a:gd name="T8" fmla="*/ 252 w 706"/>
                <a:gd name="T9" fmla="*/ 10 h 502"/>
                <a:gd name="T10" fmla="*/ 278 w 706"/>
                <a:gd name="T11" fmla="*/ 6 h 502"/>
                <a:gd name="T12" fmla="*/ 328 w 706"/>
                <a:gd name="T13" fmla="*/ 0 h 502"/>
                <a:gd name="T14" fmla="*/ 354 w 706"/>
                <a:gd name="T15" fmla="*/ 0 h 502"/>
                <a:gd name="T16" fmla="*/ 404 w 706"/>
                <a:gd name="T17" fmla="*/ 2 h 502"/>
                <a:gd name="T18" fmla="*/ 454 w 706"/>
                <a:gd name="T19" fmla="*/ 10 h 502"/>
                <a:gd name="T20" fmla="*/ 502 w 706"/>
                <a:gd name="T21" fmla="*/ 22 h 502"/>
                <a:gd name="T22" fmla="*/ 546 w 706"/>
                <a:gd name="T23" fmla="*/ 38 h 502"/>
                <a:gd name="T24" fmla="*/ 612 w 706"/>
                <a:gd name="T25" fmla="*/ 72 h 502"/>
                <a:gd name="T26" fmla="*/ 632 w 706"/>
                <a:gd name="T27" fmla="*/ 84 h 502"/>
                <a:gd name="T28" fmla="*/ 706 w 706"/>
                <a:gd name="T29" fmla="*/ 144 h 502"/>
                <a:gd name="T30" fmla="*/ 644 w 706"/>
                <a:gd name="T31" fmla="*/ 206 h 502"/>
                <a:gd name="T32" fmla="*/ 584 w 706"/>
                <a:gd name="T33" fmla="*/ 156 h 502"/>
                <a:gd name="T34" fmla="*/ 550 w 706"/>
                <a:gd name="T35" fmla="*/ 136 h 502"/>
                <a:gd name="T36" fmla="*/ 514 w 706"/>
                <a:gd name="T37" fmla="*/ 118 h 502"/>
                <a:gd name="T38" fmla="*/ 436 w 706"/>
                <a:gd name="T39" fmla="*/ 94 h 502"/>
                <a:gd name="T40" fmla="*/ 394 w 706"/>
                <a:gd name="T41" fmla="*/ 88 h 502"/>
                <a:gd name="T42" fmla="*/ 354 w 706"/>
                <a:gd name="T43" fmla="*/ 86 h 502"/>
                <a:gd name="T44" fmla="*/ 270 w 706"/>
                <a:gd name="T45" fmla="*/ 94 h 502"/>
                <a:gd name="T46" fmla="*/ 230 w 706"/>
                <a:gd name="T47" fmla="*/ 104 h 502"/>
                <a:gd name="T48" fmla="*/ 192 w 706"/>
                <a:gd name="T49" fmla="*/ 118 h 502"/>
                <a:gd name="T50" fmla="*/ 122 w 706"/>
                <a:gd name="T51" fmla="*/ 156 h 502"/>
                <a:gd name="T52" fmla="*/ 90 w 706"/>
                <a:gd name="T53" fmla="*/ 180 h 502"/>
                <a:gd name="T54" fmla="*/ 0 w 706"/>
                <a:gd name="T55" fmla="*/ 144 h 502"/>
                <a:gd name="T56" fmla="*/ 124 w 706"/>
                <a:gd name="T57" fmla="*/ 268 h 502"/>
                <a:gd name="T58" fmla="*/ 172 w 706"/>
                <a:gd name="T59" fmla="*/ 230 h 502"/>
                <a:gd name="T60" fmla="*/ 226 w 706"/>
                <a:gd name="T61" fmla="*/ 200 h 502"/>
                <a:gd name="T62" fmla="*/ 256 w 706"/>
                <a:gd name="T63" fmla="*/ 188 h 502"/>
                <a:gd name="T64" fmla="*/ 320 w 706"/>
                <a:gd name="T65" fmla="*/ 176 h 502"/>
                <a:gd name="T66" fmla="*/ 354 w 706"/>
                <a:gd name="T67" fmla="*/ 174 h 502"/>
                <a:gd name="T68" fmla="*/ 418 w 706"/>
                <a:gd name="T69" fmla="*/ 180 h 502"/>
                <a:gd name="T70" fmla="*/ 480 w 706"/>
                <a:gd name="T71" fmla="*/ 200 h 502"/>
                <a:gd name="T72" fmla="*/ 508 w 706"/>
                <a:gd name="T73" fmla="*/ 214 h 502"/>
                <a:gd name="T74" fmla="*/ 560 w 706"/>
                <a:gd name="T75" fmla="*/ 248 h 502"/>
                <a:gd name="T76" fmla="*/ 522 w 706"/>
                <a:gd name="T77" fmla="*/ 330 h 502"/>
                <a:gd name="T78" fmla="*/ 506 w 706"/>
                <a:gd name="T79" fmla="*/ 316 h 502"/>
                <a:gd name="T80" fmla="*/ 468 w 706"/>
                <a:gd name="T81" fmla="*/ 290 h 502"/>
                <a:gd name="T82" fmla="*/ 446 w 706"/>
                <a:gd name="T83" fmla="*/ 280 h 502"/>
                <a:gd name="T84" fmla="*/ 402 w 706"/>
                <a:gd name="T85" fmla="*/ 266 h 502"/>
                <a:gd name="T86" fmla="*/ 354 w 706"/>
                <a:gd name="T87" fmla="*/ 260 h 502"/>
                <a:gd name="T88" fmla="*/ 328 w 706"/>
                <a:gd name="T89" fmla="*/ 262 h 502"/>
                <a:gd name="T90" fmla="*/ 282 w 706"/>
                <a:gd name="T91" fmla="*/ 270 h 502"/>
                <a:gd name="T92" fmla="*/ 260 w 706"/>
                <a:gd name="T93" fmla="*/ 280 h 502"/>
                <a:gd name="T94" fmla="*/ 220 w 706"/>
                <a:gd name="T95" fmla="*/ 302 h 502"/>
                <a:gd name="T96" fmla="*/ 184 w 706"/>
                <a:gd name="T97" fmla="*/ 330 h 502"/>
                <a:gd name="T98" fmla="*/ 246 w 706"/>
                <a:gd name="T99" fmla="*/ 392 h 502"/>
                <a:gd name="T100" fmla="*/ 256 w 706"/>
                <a:gd name="T101" fmla="*/ 384 h 502"/>
                <a:gd name="T102" fmla="*/ 280 w 706"/>
                <a:gd name="T103" fmla="*/ 366 h 502"/>
                <a:gd name="T104" fmla="*/ 294 w 706"/>
                <a:gd name="T105" fmla="*/ 360 h 502"/>
                <a:gd name="T106" fmla="*/ 322 w 706"/>
                <a:gd name="T107" fmla="*/ 352 h 502"/>
                <a:gd name="T108" fmla="*/ 354 w 706"/>
                <a:gd name="T109" fmla="*/ 348 h 502"/>
                <a:gd name="T110" fmla="*/ 368 w 706"/>
                <a:gd name="T111" fmla="*/ 350 h 502"/>
                <a:gd name="T112" fmla="*/ 398 w 706"/>
                <a:gd name="T113" fmla="*/ 356 h 502"/>
                <a:gd name="T114" fmla="*/ 412 w 706"/>
                <a:gd name="T115" fmla="*/ 360 h 502"/>
                <a:gd name="T116" fmla="*/ 438 w 706"/>
                <a:gd name="T117" fmla="*/ 374 h 502"/>
                <a:gd name="T118" fmla="*/ 460 w 706"/>
                <a:gd name="T119" fmla="*/ 392 h 502"/>
                <a:gd name="T120" fmla="*/ 246 w 706"/>
                <a:gd name="T121" fmla="*/ 39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6" h="502">
                  <a:moveTo>
                    <a:pt x="0" y="144"/>
                  </a:moveTo>
                  <a:lnTo>
                    <a:pt x="0" y="144"/>
                  </a:lnTo>
                  <a:lnTo>
                    <a:pt x="36" y="112"/>
                  </a:lnTo>
                  <a:lnTo>
                    <a:pt x="76" y="84"/>
                  </a:lnTo>
                  <a:lnTo>
                    <a:pt x="76" y="84"/>
                  </a:lnTo>
                  <a:lnTo>
                    <a:pt x="116" y="60"/>
                  </a:lnTo>
                  <a:lnTo>
                    <a:pt x="160" y="38"/>
                  </a:lnTo>
                  <a:lnTo>
                    <a:pt x="160" y="38"/>
                  </a:lnTo>
                  <a:lnTo>
                    <a:pt x="206" y="22"/>
                  </a:lnTo>
                  <a:lnTo>
                    <a:pt x="252" y="10"/>
                  </a:lnTo>
                  <a:lnTo>
                    <a:pt x="252" y="10"/>
                  </a:lnTo>
                  <a:lnTo>
                    <a:pt x="278" y="6"/>
                  </a:lnTo>
                  <a:lnTo>
                    <a:pt x="302" y="2"/>
                  </a:lnTo>
                  <a:lnTo>
                    <a:pt x="328" y="0"/>
                  </a:lnTo>
                  <a:lnTo>
                    <a:pt x="354" y="0"/>
                  </a:lnTo>
                  <a:lnTo>
                    <a:pt x="354" y="0"/>
                  </a:lnTo>
                  <a:lnTo>
                    <a:pt x="378" y="0"/>
                  </a:lnTo>
                  <a:lnTo>
                    <a:pt x="404" y="2"/>
                  </a:lnTo>
                  <a:lnTo>
                    <a:pt x="428" y="6"/>
                  </a:lnTo>
                  <a:lnTo>
                    <a:pt x="454" y="10"/>
                  </a:lnTo>
                  <a:lnTo>
                    <a:pt x="454" y="10"/>
                  </a:lnTo>
                  <a:lnTo>
                    <a:pt x="502" y="22"/>
                  </a:lnTo>
                  <a:lnTo>
                    <a:pt x="546" y="38"/>
                  </a:lnTo>
                  <a:lnTo>
                    <a:pt x="546" y="38"/>
                  </a:lnTo>
                  <a:lnTo>
                    <a:pt x="590" y="60"/>
                  </a:lnTo>
                  <a:lnTo>
                    <a:pt x="612" y="72"/>
                  </a:lnTo>
                  <a:lnTo>
                    <a:pt x="632" y="84"/>
                  </a:lnTo>
                  <a:lnTo>
                    <a:pt x="632" y="84"/>
                  </a:lnTo>
                  <a:lnTo>
                    <a:pt x="670" y="112"/>
                  </a:lnTo>
                  <a:lnTo>
                    <a:pt x="706" y="144"/>
                  </a:lnTo>
                  <a:lnTo>
                    <a:pt x="644" y="206"/>
                  </a:lnTo>
                  <a:lnTo>
                    <a:pt x="644" y="206"/>
                  </a:lnTo>
                  <a:lnTo>
                    <a:pt x="616" y="180"/>
                  </a:lnTo>
                  <a:lnTo>
                    <a:pt x="584" y="156"/>
                  </a:lnTo>
                  <a:lnTo>
                    <a:pt x="584" y="156"/>
                  </a:lnTo>
                  <a:lnTo>
                    <a:pt x="550" y="136"/>
                  </a:lnTo>
                  <a:lnTo>
                    <a:pt x="514" y="118"/>
                  </a:lnTo>
                  <a:lnTo>
                    <a:pt x="514" y="118"/>
                  </a:lnTo>
                  <a:lnTo>
                    <a:pt x="476" y="104"/>
                  </a:lnTo>
                  <a:lnTo>
                    <a:pt x="436" y="94"/>
                  </a:lnTo>
                  <a:lnTo>
                    <a:pt x="436" y="94"/>
                  </a:lnTo>
                  <a:lnTo>
                    <a:pt x="394" y="88"/>
                  </a:lnTo>
                  <a:lnTo>
                    <a:pt x="354" y="86"/>
                  </a:lnTo>
                  <a:lnTo>
                    <a:pt x="354" y="86"/>
                  </a:lnTo>
                  <a:lnTo>
                    <a:pt x="310" y="88"/>
                  </a:lnTo>
                  <a:lnTo>
                    <a:pt x="270" y="94"/>
                  </a:lnTo>
                  <a:lnTo>
                    <a:pt x="270" y="94"/>
                  </a:lnTo>
                  <a:lnTo>
                    <a:pt x="230" y="104"/>
                  </a:lnTo>
                  <a:lnTo>
                    <a:pt x="192" y="118"/>
                  </a:lnTo>
                  <a:lnTo>
                    <a:pt x="192" y="118"/>
                  </a:lnTo>
                  <a:lnTo>
                    <a:pt x="156" y="136"/>
                  </a:lnTo>
                  <a:lnTo>
                    <a:pt x="122" y="156"/>
                  </a:lnTo>
                  <a:lnTo>
                    <a:pt x="122" y="156"/>
                  </a:lnTo>
                  <a:lnTo>
                    <a:pt x="90" y="180"/>
                  </a:lnTo>
                  <a:lnTo>
                    <a:pt x="62" y="206"/>
                  </a:lnTo>
                  <a:lnTo>
                    <a:pt x="0" y="144"/>
                  </a:lnTo>
                  <a:close/>
                  <a:moveTo>
                    <a:pt x="124" y="268"/>
                  </a:moveTo>
                  <a:lnTo>
                    <a:pt x="124" y="268"/>
                  </a:lnTo>
                  <a:lnTo>
                    <a:pt x="146" y="248"/>
                  </a:lnTo>
                  <a:lnTo>
                    <a:pt x="172" y="230"/>
                  </a:lnTo>
                  <a:lnTo>
                    <a:pt x="198" y="214"/>
                  </a:lnTo>
                  <a:lnTo>
                    <a:pt x="226" y="200"/>
                  </a:lnTo>
                  <a:lnTo>
                    <a:pt x="226" y="200"/>
                  </a:lnTo>
                  <a:lnTo>
                    <a:pt x="256" y="188"/>
                  </a:lnTo>
                  <a:lnTo>
                    <a:pt x="288" y="180"/>
                  </a:lnTo>
                  <a:lnTo>
                    <a:pt x="320" y="176"/>
                  </a:lnTo>
                  <a:lnTo>
                    <a:pt x="354" y="174"/>
                  </a:lnTo>
                  <a:lnTo>
                    <a:pt x="354" y="174"/>
                  </a:lnTo>
                  <a:lnTo>
                    <a:pt x="386" y="176"/>
                  </a:lnTo>
                  <a:lnTo>
                    <a:pt x="418" y="180"/>
                  </a:lnTo>
                  <a:lnTo>
                    <a:pt x="450" y="188"/>
                  </a:lnTo>
                  <a:lnTo>
                    <a:pt x="480" y="200"/>
                  </a:lnTo>
                  <a:lnTo>
                    <a:pt x="480" y="200"/>
                  </a:lnTo>
                  <a:lnTo>
                    <a:pt x="508" y="214"/>
                  </a:lnTo>
                  <a:lnTo>
                    <a:pt x="534" y="230"/>
                  </a:lnTo>
                  <a:lnTo>
                    <a:pt x="560" y="248"/>
                  </a:lnTo>
                  <a:lnTo>
                    <a:pt x="584" y="268"/>
                  </a:lnTo>
                  <a:lnTo>
                    <a:pt x="522" y="330"/>
                  </a:lnTo>
                  <a:lnTo>
                    <a:pt x="522" y="330"/>
                  </a:lnTo>
                  <a:lnTo>
                    <a:pt x="506" y="316"/>
                  </a:lnTo>
                  <a:lnTo>
                    <a:pt x="488" y="302"/>
                  </a:lnTo>
                  <a:lnTo>
                    <a:pt x="468" y="290"/>
                  </a:lnTo>
                  <a:lnTo>
                    <a:pt x="446" y="280"/>
                  </a:lnTo>
                  <a:lnTo>
                    <a:pt x="446" y="280"/>
                  </a:lnTo>
                  <a:lnTo>
                    <a:pt x="424" y="270"/>
                  </a:lnTo>
                  <a:lnTo>
                    <a:pt x="402" y="266"/>
                  </a:lnTo>
                  <a:lnTo>
                    <a:pt x="378" y="262"/>
                  </a:lnTo>
                  <a:lnTo>
                    <a:pt x="354" y="260"/>
                  </a:lnTo>
                  <a:lnTo>
                    <a:pt x="354" y="260"/>
                  </a:lnTo>
                  <a:lnTo>
                    <a:pt x="328" y="262"/>
                  </a:lnTo>
                  <a:lnTo>
                    <a:pt x="304" y="266"/>
                  </a:lnTo>
                  <a:lnTo>
                    <a:pt x="282" y="270"/>
                  </a:lnTo>
                  <a:lnTo>
                    <a:pt x="260" y="280"/>
                  </a:lnTo>
                  <a:lnTo>
                    <a:pt x="260" y="280"/>
                  </a:lnTo>
                  <a:lnTo>
                    <a:pt x="238" y="290"/>
                  </a:lnTo>
                  <a:lnTo>
                    <a:pt x="220" y="302"/>
                  </a:lnTo>
                  <a:lnTo>
                    <a:pt x="200" y="314"/>
                  </a:lnTo>
                  <a:lnTo>
                    <a:pt x="184" y="330"/>
                  </a:lnTo>
                  <a:lnTo>
                    <a:pt x="124" y="268"/>
                  </a:lnTo>
                  <a:close/>
                  <a:moveTo>
                    <a:pt x="246" y="392"/>
                  </a:moveTo>
                  <a:lnTo>
                    <a:pt x="246" y="392"/>
                  </a:lnTo>
                  <a:lnTo>
                    <a:pt x="256" y="384"/>
                  </a:lnTo>
                  <a:lnTo>
                    <a:pt x="268" y="374"/>
                  </a:lnTo>
                  <a:lnTo>
                    <a:pt x="280" y="366"/>
                  </a:lnTo>
                  <a:lnTo>
                    <a:pt x="294" y="360"/>
                  </a:lnTo>
                  <a:lnTo>
                    <a:pt x="294" y="360"/>
                  </a:lnTo>
                  <a:lnTo>
                    <a:pt x="308" y="356"/>
                  </a:lnTo>
                  <a:lnTo>
                    <a:pt x="322" y="352"/>
                  </a:lnTo>
                  <a:lnTo>
                    <a:pt x="338" y="350"/>
                  </a:lnTo>
                  <a:lnTo>
                    <a:pt x="354" y="348"/>
                  </a:lnTo>
                  <a:lnTo>
                    <a:pt x="354" y="348"/>
                  </a:lnTo>
                  <a:lnTo>
                    <a:pt x="368" y="350"/>
                  </a:lnTo>
                  <a:lnTo>
                    <a:pt x="384" y="352"/>
                  </a:lnTo>
                  <a:lnTo>
                    <a:pt x="398" y="356"/>
                  </a:lnTo>
                  <a:lnTo>
                    <a:pt x="412" y="360"/>
                  </a:lnTo>
                  <a:lnTo>
                    <a:pt x="412" y="360"/>
                  </a:lnTo>
                  <a:lnTo>
                    <a:pt x="426" y="366"/>
                  </a:lnTo>
                  <a:lnTo>
                    <a:pt x="438" y="374"/>
                  </a:lnTo>
                  <a:lnTo>
                    <a:pt x="450" y="384"/>
                  </a:lnTo>
                  <a:lnTo>
                    <a:pt x="460" y="392"/>
                  </a:lnTo>
                  <a:lnTo>
                    <a:pt x="354" y="502"/>
                  </a:lnTo>
                  <a:lnTo>
                    <a:pt x="246" y="392"/>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23528" y="3286940"/>
            <a:ext cx="993635" cy="993635"/>
            <a:chOff x="1763688" y="2139702"/>
            <a:chExt cx="648072" cy="648072"/>
          </a:xfrm>
        </p:grpSpPr>
        <p:sp>
          <p:nvSpPr>
            <p:cNvPr id="9" name="椭圆 8"/>
            <p:cNvSpPr/>
            <p:nvPr/>
          </p:nvSpPr>
          <p:spPr>
            <a:xfrm>
              <a:off x="1763688" y="2139702"/>
              <a:ext cx="648072" cy="648072"/>
            </a:xfrm>
            <a:prstGeom prst="ellipse">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888037" y="2299148"/>
              <a:ext cx="399374" cy="329181"/>
              <a:chOff x="7416800" y="1255713"/>
              <a:chExt cx="1047750" cy="863600"/>
            </a:xfrm>
            <a:solidFill>
              <a:srgbClr val="DAD7C5"/>
            </a:solidFill>
          </p:grpSpPr>
          <p:sp>
            <p:nvSpPr>
              <p:cNvPr id="11" name="Freeform 58"/>
              <p:cNvSpPr>
                <a:spLocks noEditPoints="1"/>
              </p:cNvSpPr>
              <p:nvPr/>
            </p:nvSpPr>
            <p:spPr bwMode="auto">
              <a:xfrm>
                <a:off x="7416800" y="1255713"/>
                <a:ext cx="571500" cy="574675"/>
              </a:xfrm>
              <a:custGeom>
                <a:avLst/>
                <a:gdLst>
                  <a:gd name="T0" fmla="*/ 320 w 360"/>
                  <a:gd name="T1" fmla="*/ 118 h 362"/>
                  <a:gd name="T2" fmla="*/ 280 w 360"/>
                  <a:gd name="T3" fmla="*/ 66 h 362"/>
                  <a:gd name="T4" fmla="*/ 292 w 360"/>
                  <a:gd name="T5" fmla="*/ 42 h 362"/>
                  <a:gd name="T6" fmla="*/ 258 w 360"/>
                  <a:gd name="T7" fmla="*/ 16 h 362"/>
                  <a:gd name="T8" fmla="*/ 248 w 360"/>
                  <a:gd name="T9" fmla="*/ 16 h 362"/>
                  <a:gd name="T10" fmla="*/ 232 w 360"/>
                  <a:gd name="T11" fmla="*/ 36 h 362"/>
                  <a:gd name="T12" fmla="*/ 174 w 360"/>
                  <a:gd name="T13" fmla="*/ 28 h 362"/>
                  <a:gd name="T14" fmla="*/ 164 w 360"/>
                  <a:gd name="T15" fmla="*/ 4 h 362"/>
                  <a:gd name="T16" fmla="*/ 122 w 360"/>
                  <a:gd name="T17" fmla="*/ 10 h 362"/>
                  <a:gd name="T18" fmla="*/ 116 w 360"/>
                  <a:gd name="T19" fmla="*/ 16 h 362"/>
                  <a:gd name="T20" fmla="*/ 118 w 360"/>
                  <a:gd name="T21" fmla="*/ 42 h 362"/>
                  <a:gd name="T22" fmla="*/ 64 w 360"/>
                  <a:gd name="T23" fmla="*/ 82 h 362"/>
                  <a:gd name="T24" fmla="*/ 42 w 360"/>
                  <a:gd name="T25" fmla="*/ 70 h 362"/>
                  <a:gd name="T26" fmla="*/ 14 w 360"/>
                  <a:gd name="T27" fmla="*/ 104 h 362"/>
                  <a:gd name="T28" fmla="*/ 16 w 360"/>
                  <a:gd name="T29" fmla="*/ 114 h 362"/>
                  <a:gd name="T30" fmla="*/ 36 w 360"/>
                  <a:gd name="T31" fmla="*/ 130 h 362"/>
                  <a:gd name="T32" fmla="*/ 28 w 360"/>
                  <a:gd name="T33" fmla="*/ 188 h 362"/>
                  <a:gd name="T34" fmla="*/ 4 w 360"/>
                  <a:gd name="T35" fmla="*/ 198 h 362"/>
                  <a:gd name="T36" fmla="*/ 8 w 360"/>
                  <a:gd name="T37" fmla="*/ 240 h 362"/>
                  <a:gd name="T38" fmla="*/ 14 w 360"/>
                  <a:gd name="T39" fmla="*/ 246 h 362"/>
                  <a:gd name="T40" fmla="*/ 42 w 360"/>
                  <a:gd name="T41" fmla="*/ 244 h 362"/>
                  <a:gd name="T42" fmla="*/ 80 w 360"/>
                  <a:gd name="T43" fmla="*/ 292 h 362"/>
                  <a:gd name="T44" fmla="*/ 70 w 360"/>
                  <a:gd name="T45" fmla="*/ 316 h 362"/>
                  <a:gd name="T46" fmla="*/ 74 w 360"/>
                  <a:gd name="T47" fmla="*/ 328 h 362"/>
                  <a:gd name="T48" fmla="*/ 110 w 360"/>
                  <a:gd name="T49" fmla="*/ 348 h 362"/>
                  <a:gd name="T50" fmla="*/ 124 w 360"/>
                  <a:gd name="T51" fmla="*/ 330 h 362"/>
                  <a:gd name="T52" fmla="*/ 182 w 360"/>
                  <a:gd name="T53" fmla="*/ 332 h 362"/>
                  <a:gd name="T54" fmla="*/ 196 w 360"/>
                  <a:gd name="T55" fmla="*/ 356 h 362"/>
                  <a:gd name="T56" fmla="*/ 206 w 360"/>
                  <a:gd name="T57" fmla="*/ 362 h 362"/>
                  <a:gd name="T58" fmla="*/ 246 w 360"/>
                  <a:gd name="T59" fmla="*/ 350 h 362"/>
                  <a:gd name="T60" fmla="*/ 242 w 360"/>
                  <a:gd name="T61" fmla="*/ 328 h 362"/>
                  <a:gd name="T62" fmla="*/ 290 w 360"/>
                  <a:gd name="T63" fmla="*/ 284 h 362"/>
                  <a:gd name="T64" fmla="*/ 316 w 360"/>
                  <a:gd name="T65" fmla="*/ 292 h 362"/>
                  <a:gd name="T66" fmla="*/ 328 w 360"/>
                  <a:gd name="T67" fmla="*/ 288 h 362"/>
                  <a:gd name="T68" fmla="*/ 346 w 360"/>
                  <a:gd name="T69" fmla="*/ 252 h 362"/>
                  <a:gd name="T70" fmla="*/ 330 w 360"/>
                  <a:gd name="T71" fmla="*/ 238 h 362"/>
                  <a:gd name="T72" fmla="*/ 330 w 360"/>
                  <a:gd name="T73" fmla="*/ 180 h 362"/>
                  <a:gd name="T74" fmla="*/ 354 w 360"/>
                  <a:gd name="T75" fmla="*/ 166 h 362"/>
                  <a:gd name="T76" fmla="*/ 360 w 360"/>
                  <a:gd name="T77" fmla="*/ 160 h 362"/>
                  <a:gd name="T78" fmla="*/ 350 w 360"/>
                  <a:gd name="T79" fmla="*/ 118 h 362"/>
                  <a:gd name="T80" fmla="*/ 342 w 360"/>
                  <a:gd name="T81" fmla="*/ 116 h 362"/>
                  <a:gd name="T82" fmla="*/ 166 w 360"/>
                  <a:gd name="T83" fmla="*/ 262 h 362"/>
                  <a:gd name="T84" fmla="*/ 114 w 360"/>
                  <a:gd name="T85" fmla="*/ 230 h 362"/>
                  <a:gd name="T86" fmla="*/ 98 w 360"/>
                  <a:gd name="T87" fmla="*/ 184 h 362"/>
                  <a:gd name="T88" fmla="*/ 120 w 360"/>
                  <a:gd name="T89" fmla="*/ 126 h 362"/>
                  <a:gd name="T90" fmla="*/ 162 w 360"/>
                  <a:gd name="T91" fmla="*/ 102 h 362"/>
                  <a:gd name="T92" fmla="*/ 224 w 360"/>
                  <a:gd name="T93" fmla="*/ 112 h 362"/>
                  <a:gd name="T94" fmla="*/ 260 w 360"/>
                  <a:gd name="T95" fmla="*/ 162 h 362"/>
                  <a:gd name="T96" fmla="*/ 258 w 360"/>
                  <a:gd name="T97" fmla="*/ 210 h 362"/>
                  <a:gd name="T98" fmla="*/ 214 w 360"/>
                  <a:gd name="T99" fmla="*/ 2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62">
                    <a:moveTo>
                      <a:pt x="342" y="116"/>
                    </a:moveTo>
                    <a:lnTo>
                      <a:pt x="328" y="120"/>
                    </a:lnTo>
                    <a:lnTo>
                      <a:pt x="328" y="120"/>
                    </a:lnTo>
                    <a:lnTo>
                      <a:pt x="320" y="118"/>
                    </a:lnTo>
                    <a:lnTo>
                      <a:pt x="316" y="114"/>
                    </a:lnTo>
                    <a:lnTo>
                      <a:pt x="284" y="72"/>
                    </a:lnTo>
                    <a:lnTo>
                      <a:pt x="284" y="72"/>
                    </a:lnTo>
                    <a:lnTo>
                      <a:pt x="280" y="66"/>
                    </a:lnTo>
                    <a:lnTo>
                      <a:pt x="282" y="58"/>
                    </a:lnTo>
                    <a:lnTo>
                      <a:pt x="290" y="46"/>
                    </a:lnTo>
                    <a:lnTo>
                      <a:pt x="290" y="46"/>
                    </a:lnTo>
                    <a:lnTo>
                      <a:pt x="292" y="42"/>
                    </a:lnTo>
                    <a:lnTo>
                      <a:pt x="292" y="40"/>
                    </a:lnTo>
                    <a:lnTo>
                      <a:pt x="290" y="36"/>
                    </a:lnTo>
                    <a:lnTo>
                      <a:pt x="288" y="34"/>
                    </a:lnTo>
                    <a:lnTo>
                      <a:pt x="258" y="16"/>
                    </a:lnTo>
                    <a:lnTo>
                      <a:pt x="258" y="16"/>
                    </a:lnTo>
                    <a:lnTo>
                      <a:pt x="254" y="14"/>
                    </a:lnTo>
                    <a:lnTo>
                      <a:pt x="252" y="16"/>
                    </a:lnTo>
                    <a:lnTo>
                      <a:pt x="248" y="16"/>
                    </a:lnTo>
                    <a:lnTo>
                      <a:pt x="246" y="18"/>
                    </a:lnTo>
                    <a:lnTo>
                      <a:pt x="238" y="32"/>
                    </a:lnTo>
                    <a:lnTo>
                      <a:pt x="238" y="32"/>
                    </a:lnTo>
                    <a:lnTo>
                      <a:pt x="232" y="36"/>
                    </a:lnTo>
                    <a:lnTo>
                      <a:pt x="226" y="38"/>
                    </a:lnTo>
                    <a:lnTo>
                      <a:pt x="180" y="30"/>
                    </a:lnTo>
                    <a:lnTo>
                      <a:pt x="180" y="30"/>
                    </a:lnTo>
                    <a:lnTo>
                      <a:pt x="174" y="28"/>
                    </a:lnTo>
                    <a:lnTo>
                      <a:pt x="170" y="22"/>
                    </a:lnTo>
                    <a:lnTo>
                      <a:pt x="166" y="8"/>
                    </a:lnTo>
                    <a:lnTo>
                      <a:pt x="166" y="8"/>
                    </a:lnTo>
                    <a:lnTo>
                      <a:pt x="164" y="4"/>
                    </a:lnTo>
                    <a:lnTo>
                      <a:pt x="162" y="2"/>
                    </a:lnTo>
                    <a:lnTo>
                      <a:pt x="160" y="0"/>
                    </a:lnTo>
                    <a:lnTo>
                      <a:pt x="156" y="0"/>
                    </a:lnTo>
                    <a:lnTo>
                      <a:pt x="122" y="10"/>
                    </a:lnTo>
                    <a:lnTo>
                      <a:pt x="122" y="10"/>
                    </a:lnTo>
                    <a:lnTo>
                      <a:pt x="118" y="10"/>
                    </a:lnTo>
                    <a:lnTo>
                      <a:pt x="116" y="12"/>
                    </a:lnTo>
                    <a:lnTo>
                      <a:pt x="116" y="16"/>
                    </a:lnTo>
                    <a:lnTo>
                      <a:pt x="116" y="20"/>
                    </a:lnTo>
                    <a:lnTo>
                      <a:pt x="120" y="34"/>
                    </a:lnTo>
                    <a:lnTo>
                      <a:pt x="120" y="34"/>
                    </a:lnTo>
                    <a:lnTo>
                      <a:pt x="118" y="42"/>
                    </a:lnTo>
                    <a:lnTo>
                      <a:pt x="114" y="46"/>
                    </a:lnTo>
                    <a:lnTo>
                      <a:pt x="72" y="78"/>
                    </a:lnTo>
                    <a:lnTo>
                      <a:pt x="72" y="78"/>
                    </a:lnTo>
                    <a:lnTo>
                      <a:pt x="64" y="82"/>
                    </a:lnTo>
                    <a:lnTo>
                      <a:pt x="58" y="80"/>
                    </a:lnTo>
                    <a:lnTo>
                      <a:pt x="44" y="72"/>
                    </a:lnTo>
                    <a:lnTo>
                      <a:pt x="44" y="72"/>
                    </a:lnTo>
                    <a:lnTo>
                      <a:pt x="42" y="70"/>
                    </a:lnTo>
                    <a:lnTo>
                      <a:pt x="38" y="70"/>
                    </a:lnTo>
                    <a:lnTo>
                      <a:pt x="36" y="72"/>
                    </a:lnTo>
                    <a:lnTo>
                      <a:pt x="34" y="74"/>
                    </a:lnTo>
                    <a:lnTo>
                      <a:pt x="14" y="104"/>
                    </a:lnTo>
                    <a:lnTo>
                      <a:pt x="14" y="104"/>
                    </a:lnTo>
                    <a:lnTo>
                      <a:pt x="14" y="108"/>
                    </a:lnTo>
                    <a:lnTo>
                      <a:pt x="14" y="110"/>
                    </a:lnTo>
                    <a:lnTo>
                      <a:pt x="16" y="114"/>
                    </a:lnTo>
                    <a:lnTo>
                      <a:pt x="18" y="116"/>
                    </a:lnTo>
                    <a:lnTo>
                      <a:pt x="32" y="124"/>
                    </a:lnTo>
                    <a:lnTo>
                      <a:pt x="32" y="124"/>
                    </a:lnTo>
                    <a:lnTo>
                      <a:pt x="36" y="130"/>
                    </a:lnTo>
                    <a:lnTo>
                      <a:pt x="38" y="138"/>
                    </a:lnTo>
                    <a:lnTo>
                      <a:pt x="30" y="182"/>
                    </a:lnTo>
                    <a:lnTo>
                      <a:pt x="30" y="182"/>
                    </a:lnTo>
                    <a:lnTo>
                      <a:pt x="28" y="188"/>
                    </a:lnTo>
                    <a:lnTo>
                      <a:pt x="22" y="192"/>
                    </a:lnTo>
                    <a:lnTo>
                      <a:pt x="6" y="196"/>
                    </a:lnTo>
                    <a:lnTo>
                      <a:pt x="6" y="196"/>
                    </a:lnTo>
                    <a:lnTo>
                      <a:pt x="4" y="198"/>
                    </a:lnTo>
                    <a:lnTo>
                      <a:pt x="0" y="200"/>
                    </a:lnTo>
                    <a:lnTo>
                      <a:pt x="0" y="202"/>
                    </a:lnTo>
                    <a:lnTo>
                      <a:pt x="0" y="206"/>
                    </a:lnTo>
                    <a:lnTo>
                      <a:pt x="8" y="240"/>
                    </a:lnTo>
                    <a:lnTo>
                      <a:pt x="8" y="240"/>
                    </a:lnTo>
                    <a:lnTo>
                      <a:pt x="10" y="244"/>
                    </a:lnTo>
                    <a:lnTo>
                      <a:pt x="12" y="246"/>
                    </a:lnTo>
                    <a:lnTo>
                      <a:pt x="14" y="246"/>
                    </a:lnTo>
                    <a:lnTo>
                      <a:pt x="18" y="246"/>
                    </a:lnTo>
                    <a:lnTo>
                      <a:pt x="34" y="242"/>
                    </a:lnTo>
                    <a:lnTo>
                      <a:pt x="34" y="242"/>
                    </a:lnTo>
                    <a:lnTo>
                      <a:pt x="42" y="244"/>
                    </a:lnTo>
                    <a:lnTo>
                      <a:pt x="46" y="248"/>
                    </a:lnTo>
                    <a:lnTo>
                      <a:pt x="78" y="290"/>
                    </a:lnTo>
                    <a:lnTo>
                      <a:pt x="78" y="290"/>
                    </a:lnTo>
                    <a:lnTo>
                      <a:pt x="80" y="292"/>
                    </a:lnTo>
                    <a:lnTo>
                      <a:pt x="80" y="296"/>
                    </a:lnTo>
                    <a:lnTo>
                      <a:pt x="80" y="304"/>
                    </a:lnTo>
                    <a:lnTo>
                      <a:pt x="70" y="316"/>
                    </a:lnTo>
                    <a:lnTo>
                      <a:pt x="70" y="316"/>
                    </a:lnTo>
                    <a:lnTo>
                      <a:pt x="70" y="320"/>
                    </a:lnTo>
                    <a:lnTo>
                      <a:pt x="70" y="324"/>
                    </a:lnTo>
                    <a:lnTo>
                      <a:pt x="70" y="326"/>
                    </a:lnTo>
                    <a:lnTo>
                      <a:pt x="74" y="328"/>
                    </a:lnTo>
                    <a:lnTo>
                      <a:pt x="104" y="346"/>
                    </a:lnTo>
                    <a:lnTo>
                      <a:pt x="104" y="346"/>
                    </a:lnTo>
                    <a:lnTo>
                      <a:pt x="106" y="348"/>
                    </a:lnTo>
                    <a:lnTo>
                      <a:pt x="110" y="348"/>
                    </a:lnTo>
                    <a:lnTo>
                      <a:pt x="112" y="346"/>
                    </a:lnTo>
                    <a:lnTo>
                      <a:pt x="114" y="344"/>
                    </a:lnTo>
                    <a:lnTo>
                      <a:pt x="124" y="330"/>
                    </a:lnTo>
                    <a:lnTo>
                      <a:pt x="124" y="330"/>
                    </a:lnTo>
                    <a:lnTo>
                      <a:pt x="130" y="324"/>
                    </a:lnTo>
                    <a:lnTo>
                      <a:pt x="136" y="324"/>
                    </a:lnTo>
                    <a:lnTo>
                      <a:pt x="182" y="332"/>
                    </a:lnTo>
                    <a:lnTo>
                      <a:pt x="182" y="332"/>
                    </a:lnTo>
                    <a:lnTo>
                      <a:pt x="188" y="334"/>
                    </a:lnTo>
                    <a:lnTo>
                      <a:pt x="192" y="340"/>
                    </a:lnTo>
                    <a:lnTo>
                      <a:pt x="196" y="356"/>
                    </a:lnTo>
                    <a:lnTo>
                      <a:pt x="196" y="356"/>
                    </a:lnTo>
                    <a:lnTo>
                      <a:pt x="198" y="358"/>
                    </a:lnTo>
                    <a:lnTo>
                      <a:pt x="200" y="360"/>
                    </a:lnTo>
                    <a:lnTo>
                      <a:pt x="202" y="362"/>
                    </a:lnTo>
                    <a:lnTo>
                      <a:pt x="206" y="362"/>
                    </a:lnTo>
                    <a:lnTo>
                      <a:pt x="240" y="354"/>
                    </a:lnTo>
                    <a:lnTo>
                      <a:pt x="240" y="354"/>
                    </a:lnTo>
                    <a:lnTo>
                      <a:pt x="244" y="352"/>
                    </a:lnTo>
                    <a:lnTo>
                      <a:pt x="246" y="350"/>
                    </a:lnTo>
                    <a:lnTo>
                      <a:pt x="246" y="346"/>
                    </a:lnTo>
                    <a:lnTo>
                      <a:pt x="246" y="344"/>
                    </a:lnTo>
                    <a:lnTo>
                      <a:pt x="242" y="328"/>
                    </a:lnTo>
                    <a:lnTo>
                      <a:pt x="242" y="328"/>
                    </a:lnTo>
                    <a:lnTo>
                      <a:pt x="244" y="320"/>
                    </a:lnTo>
                    <a:lnTo>
                      <a:pt x="248" y="316"/>
                    </a:lnTo>
                    <a:lnTo>
                      <a:pt x="290" y="284"/>
                    </a:lnTo>
                    <a:lnTo>
                      <a:pt x="290" y="284"/>
                    </a:lnTo>
                    <a:lnTo>
                      <a:pt x="296" y="282"/>
                    </a:lnTo>
                    <a:lnTo>
                      <a:pt x="302" y="284"/>
                    </a:lnTo>
                    <a:lnTo>
                      <a:pt x="316" y="292"/>
                    </a:lnTo>
                    <a:lnTo>
                      <a:pt x="316" y="292"/>
                    </a:lnTo>
                    <a:lnTo>
                      <a:pt x="318" y="292"/>
                    </a:lnTo>
                    <a:lnTo>
                      <a:pt x="322" y="292"/>
                    </a:lnTo>
                    <a:lnTo>
                      <a:pt x="324" y="290"/>
                    </a:lnTo>
                    <a:lnTo>
                      <a:pt x="328" y="288"/>
                    </a:lnTo>
                    <a:lnTo>
                      <a:pt x="346" y="258"/>
                    </a:lnTo>
                    <a:lnTo>
                      <a:pt x="346" y="258"/>
                    </a:lnTo>
                    <a:lnTo>
                      <a:pt x="346" y="256"/>
                    </a:lnTo>
                    <a:lnTo>
                      <a:pt x="346" y="252"/>
                    </a:lnTo>
                    <a:lnTo>
                      <a:pt x="346" y="250"/>
                    </a:lnTo>
                    <a:lnTo>
                      <a:pt x="342" y="246"/>
                    </a:lnTo>
                    <a:lnTo>
                      <a:pt x="330" y="238"/>
                    </a:lnTo>
                    <a:lnTo>
                      <a:pt x="330" y="238"/>
                    </a:lnTo>
                    <a:lnTo>
                      <a:pt x="324" y="232"/>
                    </a:lnTo>
                    <a:lnTo>
                      <a:pt x="324" y="226"/>
                    </a:lnTo>
                    <a:lnTo>
                      <a:pt x="330" y="180"/>
                    </a:lnTo>
                    <a:lnTo>
                      <a:pt x="330" y="180"/>
                    </a:lnTo>
                    <a:lnTo>
                      <a:pt x="332" y="176"/>
                    </a:lnTo>
                    <a:lnTo>
                      <a:pt x="334" y="174"/>
                    </a:lnTo>
                    <a:lnTo>
                      <a:pt x="340" y="170"/>
                    </a:lnTo>
                    <a:lnTo>
                      <a:pt x="354" y="166"/>
                    </a:lnTo>
                    <a:lnTo>
                      <a:pt x="354" y="166"/>
                    </a:lnTo>
                    <a:lnTo>
                      <a:pt x="358" y="164"/>
                    </a:lnTo>
                    <a:lnTo>
                      <a:pt x="360" y="162"/>
                    </a:lnTo>
                    <a:lnTo>
                      <a:pt x="360" y="160"/>
                    </a:lnTo>
                    <a:lnTo>
                      <a:pt x="360" y="156"/>
                    </a:lnTo>
                    <a:lnTo>
                      <a:pt x="352" y="122"/>
                    </a:lnTo>
                    <a:lnTo>
                      <a:pt x="352" y="122"/>
                    </a:lnTo>
                    <a:lnTo>
                      <a:pt x="350" y="118"/>
                    </a:lnTo>
                    <a:lnTo>
                      <a:pt x="348" y="116"/>
                    </a:lnTo>
                    <a:lnTo>
                      <a:pt x="346" y="116"/>
                    </a:lnTo>
                    <a:lnTo>
                      <a:pt x="342" y="116"/>
                    </a:lnTo>
                    <a:lnTo>
                      <a:pt x="342" y="116"/>
                    </a:lnTo>
                    <a:close/>
                    <a:moveTo>
                      <a:pt x="200" y="262"/>
                    </a:moveTo>
                    <a:lnTo>
                      <a:pt x="200" y="262"/>
                    </a:lnTo>
                    <a:lnTo>
                      <a:pt x="182" y="264"/>
                    </a:lnTo>
                    <a:lnTo>
                      <a:pt x="166" y="262"/>
                    </a:lnTo>
                    <a:lnTo>
                      <a:pt x="152" y="258"/>
                    </a:lnTo>
                    <a:lnTo>
                      <a:pt x="138" y="252"/>
                    </a:lnTo>
                    <a:lnTo>
                      <a:pt x="124" y="242"/>
                    </a:lnTo>
                    <a:lnTo>
                      <a:pt x="114" y="230"/>
                    </a:lnTo>
                    <a:lnTo>
                      <a:pt x="106" y="216"/>
                    </a:lnTo>
                    <a:lnTo>
                      <a:pt x="100" y="200"/>
                    </a:lnTo>
                    <a:lnTo>
                      <a:pt x="100" y="200"/>
                    </a:lnTo>
                    <a:lnTo>
                      <a:pt x="98" y="184"/>
                    </a:lnTo>
                    <a:lnTo>
                      <a:pt x="100" y="168"/>
                    </a:lnTo>
                    <a:lnTo>
                      <a:pt x="104" y="152"/>
                    </a:lnTo>
                    <a:lnTo>
                      <a:pt x="110" y="138"/>
                    </a:lnTo>
                    <a:lnTo>
                      <a:pt x="120" y="126"/>
                    </a:lnTo>
                    <a:lnTo>
                      <a:pt x="132" y="116"/>
                    </a:lnTo>
                    <a:lnTo>
                      <a:pt x="146" y="108"/>
                    </a:lnTo>
                    <a:lnTo>
                      <a:pt x="162" y="102"/>
                    </a:lnTo>
                    <a:lnTo>
                      <a:pt x="162" y="102"/>
                    </a:lnTo>
                    <a:lnTo>
                      <a:pt x="178" y="100"/>
                    </a:lnTo>
                    <a:lnTo>
                      <a:pt x="194" y="100"/>
                    </a:lnTo>
                    <a:lnTo>
                      <a:pt x="210" y="104"/>
                    </a:lnTo>
                    <a:lnTo>
                      <a:pt x="224" y="112"/>
                    </a:lnTo>
                    <a:lnTo>
                      <a:pt x="236" y="120"/>
                    </a:lnTo>
                    <a:lnTo>
                      <a:pt x="246" y="132"/>
                    </a:lnTo>
                    <a:lnTo>
                      <a:pt x="254" y="146"/>
                    </a:lnTo>
                    <a:lnTo>
                      <a:pt x="260" y="162"/>
                    </a:lnTo>
                    <a:lnTo>
                      <a:pt x="260" y="162"/>
                    </a:lnTo>
                    <a:lnTo>
                      <a:pt x="262" y="178"/>
                    </a:lnTo>
                    <a:lnTo>
                      <a:pt x="262" y="194"/>
                    </a:lnTo>
                    <a:lnTo>
                      <a:pt x="258" y="210"/>
                    </a:lnTo>
                    <a:lnTo>
                      <a:pt x="250" y="224"/>
                    </a:lnTo>
                    <a:lnTo>
                      <a:pt x="240" y="236"/>
                    </a:lnTo>
                    <a:lnTo>
                      <a:pt x="228" y="248"/>
                    </a:lnTo>
                    <a:lnTo>
                      <a:pt x="214" y="256"/>
                    </a:lnTo>
                    <a:lnTo>
                      <a:pt x="200" y="262"/>
                    </a:lnTo>
                    <a:lnTo>
                      <a:pt x="200"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59"/>
              <p:cNvSpPr>
                <a:spLocks noEditPoints="1"/>
              </p:cNvSpPr>
              <p:nvPr/>
            </p:nvSpPr>
            <p:spPr bwMode="auto">
              <a:xfrm>
                <a:off x="7886700" y="1544638"/>
                <a:ext cx="577850" cy="574675"/>
              </a:xfrm>
              <a:custGeom>
                <a:avLst/>
                <a:gdLst>
                  <a:gd name="T0" fmla="*/ 336 w 364"/>
                  <a:gd name="T1" fmla="*/ 178 h 362"/>
                  <a:gd name="T2" fmla="*/ 320 w 364"/>
                  <a:gd name="T3" fmla="*/ 114 h 362"/>
                  <a:gd name="T4" fmla="*/ 338 w 364"/>
                  <a:gd name="T5" fmla="*/ 96 h 362"/>
                  <a:gd name="T6" fmla="*/ 318 w 364"/>
                  <a:gd name="T7" fmla="*/ 58 h 362"/>
                  <a:gd name="T8" fmla="*/ 308 w 364"/>
                  <a:gd name="T9" fmla="*/ 56 h 362"/>
                  <a:gd name="T10" fmla="*/ 286 w 364"/>
                  <a:gd name="T11" fmla="*/ 68 h 362"/>
                  <a:gd name="T12" fmla="*/ 236 w 364"/>
                  <a:gd name="T13" fmla="*/ 36 h 362"/>
                  <a:gd name="T14" fmla="*/ 236 w 364"/>
                  <a:gd name="T15" fmla="*/ 12 h 362"/>
                  <a:gd name="T16" fmla="*/ 196 w 364"/>
                  <a:gd name="T17" fmla="*/ 0 h 362"/>
                  <a:gd name="T18" fmla="*/ 186 w 364"/>
                  <a:gd name="T19" fmla="*/ 2 h 362"/>
                  <a:gd name="T20" fmla="*/ 180 w 364"/>
                  <a:gd name="T21" fmla="*/ 28 h 362"/>
                  <a:gd name="T22" fmla="*/ 114 w 364"/>
                  <a:gd name="T23" fmla="*/ 44 h 362"/>
                  <a:gd name="T24" fmla="*/ 98 w 364"/>
                  <a:gd name="T25" fmla="*/ 24 h 362"/>
                  <a:gd name="T26" fmla="*/ 60 w 364"/>
                  <a:gd name="T27" fmla="*/ 44 h 362"/>
                  <a:gd name="T28" fmla="*/ 56 w 364"/>
                  <a:gd name="T29" fmla="*/ 54 h 362"/>
                  <a:gd name="T30" fmla="*/ 70 w 364"/>
                  <a:gd name="T31" fmla="*/ 78 h 362"/>
                  <a:gd name="T32" fmla="*/ 38 w 364"/>
                  <a:gd name="T33" fmla="*/ 128 h 362"/>
                  <a:gd name="T34" fmla="*/ 12 w 364"/>
                  <a:gd name="T35" fmla="*/ 126 h 362"/>
                  <a:gd name="T36" fmla="*/ 0 w 364"/>
                  <a:gd name="T37" fmla="*/ 168 h 362"/>
                  <a:gd name="T38" fmla="*/ 4 w 364"/>
                  <a:gd name="T39" fmla="*/ 176 h 362"/>
                  <a:gd name="T40" fmla="*/ 30 w 364"/>
                  <a:gd name="T41" fmla="*/ 184 h 362"/>
                  <a:gd name="T42" fmla="*/ 44 w 364"/>
                  <a:gd name="T43" fmla="*/ 248 h 362"/>
                  <a:gd name="T44" fmla="*/ 26 w 364"/>
                  <a:gd name="T45" fmla="*/ 264 h 362"/>
                  <a:gd name="T46" fmla="*/ 46 w 364"/>
                  <a:gd name="T47" fmla="*/ 302 h 362"/>
                  <a:gd name="T48" fmla="*/ 54 w 364"/>
                  <a:gd name="T49" fmla="*/ 306 h 362"/>
                  <a:gd name="T50" fmla="*/ 78 w 364"/>
                  <a:gd name="T51" fmla="*/ 292 h 362"/>
                  <a:gd name="T52" fmla="*/ 130 w 364"/>
                  <a:gd name="T53" fmla="*/ 324 h 362"/>
                  <a:gd name="T54" fmla="*/ 128 w 364"/>
                  <a:gd name="T55" fmla="*/ 350 h 362"/>
                  <a:gd name="T56" fmla="*/ 170 w 364"/>
                  <a:gd name="T57" fmla="*/ 362 h 362"/>
                  <a:gd name="T58" fmla="*/ 178 w 364"/>
                  <a:gd name="T59" fmla="*/ 358 h 362"/>
                  <a:gd name="T60" fmla="*/ 186 w 364"/>
                  <a:gd name="T61" fmla="*/ 334 h 362"/>
                  <a:gd name="T62" fmla="*/ 248 w 364"/>
                  <a:gd name="T63" fmla="*/ 318 h 362"/>
                  <a:gd name="T64" fmla="*/ 266 w 364"/>
                  <a:gd name="T65" fmla="*/ 336 h 362"/>
                  <a:gd name="T66" fmla="*/ 304 w 364"/>
                  <a:gd name="T67" fmla="*/ 316 h 362"/>
                  <a:gd name="T68" fmla="*/ 308 w 364"/>
                  <a:gd name="T69" fmla="*/ 308 h 362"/>
                  <a:gd name="T70" fmla="*/ 294 w 364"/>
                  <a:gd name="T71" fmla="*/ 284 h 362"/>
                  <a:gd name="T72" fmla="*/ 326 w 364"/>
                  <a:gd name="T73" fmla="*/ 234 h 362"/>
                  <a:gd name="T74" fmla="*/ 352 w 364"/>
                  <a:gd name="T75" fmla="*/ 234 h 362"/>
                  <a:gd name="T76" fmla="*/ 364 w 364"/>
                  <a:gd name="T77" fmla="*/ 194 h 362"/>
                  <a:gd name="T78" fmla="*/ 360 w 364"/>
                  <a:gd name="T79" fmla="*/ 184 h 362"/>
                  <a:gd name="T80" fmla="*/ 168 w 364"/>
                  <a:gd name="T81" fmla="*/ 262 h 362"/>
                  <a:gd name="T82" fmla="*/ 114 w 364"/>
                  <a:gd name="T83" fmla="*/ 228 h 362"/>
                  <a:gd name="T84" fmla="*/ 100 w 364"/>
                  <a:gd name="T85" fmla="*/ 166 h 362"/>
                  <a:gd name="T86" fmla="*/ 122 w 364"/>
                  <a:gd name="T87" fmla="*/ 124 h 362"/>
                  <a:gd name="T88" fmla="*/ 178 w 364"/>
                  <a:gd name="T89" fmla="*/ 98 h 362"/>
                  <a:gd name="T90" fmla="*/ 226 w 364"/>
                  <a:gd name="T91" fmla="*/ 112 h 362"/>
                  <a:gd name="T92" fmla="*/ 262 w 364"/>
                  <a:gd name="T93" fmla="*/ 162 h 362"/>
                  <a:gd name="T94" fmla="*/ 258 w 364"/>
                  <a:gd name="T95" fmla="*/ 210 h 362"/>
                  <a:gd name="T96" fmla="*/ 216 w 364"/>
                  <a:gd name="T97" fmla="*/ 256 h 362"/>
                  <a:gd name="T98" fmla="*/ 168 w 364"/>
                  <a:gd name="T99" fmla="*/ 2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4" h="362">
                    <a:moveTo>
                      <a:pt x="356" y="184"/>
                    </a:moveTo>
                    <a:lnTo>
                      <a:pt x="342" y="180"/>
                    </a:lnTo>
                    <a:lnTo>
                      <a:pt x="342" y="180"/>
                    </a:lnTo>
                    <a:lnTo>
                      <a:pt x="336" y="178"/>
                    </a:lnTo>
                    <a:lnTo>
                      <a:pt x="332" y="172"/>
                    </a:lnTo>
                    <a:lnTo>
                      <a:pt x="320" y="120"/>
                    </a:lnTo>
                    <a:lnTo>
                      <a:pt x="320" y="120"/>
                    </a:lnTo>
                    <a:lnTo>
                      <a:pt x="320" y="114"/>
                    </a:lnTo>
                    <a:lnTo>
                      <a:pt x="324" y="108"/>
                    </a:lnTo>
                    <a:lnTo>
                      <a:pt x="336" y="98"/>
                    </a:lnTo>
                    <a:lnTo>
                      <a:pt x="336" y="98"/>
                    </a:lnTo>
                    <a:lnTo>
                      <a:pt x="338" y="96"/>
                    </a:lnTo>
                    <a:lnTo>
                      <a:pt x="340" y="94"/>
                    </a:lnTo>
                    <a:lnTo>
                      <a:pt x="338" y="90"/>
                    </a:lnTo>
                    <a:lnTo>
                      <a:pt x="338" y="88"/>
                    </a:lnTo>
                    <a:lnTo>
                      <a:pt x="318" y="58"/>
                    </a:lnTo>
                    <a:lnTo>
                      <a:pt x="318" y="58"/>
                    </a:lnTo>
                    <a:lnTo>
                      <a:pt x="314" y="56"/>
                    </a:lnTo>
                    <a:lnTo>
                      <a:pt x="312" y="56"/>
                    </a:lnTo>
                    <a:lnTo>
                      <a:pt x="308" y="56"/>
                    </a:lnTo>
                    <a:lnTo>
                      <a:pt x="306" y="56"/>
                    </a:lnTo>
                    <a:lnTo>
                      <a:pt x="292" y="66"/>
                    </a:lnTo>
                    <a:lnTo>
                      <a:pt x="292" y="66"/>
                    </a:lnTo>
                    <a:lnTo>
                      <a:pt x="286" y="68"/>
                    </a:lnTo>
                    <a:lnTo>
                      <a:pt x="280" y="66"/>
                    </a:lnTo>
                    <a:lnTo>
                      <a:pt x="240" y="42"/>
                    </a:lnTo>
                    <a:lnTo>
                      <a:pt x="240" y="42"/>
                    </a:lnTo>
                    <a:lnTo>
                      <a:pt x="236" y="36"/>
                    </a:lnTo>
                    <a:lnTo>
                      <a:pt x="234" y="30"/>
                    </a:lnTo>
                    <a:lnTo>
                      <a:pt x="236" y="14"/>
                    </a:lnTo>
                    <a:lnTo>
                      <a:pt x="236" y="14"/>
                    </a:lnTo>
                    <a:lnTo>
                      <a:pt x="236" y="12"/>
                    </a:lnTo>
                    <a:lnTo>
                      <a:pt x="236" y="8"/>
                    </a:lnTo>
                    <a:lnTo>
                      <a:pt x="234" y="6"/>
                    </a:lnTo>
                    <a:lnTo>
                      <a:pt x="230" y="4"/>
                    </a:lnTo>
                    <a:lnTo>
                      <a:pt x="196" y="0"/>
                    </a:lnTo>
                    <a:lnTo>
                      <a:pt x="196" y="0"/>
                    </a:lnTo>
                    <a:lnTo>
                      <a:pt x="192" y="0"/>
                    </a:lnTo>
                    <a:lnTo>
                      <a:pt x="190" y="0"/>
                    </a:lnTo>
                    <a:lnTo>
                      <a:pt x="186" y="2"/>
                    </a:lnTo>
                    <a:lnTo>
                      <a:pt x="186" y="6"/>
                    </a:lnTo>
                    <a:lnTo>
                      <a:pt x="184" y="22"/>
                    </a:lnTo>
                    <a:lnTo>
                      <a:pt x="184" y="22"/>
                    </a:lnTo>
                    <a:lnTo>
                      <a:pt x="180" y="28"/>
                    </a:lnTo>
                    <a:lnTo>
                      <a:pt x="174" y="30"/>
                    </a:lnTo>
                    <a:lnTo>
                      <a:pt x="122" y="44"/>
                    </a:lnTo>
                    <a:lnTo>
                      <a:pt x="122" y="44"/>
                    </a:lnTo>
                    <a:lnTo>
                      <a:pt x="114" y="44"/>
                    </a:lnTo>
                    <a:lnTo>
                      <a:pt x="108" y="40"/>
                    </a:lnTo>
                    <a:lnTo>
                      <a:pt x="100" y="26"/>
                    </a:lnTo>
                    <a:lnTo>
                      <a:pt x="100" y="26"/>
                    </a:lnTo>
                    <a:lnTo>
                      <a:pt x="98" y="24"/>
                    </a:lnTo>
                    <a:lnTo>
                      <a:pt x="94" y="24"/>
                    </a:lnTo>
                    <a:lnTo>
                      <a:pt x="92" y="24"/>
                    </a:lnTo>
                    <a:lnTo>
                      <a:pt x="88" y="24"/>
                    </a:lnTo>
                    <a:lnTo>
                      <a:pt x="60" y="44"/>
                    </a:lnTo>
                    <a:lnTo>
                      <a:pt x="60" y="44"/>
                    </a:lnTo>
                    <a:lnTo>
                      <a:pt x="58" y="48"/>
                    </a:lnTo>
                    <a:lnTo>
                      <a:pt x="56" y="50"/>
                    </a:lnTo>
                    <a:lnTo>
                      <a:pt x="56" y="54"/>
                    </a:lnTo>
                    <a:lnTo>
                      <a:pt x="58" y="56"/>
                    </a:lnTo>
                    <a:lnTo>
                      <a:pt x="68" y="70"/>
                    </a:lnTo>
                    <a:lnTo>
                      <a:pt x="68" y="70"/>
                    </a:lnTo>
                    <a:lnTo>
                      <a:pt x="70" y="78"/>
                    </a:lnTo>
                    <a:lnTo>
                      <a:pt x="68" y="84"/>
                    </a:lnTo>
                    <a:lnTo>
                      <a:pt x="44" y="122"/>
                    </a:lnTo>
                    <a:lnTo>
                      <a:pt x="44" y="122"/>
                    </a:lnTo>
                    <a:lnTo>
                      <a:pt x="38" y="128"/>
                    </a:lnTo>
                    <a:lnTo>
                      <a:pt x="32" y="128"/>
                    </a:lnTo>
                    <a:lnTo>
                      <a:pt x="16" y="126"/>
                    </a:lnTo>
                    <a:lnTo>
                      <a:pt x="16" y="126"/>
                    </a:lnTo>
                    <a:lnTo>
                      <a:pt x="12" y="126"/>
                    </a:lnTo>
                    <a:lnTo>
                      <a:pt x="10" y="128"/>
                    </a:lnTo>
                    <a:lnTo>
                      <a:pt x="8" y="130"/>
                    </a:lnTo>
                    <a:lnTo>
                      <a:pt x="6" y="132"/>
                    </a:lnTo>
                    <a:lnTo>
                      <a:pt x="0" y="168"/>
                    </a:lnTo>
                    <a:lnTo>
                      <a:pt x="0" y="168"/>
                    </a:lnTo>
                    <a:lnTo>
                      <a:pt x="0" y="170"/>
                    </a:lnTo>
                    <a:lnTo>
                      <a:pt x="2" y="174"/>
                    </a:lnTo>
                    <a:lnTo>
                      <a:pt x="4" y="176"/>
                    </a:lnTo>
                    <a:lnTo>
                      <a:pt x="6" y="176"/>
                    </a:lnTo>
                    <a:lnTo>
                      <a:pt x="24" y="180"/>
                    </a:lnTo>
                    <a:lnTo>
                      <a:pt x="24" y="180"/>
                    </a:lnTo>
                    <a:lnTo>
                      <a:pt x="30" y="184"/>
                    </a:lnTo>
                    <a:lnTo>
                      <a:pt x="32" y="190"/>
                    </a:lnTo>
                    <a:lnTo>
                      <a:pt x="44" y="240"/>
                    </a:lnTo>
                    <a:lnTo>
                      <a:pt x="44" y="240"/>
                    </a:lnTo>
                    <a:lnTo>
                      <a:pt x="44" y="248"/>
                    </a:lnTo>
                    <a:lnTo>
                      <a:pt x="40" y="252"/>
                    </a:lnTo>
                    <a:lnTo>
                      <a:pt x="28" y="262"/>
                    </a:lnTo>
                    <a:lnTo>
                      <a:pt x="28" y="262"/>
                    </a:lnTo>
                    <a:lnTo>
                      <a:pt x="26" y="264"/>
                    </a:lnTo>
                    <a:lnTo>
                      <a:pt x="24" y="268"/>
                    </a:lnTo>
                    <a:lnTo>
                      <a:pt x="24" y="270"/>
                    </a:lnTo>
                    <a:lnTo>
                      <a:pt x="26" y="274"/>
                    </a:lnTo>
                    <a:lnTo>
                      <a:pt x="46" y="302"/>
                    </a:lnTo>
                    <a:lnTo>
                      <a:pt x="46" y="302"/>
                    </a:lnTo>
                    <a:lnTo>
                      <a:pt x="48" y="304"/>
                    </a:lnTo>
                    <a:lnTo>
                      <a:pt x="52" y="306"/>
                    </a:lnTo>
                    <a:lnTo>
                      <a:pt x="54" y="306"/>
                    </a:lnTo>
                    <a:lnTo>
                      <a:pt x="58" y="304"/>
                    </a:lnTo>
                    <a:lnTo>
                      <a:pt x="72" y="294"/>
                    </a:lnTo>
                    <a:lnTo>
                      <a:pt x="72" y="294"/>
                    </a:lnTo>
                    <a:lnTo>
                      <a:pt x="78" y="292"/>
                    </a:lnTo>
                    <a:lnTo>
                      <a:pt x="86" y="294"/>
                    </a:lnTo>
                    <a:lnTo>
                      <a:pt x="124" y="318"/>
                    </a:lnTo>
                    <a:lnTo>
                      <a:pt x="124" y="318"/>
                    </a:lnTo>
                    <a:lnTo>
                      <a:pt x="130" y="324"/>
                    </a:lnTo>
                    <a:lnTo>
                      <a:pt x="130" y="330"/>
                    </a:lnTo>
                    <a:lnTo>
                      <a:pt x="128" y="346"/>
                    </a:lnTo>
                    <a:lnTo>
                      <a:pt x="128" y="346"/>
                    </a:lnTo>
                    <a:lnTo>
                      <a:pt x="128" y="350"/>
                    </a:lnTo>
                    <a:lnTo>
                      <a:pt x="130" y="352"/>
                    </a:lnTo>
                    <a:lnTo>
                      <a:pt x="132" y="356"/>
                    </a:lnTo>
                    <a:lnTo>
                      <a:pt x="134" y="356"/>
                    </a:lnTo>
                    <a:lnTo>
                      <a:pt x="170" y="362"/>
                    </a:lnTo>
                    <a:lnTo>
                      <a:pt x="170" y="362"/>
                    </a:lnTo>
                    <a:lnTo>
                      <a:pt x="172" y="362"/>
                    </a:lnTo>
                    <a:lnTo>
                      <a:pt x="176" y="360"/>
                    </a:lnTo>
                    <a:lnTo>
                      <a:pt x="178" y="358"/>
                    </a:lnTo>
                    <a:lnTo>
                      <a:pt x="178" y="356"/>
                    </a:lnTo>
                    <a:lnTo>
                      <a:pt x="182" y="340"/>
                    </a:lnTo>
                    <a:lnTo>
                      <a:pt x="182" y="340"/>
                    </a:lnTo>
                    <a:lnTo>
                      <a:pt x="186" y="334"/>
                    </a:lnTo>
                    <a:lnTo>
                      <a:pt x="192" y="330"/>
                    </a:lnTo>
                    <a:lnTo>
                      <a:pt x="242" y="318"/>
                    </a:lnTo>
                    <a:lnTo>
                      <a:pt x="242" y="318"/>
                    </a:lnTo>
                    <a:lnTo>
                      <a:pt x="248" y="318"/>
                    </a:lnTo>
                    <a:lnTo>
                      <a:pt x="254" y="322"/>
                    </a:lnTo>
                    <a:lnTo>
                      <a:pt x="264" y="334"/>
                    </a:lnTo>
                    <a:lnTo>
                      <a:pt x="264" y="334"/>
                    </a:lnTo>
                    <a:lnTo>
                      <a:pt x="266" y="336"/>
                    </a:lnTo>
                    <a:lnTo>
                      <a:pt x="268" y="338"/>
                    </a:lnTo>
                    <a:lnTo>
                      <a:pt x="272" y="338"/>
                    </a:lnTo>
                    <a:lnTo>
                      <a:pt x="276" y="336"/>
                    </a:lnTo>
                    <a:lnTo>
                      <a:pt x="304" y="316"/>
                    </a:lnTo>
                    <a:lnTo>
                      <a:pt x="304" y="316"/>
                    </a:lnTo>
                    <a:lnTo>
                      <a:pt x="306" y="314"/>
                    </a:lnTo>
                    <a:lnTo>
                      <a:pt x="308" y="310"/>
                    </a:lnTo>
                    <a:lnTo>
                      <a:pt x="308" y="308"/>
                    </a:lnTo>
                    <a:lnTo>
                      <a:pt x="306" y="304"/>
                    </a:lnTo>
                    <a:lnTo>
                      <a:pt x="296" y="292"/>
                    </a:lnTo>
                    <a:lnTo>
                      <a:pt x="296" y="292"/>
                    </a:lnTo>
                    <a:lnTo>
                      <a:pt x="294" y="284"/>
                    </a:lnTo>
                    <a:lnTo>
                      <a:pt x="296" y="278"/>
                    </a:lnTo>
                    <a:lnTo>
                      <a:pt x="320" y="238"/>
                    </a:lnTo>
                    <a:lnTo>
                      <a:pt x="320" y="238"/>
                    </a:lnTo>
                    <a:lnTo>
                      <a:pt x="326" y="234"/>
                    </a:lnTo>
                    <a:lnTo>
                      <a:pt x="332" y="232"/>
                    </a:lnTo>
                    <a:lnTo>
                      <a:pt x="348" y="234"/>
                    </a:lnTo>
                    <a:lnTo>
                      <a:pt x="348" y="234"/>
                    </a:lnTo>
                    <a:lnTo>
                      <a:pt x="352" y="234"/>
                    </a:lnTo>
                    <a:lnTo>
                      <a:pt x="354" y="234"/>
                    </a:lnTo>
                    <a:lnTo>
                      <a:pt x="356" y="230"/>
                    </a:lnTo>
                    <a:lnTo>
                      <a:pt x="358" y="228"/>
                    </a:lnTo>
                    <a:lnTo>
                      <a:pt x="364" y="194"/>
                    </a:lnTo>
                    <a:lnTo>
                      <a:pt x="364" y="194"/>
                    </a:lnTo>
                    <a:lnTo>
                      <a:pt x="364" y="190"/>
                    </a:lnTo>
                    <a:lnTo>
                      <a:pt x="362" y="186"/>
                    </a:lnTo>
                    <a:lnTo>
                      <a:pt x="360" y="184"/>
                    </a:lnTo>
                    <a:lnTo>
                      <a:pt x="356" y="184"/>
                    </a:lnTo>
                    <a:lnTo>
                      <a:pt x="356" y="184"/>
                    </a:lnTo>
                    <a:close/>
                    <a:moveTo>
                      <a:pt x="168" y="262"/>
                    </a:moveTo>
                    <a:lnTo>
                      <a:pt x="168" y="262"/>
                    </a:lnTo>
                    <a:lnTo>
                      <a:pt x="152" y="256"/>
                    </a:lnTo>
                    <a:lnTo>
                      <a:pt x="138" y="250"/>
                    </a:lnTo>
                    <a:lnTo>
                      <a:pt x="126" y="240"/>
                    </a:lnTo>
                    <a:lnTo>
                      <a:pt x="114" y="228"/>
                    </a:lnTo>
                    <a:lnTo>
                      <a:pt x="106" y="214"/>
                    </a:lnTo>
                    <a:lnTo>
                      <a:pt x="102" y="200"/>
                    </a:lnTo>
                    <a:lnTo>
                      <a:pt x="100" y="184"/>
                    </a:lnTo>
                    <a:lnTo>
                      <a:pt x="100" y="166"/>
                    </a:lnTo>
                    <a:lnTo>
                      <a:pt x="100" y="166"/>
                    </a:lnTo>
                    <a:lnTo>
                      <a:pt x="106" y="150"/>
                    </a:lnTo>
                    <a:lnTo>
                      <a:pt x="112" y="136"/>
                    </a:lnTo>
                    <a:lnTo>
                      <a:pt x="122" y="124"/>
                    </a:lnTo>
                    <a:lnTo>
                      <a:pt x="134" y="114"/>
                    </a:lnTo>
                    <a:lnTo>
                      <a:pt x="148" y="106"/>
                    </a:lnTo>
                    <a:lnTo>
                      <a:pt x="162" y="100"/>
                    </a:lnTo>
                    <a:lnTo>
                      <a:pt x="178" y="98"/>
                    </a:lnTo>
                    <a:lnTo>
                      <a:pt x="196" y="100"/>
                    </a:lnTo>
                    <a:lnTo>
                      <a:pt x="196" y="100"/>
                    </a:lnTo>
                    <a:lnTo>
                      <a:pt x="212" y="104"/>
                    </a:lnTo>
                    <a:lnTo>
                      <a:pt x="226" y="112"/>
                    </a:lnTo>
                    <a:lnTo>
                      <a:pt x="238" y="122"/>
                    </a:lnTo>
                    <a:lnTo>
                      <a:pt x="248" y="134"/>
                    </a:lnTo>
                    <a:lnTo>
                      <a:pt x="256" y="146"/>
                    </a:lnTo>
                    <a:lnTo>
                      <a:pt x="262" y="162"/>
                    </a:lnTo>
                    <a:lnTo>
                      <a:pt x="264" y="178"/>
                    </a:lnTo>
                    <a:lnTo>
                      <a:pt x="262" y="194"/>
                    </a:lnTo>
                    <a:lnTo>
                      <a:pt x="262" y="194"/>
                    </a:lnTo>
                    <a:lnTo>
                      <a:pt x="258" y="210"/>
                    </a:lnTo>
                    <a:lnTo>
                      <a:pt x="250" y="224"/>
                    </a:lnTo>
                    <a:lnTo>
                      <a:pt x="242" y="238"/>
                    </a:lnTo>
                    <a:lnTo>
                      <a:pt x="230" y="248"/>
                    </a:lnTo>
                    <a:lnTo>
                      <a:pt x="216" y="256"/>
                    </a:lnTo>
                    <a:lnTo>
                      <a:pt x="200" y="260"/>
                    </a:lnTo>
                    <a:lnTo>
                      <a:pt x="184" y="262"/>
                    </a:lnTo>
                    <a:lnTo>
                      <a:pt x="168" y="262"/>
                    </a:lnTo>
                    <a:lnTo>
                      <a:pt x="168" y="2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0"/>
              <p:cNvSpPr/>
              <p:nvPr/>
            </p:nvSpPr>
            <p:spPr bwMode="auto">
              <a:xfrm>
                <a:off x="8115300" y="1770063"/>
                <a:ext cx="120650" cy="120650"/>
              </a:xfrm>
              <a:custGeom>
                <a:avLst/>
                <a:gdLst>
                  <a:gd name="T0" fmla="*/ 76 w 76"/>
                  <a:gd name="T1" fmla="*/ 44 h 76"/>
                  <a:gd name="T2" fmla="*/ 76 w 76"/>
                  <a:gd name="T3" fmla="*/ 44 h 76"/>
                  <a:gd name="T4" fmla="*/ 72 w 76"/>
                  <a:gd name="T5" fmla="*/ 52 h 76"/>
                  <a:gd name="T6" fmla="*/ 70 w 76"/>
                  <a:gd name="T7" fmla="*/ 58 h 76"/>
                  <a:gd name="T8" fmla="*/ 66 w 76"/>
                  <a:gd name="T9" fmla="*/ 64 h 76"/>
                  <a:gd name="T10" fmla="*/ 60 w 76"/>
                  <a:gd name="T11" fmla="*/ 70 h 76"/>
                  <a:gd name="T12" fmla="*/ 54 w 76"/>
                  <a:gd name="T13" fmla="*/ 74 h 76"/>
                  <a:gd name="T14" fmla="*/ 46 w 76"/>
                  <a:gd name="T15" fmla="*/ 76 h 76"/>
                  <a:gd name="T16" fmla="*/ 40 w 76"/>
                  <a:gd name="T17" fmla="*/ 76 h 76"/>
                  <a:gd name="T18" fmla="*/ 32 w 76"/>
                  <a:gd name="T19" fmla="*/ 76 h 76"/>
                  <a:gd name="T20" fmla="*/ 32 w 76"/>
                  <a:gd name="T21" fmla="*/ 76 h 76"/>
                  <a:gd name="T22" fmla="*/ 24 w 76"/>
                  <a:gd name="T23" fmla="*/ 74 h 76"/>
                  <a:gd name="T24" fmla="*/ 18 w 76"/>
                  <a:gd name="T25" fmla="*/ 70 h 76"/>
                  <a:gd name="T26" fmla="*/ 12 w 76"/>
                  <a:gd name="T27" fmla="*/ 66 h 76"/>
                  <a:gd name="T28" fmla="*/ 6 w 76"/>
                  <a:gd name="T29" fmla="*/ 60 h 76"/>
                  <a:gd name="T30" fmla="*/ 4 w 76"/>
                  <a:gd name="T31" fmla="*/ 54 h 76"/>
                  <a:gd name="T32" fmla="*/ 0 w 76"/>
                  <a:gd name="T33" fmla="*/ 48 h 76"/>
                  <a:gd name="T34" fmla="*/ 0 w 76"/>
                  <a:gd name="T35" fmla="*/ 40 h 76"/>
                  <a:gd name="T36" fmla="*/ 0 w 76"/>
                  <a:gd name="T37" fmla="*/ 32 h 76"/>
                  <a:gd name="T38" fmla="*/ 0 w 76"/>
                  <a:gd name="T39" fmla="*/ 32 h 76"/>
                  <a:gd name="T40" fmla="*/ 2 w 76"/>
                  <a:gd name="T41" fmla="*/ 24 h 76"/>
                  <a:gd name="T42" fmla="*/ 6 w 76"/>
                  <a:gd name="T43" fmla="*/ 18 h 76"/>
                  <a:gd name="T44" fmla="*/ 10 w 76"/>
                  <a:gd name="T45" fmla="*/ 12 h 76"/>
                  <a:gd name="T46" fmla="*/ 16 w 76"/>
                  <a:gd name="T47" fmla="*/ 8 h 76"/>
                  <a:gd name="T48" fmla="*/ 22 w 76"/>
                  <a:gd name="T49" fmla="*/ 4 h 76"/>
                  <a:gd name="T50" fmla="*/ 30 w 76"/>
                  <a:gd name="T51" fmla="*/ 2 h 76"/>
                  <a:gd name="T52" fmla="*/ 36 w 76"/>
                  <a:gd name="T53" fmla="*/ 0 h 76"/>
                  <a:gd name="T54" fmla="*/ 44 w 76"/>
                  <a:gd name="T55" fmla="*/ 2 h 76"/>
                  <a:gd name="T56" fmla="*/ 44 w 76"/>
                  <a:gd name="T57" fmla="*/ 2 h 76"/>
                  <a:gd name="T58" fmla="*/ 52 w 76"/>
                  <a:gd name="T59" fmla="*/ 4 h 76"/>
                  <a:gd name="T60" fmla="*/ 58 w 76"/>
                  <a:gd name="T61" fmla="*/ 6 h 76"/>
                  <a:gd name="T62" fmla="*/ 64 w 76"/>
                  <a:gd name="T63" fmla="*/ 12 h 76"/>
                  <a:gd name="T64" fmla="*/ 68 w 76"/>
                  <a:gd name="T65" fmla="*/ 16 h 76"/>
                  <a:gd name="T66" fmla="*/ 72 w 76"/>
                  <a:gd name="T67" fmla="*/ 22 h 76"/>
                  <a:gd name="T68" fmla="*/ 74 w 76"/>
                  <a:gd name="T69" fmla="*/ 30 h 76"/>
                  <a:gd name="T70" fmla="*/ 76 w 76"/>
                  <a:gd name="T71" fmla="*/ 38 h 76"/>
                  <a:gd name="T72" fmla="*/ 76 w 76"/>
                  <a:gd name="T73" fmla="*/ 44 h 76"/>
                  <a:gd name="T74" fmla="*/ 76 w 76"/>
                  <a:gd name="T75"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44"/>
                    </a:moveTo>
                    <a:lnTo>
                      <a:pt x="76" y="44"/>
                    </a:lnTo>
                    <a:lnTo>
                      <a:pt x="72" y="52"/>
                    </a:lnTo>
                    <a:lnTo>
                      <a:pt x="70" y="58"/>
                    </a:lnTo>
                    <a:lnTo>
                      <a:pt x="66" y="64"/>
                    </a:lnTo>
                    <a:lnTo>
                      <a:pt x="60" y="70"/>
                    </a:lnTo>
                    <a:lnTo>
                      <a:pt x="54" y="74"/>
                    </a:lnTo>
                    <a:lnTo>
                      <a:pt x="46" y="76"/>
                    </a:lnTo>
                    <a:lnTo>
                      <a:pt x="40" y="76"/>
                    </a:lnTo>
                    <a:lnTo>
                      <a:pt x="32" y="76"/>
                    </a:lnTo>
                    <a:lnTo>
                      <a:pt x="32" y="76"/>
                    </a:lnTo>
                    <a:lnTo>
                      <a:pt x="24" y="74"/>
                    </a:lnTo>
                    <a:lnTo>
                      <a:pt x="18" y="70"/>
                    </a:lnTo>
                    <a:lnTo>
                      <a:pt x="12" y="66"/>
                    </a:lnTo>
                    <a:lnTo>
                      <a:pt x="6" y="60"/>
                    </a:lnTo>
                    <a:lnTo>
                      <a:pt x="4" y="54"/>
                    </a:lnTo>
                    <a:lnTo>
                      <a:pt x="0" y="48"/>
                    </a:lnTo>
                    <a:lnTo>
                      <a:pt x="0" y="40"/>
                    </a:lnTo>
                    <a:lnTo>
                      <a:pt x="0" y="32"/>
                    </a:lnTo>
                    <a:lnTo>
                      <a:pt x="0" y="32"/>
                    </a:lnTo>
                    <a:lnTo>
                      <a:pt x="2" y="24"/>
                    </a:lnTo>
                    <a:lnTo>
                      <a:pt x="6" y="18"/>
                    </a:lnTo>
                    <a:lnTo>
                      <a:pt x="10" y="12"/>
                    </a:lnTo>
                    <a:lnTo>
                      <a:pt x="16" y="8"/>
                    </a:lnTo>
                    <a:lnTo>
                      <a:pt x="22" y="4"/>
                    </a:lnTo>
                    <a:lnTo>
                      <a:pt x="30" y="2"/>
                    </a:lnTo>
                    <a:lnTo>
                      <a:pt x="36" y="0"/>
                    </a:lnTo>
                    <a:lnTo>
                      <a:pt x="44" y="2"/>
                    </a:lnTo>
                    <a:lnTo>
                      <a:pt x="44" y="2"/>
                    </a:lnTo>
                    <a:lnTo>
                      <a:pt x="52" y="4"/>
                    </a:lnTo>
                    <a:lnTo>
                      <a:pt x="58" y="6"/>
                    </a:lnTo>
                    <a:lnTo>
                      <a:pt x="64" y="12"/>
                    </a:lnTo>
                    <a:lnTo>
                      <a:pt x="68" y="16"/>
                    </a:lnTo>
                    <a:lnTo>
                      <a:pt x="72" y="22"/>
                    </a:lnTo>
                    <a:lnTo>
                      <a:pt x="74" y="30"/>
                    </a:lnTo>
                    <a:lnTo>
                      <a:pt x="76" y="38"/>
                    </a:lnTo>
                    <a:lnTo>
                      <a:pt x="76" y="44"/>
                    </a:lnTo>
                    <a:lnTo>
                      <a:pt x="7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 name="圆角矩形标注 14"/>
          <p:cNvSpPr/>
          <p:nvPr/>
        </p:nvSpPr>
        <p:spPr>
          <a:xfrm>
            <a:off x="1475656" y="2168144"/>
            <a:ext cx="2736304" cy="749170"/>
          </a:xfrm>
          <a:prstGeom prst="wedgeRoundRectCallout">
            <a:avLst>
              <a:gd name="adj1" fmla="val -55065"/>
              <a:gd name="adj2" fmla="val 20466"/>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内容说明项</a:t>
            </a:r>
            <a:endParaRPr lang="zh-CN" altLang="en-US" dirty="0"/>
          </a:p>
        </p:txBody>
      </p:sp>
      <p:sp>
        <p:nvSpPr>
          <p:cNvPr id="16" name="圆角矩形标注 15"/>
          <p:cNvSpPr/>
          <p:nvPr/>
        </p:nvSpPr>
        <p:spPr>
          <a:xfrm>
            <a:off x="6012160" y="3531405"/>
            <a:ext cx="2736304" cy="749170"/>
          </a:xfrm>
          <a:prstGeom prst="wedgeRoundRectCallout">
            <a:avLst>
              <a:gd name="adj1" fmla="val -55065"/>
              <a:gd name="adj2" fmla="val 20466"/>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内容说明</a:t>
            </a:r>
            <a:r>
              <a:rPr lang="zh-CN" altLang="en-US" dirty="0" smtClean="0"/>
              <a:t>项</a:t>
            </a:r>
            <a:endParaRPr lang="zh-CN" altLang="en-US" dirty="0"/>
          </a:p>
        </p:txBody>
      </p:sp>
      <p:sp>
        <p:nvSpPr>
          <p:cNvPr id="26" name="圆角矩形标注 25"/>
          <p:cNvSpPr/>
          <p:nvPr/>
        </p:nvSpPr>
        <p:spPr>
          <a:xfrm>
            <a:off x="6009523" y="2168144"/>
            <a:ext cx="2736304" cy="749170"/>
          </a:xfrm>
          <a:prstGeom prst="wedgeRoundRectCallout">
            <a:avLst>
              <a:gd name="adj1" fmla="val -55065"/>
              <a:gd name="adj2" fmla="val 20466"/>
              <a:gd name="adj3" fmla="val 16667"/>
            </a:avLst>
          </a:prstGeom>
          <a:pattFill prst="wdUpDiag">
            <a:fgClr>
              <a:schemeClr val="tx1">
                <a:lumMod val="50000"/>
                <a:lumOff val="50000"/>
              </a:schemeClr>
            </a:fgClr>
            <a:bgClr>
              <a:srgbClr val="6E6F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内容说明</a:t>
            </a:r>
            <a:r>
              <a:rPr lang="zh-CN" altLang="en-US" dirty="0" smtClean="0"/>
              <a:t>项</a:t>
            </a:r>
            <a:endParaRPr lang="zh-CN" altLang="en-US" dirty="0"/>
          </a:p>
        </p:txBody>
      </p:sp>
      <p:grpSp>
        <p:nvGrpSpPr>
          <p:cNvPr id="35" name="组合 34"/>
          <p:cNvGrpSpPr/>
          <p:nvPr/>
        </p:nvGrpSpPr>
        <p:grpSpPr>
          <a:xfrm>
            <a:off x="4860032" y="3286920"/>
            <a:ext cx="993634" cy="993634"/>
            <a:chOff x="1763688" y="4011910"/>
            <a:chExt cx="648072" cy="648072"/>
          </a:xfrm>
        </p:grpSpPr>
        <p:sp>
          <p:nvSpPr>
            <p:cNvPr id="39" name="椭圆 38"/>
            <p:cNvSpPr/>
            <p:nvPr/>
          </p:nvSpPr>
          <p:spPr>
            <a:xfrm>
              <a:off x="1763688" y="4011910"/>
              <a:ext cx="648072" cy="648072"/>
            </a:xfrm>
            <a:prstGeom prst="ellipse">
              <a:avLst/>
            </a:prstGeom>
            <a:solidFill>
              <a:srgbClr val="789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77"/>
            <p:cNvSpPr>
              <a:spLocks noEditPoints="1"/>
            </p:cNvSpPr>
            <p:nvPr/>
          </p:nvSpPr>
          <p:spPr bwMode="auto">
            <a:xfrm>
              <a:off x="1942468" y="4111315"/>
              <a:ext cx="290512" cy="449262"/>
            </a:xfrm>
            <a:custGeom>
              <a:avLst/>
              <a:gdLst>
                <a:gd name="T0" fmla="*/ 346 w 366"/>
                <a:gd name="T1" fmla="*/ 330 h 566"/>
                <a:gd name="T2" fmla="*/ 340 w 366"/>
                <a:gd name="T3" fmla="*/ 366 h 566"/>
                <a:gd name="T4" fmla="*/ 328 w 366"/>
                <a:gd name="T5" fmla="*/ 396 h 566"/>
                <a:gd name="T6" fmla="*/ 306 w 366"/>
                <a:gd name="T7" fmla="*/ 428 h 566"/>
                <a:gd name="T8" fmla="*/ 276 w 366"/>
                <a:gd name="T9" fmla="*/ 456 h 566"/>
                <a:gd name="T10" fmla="*/ 236 w 366"/>
                <a:gd name="T11" fmla="*/ 474 h 566"/>
                <a:gd name="T12" fmla="*/ 212 w 366"/>
                <a:gd name="T13" fmla="*/ 520 h 566"/>
                <a:gd name="T14" fmla="*/ 260 w 366"/>
                <a:gd name="T15" fmla="*/ 530 h 566"/>
                <a:gd name="T16" fmla="*/ 290 w 366"/>
                <a:gd name="T17" fmla="*/ 566 h 566"/>
                <a:gd name="T18" fmla="*/ 76 w 366"/>
                <a:gd name="T19" fmla="*/ 540 h 566"/>
                <a:gd name="T20" fmla="*/ 132 w 366"/>
                <a:gd name="T21" fmla="*/ 524 h 566"/>
                <a:gd name="T22" fmla="*/ 148 w 366"/>
                <a:gd name="T23" fmla="*/ 520 h 566"/>
                <a:gd name="T24" fmla="*/ 156 w 366"/>
                <a:gd name="T25" fmla="*/ 480 h 566"/>
                <a:gd name="T26" fmla="*/ 108 w 366"/>
                <a:gd name="T27" fmla="*/ 466 h 566"/>
                <a:gd name="T28" fmla="*/ 74 w 366"/>
                <a:gd name="T29" fmla="*/ 442 h 566"/>
                <a:gd name="T30" fmla="*/ 48 w 366"/>
                <a:gd name="T31" fmla="*/ 412 h 566"/>
                <a:gd name="T32" fmla="*/ 30 w 366"/>
                <a:gd name="T33" fmla="*/ 382 h 566"/>
                <a:gd name="T34" fmla="*/ 22 w 366"/>
                <a:gd name="T35" fmla="*/ 352 h 566"/>
                <a:gd name="T36" fmla="*/ 0 w 366"/>
                <a:gd name="T37" fmla="*/ 256 h 566"/>
                <a:gd name="T38" fmla="*/ 74 w 366"/>
                <a:gd name="T39" fmla="*/ 330 h 566"/>
                <a:gd name="T40" fmla="*/ 76 w 366"/>
                <a:gd name="T41" fmla="*/ 342 h 566"/>
                <a:gd name="T42" fmla="*/ 98 w 366"/>
                <a:gd name="T43" fmla="*/ 384 h 566"/>
                <a:gd name="T44" fmla="*/ 118 w 366"/>
                <a:gd name="T45" fmla="*/ 404 h 566"/>
                <a:gd name="T46" fmla="*/ 146 w 366"/>
                <a:gd name="T47" fmla="*/ 420 h 566"/>
                <a:gd name="T48" fmla="*/ 184 w 366"/>
                <a:gd name="T49" fmla="*/ 426 h 566"/>
                <a:gd name="T50" fmla="*/ 220 w 366"/>
                <a:gd name="T51" fmla="*/ 420 h 566"/>
                <a:gd name="T52" fmla="*/ 248 w 366"/>
                <a:gd name="T53" fmla="*/ 404 h 566"/>
                <a:gd name="T54" fmla="*/ 268 w 366"/>
                <a:gd name="T55" fmla="*/ 384 h 566"/>
                <a:gd name="T56" fmla="*/ 282 w 366"/>
                <a:gd name="T57" fmla="*/ 362 h 566"/>
                <a:gd name="T58" fmla="*/ 290 w 366"/>
                <a:gd name="T59" fmla="*/ 330 h 566"/>
                <a:gd name="T60" fmla="*/ 366 w 366"/>
                <a:gd name="T61" fmla="*/ 256 h 566"/>
                <a:gd name="T62" fmla="*/ 262 w 366"/>
                <a:gd name="T63" fmla="*/ 310 h 566"/>
                <a:gd name="T64" fmla="*/ 252 w 366"/>
                <a:gd name="T65" fmla="*/ 352 h 566"/>
                <a:gd name="T66" fmla="*/ 236 w 366"/>
                <a:gd name="T67" fmla="*/ 374 h 566"/>
                <a:gd name="T68" fmla="*/ 220 w 366"/>
                <a:gd name="T69" fmla="*/ 384 h 566"/>
                <a:gd name="T70" fmla="*/ 198 w 366"/>
                <a:gd name="T71" fmla="*/ 390 h 566"/>
                <a:gd name="T72" fmla="*/ 168 w 366"/>
                <a:gd name="T73" fmla="*/ 390 h 566"/>
                <a:gd name="T74" fmla="*/ 146 w 366"/>
                <a:gd name="T75" fmla="*/ 384 h 566"/>
                <a:gd name="T76" fmla="*/ 128 w 366"/>
                <a:gd name="T77" fmla="*/ 374 h 566"/>
                <a:gd name="T78" fmla="*/ 112 w 366"/>
                <a:gd name="T79" fmla="*/ 352 h 566"/>
                <a:gd name="T80" fmla="*/ 104 w 366"/>
                <a:gd name="T81" fmla="*/ 310 h 566"/>
                <a:gd name="T82" fmla="*/ 106 w 366"/>
                <a:gd name="T83" fmla="*/ 60 h 566"/>
                <a:gd name="T84" fmla="*/ 122 w 366"/>
                <a:gd name="T85" fmla="*/ 26 h 566"/>
                <a:gd name="T86" fmla="*/ 136 w 366"/>
                <a:gd name="T87" fmla="*/ 14 h 566"/>
                <a:gd name="T88" fmla="*/ 156 w 366"/>
                <a:gd name="T89" fmla="*/ 4 h 566"/>
                <a:gd name="T90" fmla="*/ 184 w 366"/>
                <a:gd name="T91" fmla="*/ 0 h 566"/>
                <a:gd name="T92" fmla="*/ 210 w 366"/>
                <a:gd name="T93" fmla="*/ 4 h 566"/>
                <a:gd name="T94" fmla="*/ 230 w 366"/>
                <a:gd name="T95" fmla="*/ 14 h 566"/>
                <a:gd name="T96" fmla="*/ 244 w 366"/>
                <a:gd name="T97" fmla="*/ 26 h 566"/>
                <a:gd name="T98" fmla="*/ 252 w 366"/>
                <a:gd name="T99" fmla="*/ 42 h 566"/>
                <a:gd name="T100" fmla="*/ 262 w 366"/>
                <a:gd name="T101" fmla="*/ 31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6" h="566">
                  <a:moveTo>
                    <a:pt x="346" y="256"/>
                  </a:moveTo>
                  <a:lnTo>
                    <a:pt x="346" y="330"/>
                  </a:lnTo>
                  <a:lnTo>
                    <a:pt x="346" y="330"/>
                  </a:lnTo>
                  <a:lnTo>
                    <a:pt x="344" y="352"/>
                  </a:lnTo>
                  <a:lnTo>
                    <a:pt x="344" y="352"/>
                  </a:lnTo>
                  <a:lnTo>
                    <a:pt x="340" y="366"/>
                  </a:lnTo>
                  <a:lnTo>
                    <a:pt x="334" y="382"/>
                  </a:lnTo>
                  <a:lnTo>
                    <a:pt x="334" y="382"/>
                  </a:lnTo>
                  <a:lnTo>
                    <a:pt x="328" y="396"/>
                  </a:lnTo>
                  <a:lnTo>
                    <a:pt x="318" y="412"/>
                  </a:lnTo>
                  <a:lnTo>
                    <a:pt x="318" y="412"/>
                  </a:lnTo>
                  <a:lnTo>
                    <a:pt x="306" y="428"/>
                  </a:lnTo>
                  <a:lnTo>
                    <a:pt x="294" y="442"/>
                  </a:lnTo>
                  <a:lnTo>
                    <a:pt x="294" y="442"/>
                  </a:lnTo>
                  <a:lnTo>
                    <a:pt x="276" y="456"/>
                  </a:lnTo>
                  <a:lnTo>
                    <a:pt x="258" y="466"/>
                  </a:lnTo>
                  <a:lnTo>
                    <a:pt x="258" y="466"/>
                  </a:lnTo>
                  <a:lnTo>
                    <a:pt x="236" y="474"/>
                  </a:lnTo>
                  <a:lnTo>
                    <a:pt x="212" y="480"/>
                  </a:lnTo>
                  <a:lnTo>
                    <a:pt x="212" y="520"/>
                  </a:lnTo>
                  <a:lnTo>
                    <a:pt x="212" y="520"/>
                  </a:lnTo>
                  <a:lnTo>
                    <a:pt x="234" y="524"/>
                  </a:lnTo>
                  <a:lnTo>
                    <a:pt x="234" y="524"/>
                  </a:lnTo>
                  <a:lnTo>
                    <a:pt x="260" y="530"/>
                  </a:lnTo>
                  <a:lnTo>
                    <a:pt x="260" y="530"/>
                  </a:lnTo>
                  <a:lnTo>
                    <a:pt x="290" y="540"/>
                  </a:lnTo>
                  <a:lnTo>
                    <a:pt x="290" y="566"/>
                  </a:lnTo>
                  <a:lnTo>
                    <a:pt x="76" y="566"/>
                  </a:lnTo>
                  <a:lnTo>
                    <a:pt x="76" y="540"/>
                  </a:lnTo>
                  <a:lnTo>
                    <a:pt x="76" y="540"/>
                  </a:lnTo>
                  <a:lnTo>
                    <a:pt x="106" y="530"/>
                  </a:lnTo>
                  <a:lnTo>
                    <a:pt x="106" y="530"/>
                  </a:lnTo>
                  <a:lnTo>
                    <a:pt x="132" y="524"/>
                  </a:lnTo>
                  <a:lnTo>
                    <a:pt x="132" y="524"/>
                  </a:lnTo>
                  <a:lnTo>
                    <a:pt x="148" y="520"/>
                  </a:lnTo>
                  <a:lnTo>
                    <a:pt x="148" y="520"/>
                  </a:lnTo>
                  <a:lnTo>
                    <a:pt x="156" y="520"/>
                  </a:lnTo>
                  <a:lnTo>
                    <a:pt x="156" y="480"/>
                  </a:lnTo>
                  <a:lnTo>
                    <a:pt x="156" y="480"/>
                  </a:lnTo>
                  <a:lnTo>
                    <a:pt x="130" y="474"/>
                  </a:lnTo>
                  <a:lnTo>
                    <a:pt x="108" y="466"/>
                  </a:lnTo>
                  <a:lnTo>
                    <a:pt x="108" y="466"/>
                  </a:lnTo>
                  <a:lnTo>
                    <a:pt x="90" y="456"/>
                  </a:lnTo>
                  <a:lnTo>
                    <a:pt x="74" y="442"/>
                  </a:lnTo>
                  <a:lnTo>
                    <a:pt x="74" y="442"/>
                  </a:lnTo>
                  <a:lnTo>
                    <a:pt x="60" y="428"/>
                  </a:lnTo>
                  <a:lnTo>
                    <a:pt x="48" y="412"/>
                  </a:lnTo>
                  <a:lnTo>
                    <a:pt x="48" y="412"/>
                  </a:lnTo>
                  <a:lnTo>
                    <a:pt x="38" y="396"/>
                  </a:lnTo>
                  <a:lnTo>
                    <a:pt x="30" y="382"/>
                  </a:lnTo>
                  <a:lnTo>
                    <a:pt x="30" y="382"/>
                  </a:lnTo>
                  <a:lnTo>
                    <a:pt x="26" y="366"/>
                  </a:lnTo>
                  <a:lnTo>
                    <a:pt x="22" y="352"/>
                  </a:lnTo>
                  <a:lnTo>
                    <a:pt x="22" y="352"/>
                  </a:lnTo>
                  <a:lnTo>
                    <a:pt x="18" y="330"/>
                  </a:lnTo>
                  <a:lnTo>
                    <a:pt x="18" y="256"/>
                  </a:lnTo>
                  <a:lnTo>
                    <a:pt x="0" y="256"/>
                  </a:lnTo>
                  <a:lnTo>
                    <a:pt x="0" y="150"/>
                  </a:lnTo>
                  <a:lnTo>
                    <a:pt x="74" y="150"/>
                  </a:lnTo>
                  <a:lnTo>
                    <a:pt x="74" y="330"/>
                  </a:lnTo>
                  <a:lnTo>
                    <a:pt x="74" y="330"/>
                  </a:lnTo>
                  <a:lnTo>
                    <a:pt x="76" y="342"/>
                  </a:lnTo>
                  <a:lnTo>
                    <a:pt x="76" y="342"/>
                  </a:lnTo>
                  <a:lnTo>
                    <a:pt x="84" y="362"/>
                  </a:lnTo>
                  <a:lnTo>
                    <a:pt x="84" y="362"/>
                  </a:lnTo>
                  <a:lnTo>
                    <a:pt x="98" y="384"/>
                  </a:lnTo>
                  <a:lnTo>
                    <a:pt x="98" y="384"/>
                  </a:lnTo>
                  <a:lnTo>
                    <a:pt x="106" y="394"/>
                  </a:lnTo>
                  <a:lnTo>
                    <a:pt x="118" y="404"/>
                  </a:lnTo>
                  <a:lnTo>
                    <a:pt x="118" y="404"/>
                  </a:lnTo>
                  <a:lnTo>
                    <a:pt x="130" y="412"/>
                  </a:lnTo>
                  <a:lnTo>
                    <a:pt x="146" y="420"/>
                  </a:lnTo>
                  <a:lnTo>
                    <a:pt x="146" y="420"/>
                  </a:lnTo>
                  <a:lnTo>
                    <a:pt x="164" y="424"/>
                  </a:lnTo>
                  <a:lnTo>
                    <a:pt x="184" y="426"/>
                  </a:lnTo>
                  <a:lnTo>
                    <a:pt x="184" y="426"/>
                  </a:lnTo>
                  <a:lnTo>
                    <a:pt x="202" y="424"/>
                  </a:lnTo>
                  <a:lnTo>
                    <a:pt x="220" y="420"/>
                  </a:lnTo>
                  <a:lnTo>
                    <a:pt x="220" y="420"/>
                  </a:lnTo>
                  <a:lnTo>
                    <a:pt x="236" y="412"/>
                  </a:lnTo>
                  <a:lnTo>
                    <a:pt x="248" y="404"/>
                  </a:lnTo>
                  <a:lnTo>
                    <a:pt x="248" y="404"/>
                  </a:lnTo>
                  <a:lnTo>
                    <a:pt x="260" y="394"/>
                  </a:lnTo>
                  <a:lnTo>
                    <a:pt x="268" y="384"/>
                  </a:lnTo>
                  <a:lnTo>
                    <a:pt x="268" y="384"/>
                  </a:lnTo>
                  <a:lnTo>
                    <a:pt x="282" y="362"/>
                  </a:lnTo>
                  <a:lnTo>
                    <a:pt x="282" y="362"/>
                  </a:lnTo>
                  <a:lnTo>
                    <a:pt x="288" y="342"/>
                  </a:lnTo>
                  <a:lnTo>
                    <a:pt x="288" y="342"/>
                  </a:lnTo>
                  <a:lnTo>
                    <a:pt x="290" y="330"/>
                  </a:lnTo>
                  <a:lnTo>
                    <a:pt x="290" y="150"/>
                  </a:lnTo>
                  <a:lnTo>
                    <a:pt x="366" y="150"/>
                  </a:lnTo>
                  <a:lnTo>
                    <a:pt x="366" y="256"/>
                  </a:lnTo>
                  <a:lnTo>
                    <a:pt x="346" y="256"/>
                  </a:lnTo>
                  <a:close/>
                  <a:moveTo>
                    <a:pt x="262" y="310"/>
                  </a:moveTo>
                  <a:lnTo>
                    <a:pt x="262" y="310"/>
                  </a:lnTo>
                  <a:lnTo>
                    <a:pt x="258" y="332"/>
                  </a:lnTo>
                  <a:lnTo>
                    <a:pt x="252" y="352"/>
                  </a:lnTo>
                  <a:lnTo>
                    <a:pt x="252" y="352"/>
                  </a:lnTo>
                  <a:lnTo>
                    <a:pt x="244" y="366"/>
                  </a:lnTo>
                  <a:lnTo>
                    <a:pt x="244" y="366"/>
                  </a:lnTo>
                  <a:lnTo>
                    <a:pt x="236" y="374"/>
                  </a:lnTo>
                  <a:lnTo>
                    <a:pt x="230" y="380"/>
                  </a:lnTo>
                  <a:lnTo>
                    <a:pt x="230" y="380"/>
                  </a:lnTo>
                  <a:lnTo>
                    <a:pt x="220" y="384"/>
                  </a:lnTo>
                  <a:lnTo>
                    <a:pt x="210" y="388"/>
                  </a:lnTo>
                  <a:lnTo>
                    <a:pt x="210" y="388"/>
                  </a:lnTo>
                  <a:lnTo>
                    <a:pt x="198" y="390"/>
                  </a:lnTo>
                  <a:lnTo>
                    <a:pt x="184" y="392"/>
                  </a:lnTo>
                  <a:lnTo>
                    <a:pt x="184" y="392"/>
                  </a:lnTo>
                  <a:lnTo>
                    <a:pt x="168" y="390"/>
                  </a:lnTo>
                  <a:lnTo>
                    <a:pt x="156" y="388"/>
                  </a:lnTo>
                  <a:lnTo>
                    <a:pt x="156" y="388"/>
                  </a:lnTo>
                  <a:lnTo>
                    <a:pt x="146" y="384"/>
                  </a:lnTo>
                  <a:lnTo>
                    <a:pt x="136" y="380"/>
                  </a:lnTo>
                  <a:lnTo>
                    <a:pt x="136" y="380"/>
                  </a:lnTo>
                  <a:lnTo>
                    <a:pt x="128" y="374"/>
                  </a:lnTo>
                  <a:lnTo>
                    <a:pt x="122" y="366"/>
                  </a:lnTo>
                  <a:lnTo>
                    <a:pt x="122" y="366"/>
                  </a:lnTo>
                  <a:lnTo>
                    <a:pt x="112" y="352"/>
                  </a:lnTo>
                  <a:lnTo>
                    <a:pt x="112" y="352"/>
                  </a:lnTo>
                  <a:lnTo>
                    <a:pt x="106" y="332"/>
                  </a:lnTo>
                  <a:lnTo>
                    <a:pt x="104" y="310"/>
                  </a:lnTo>
                  <a:lnTo>
                    <a:pt x="104" y="82"/>
                  </a:lnTo>
                  <a:lnTo>
                    <a:pt x="104" y="82"/>
                  </a:lnTo>
                  <a:lnTo>
                    <a:pt x="106" y="60"/>
                  </a:lnTo>
                  <a:lnTo>
                    <a:pt x="112" y="42"/>
                  </a:lnTo>
                  <a:lnTo>
                    <a:pt x="112" y="42"/>
                  </a:lnTo>
                  <a:lnTo>
                    <a:pt x="122" y="26"/>
                  </a:lnTo>
                  <a:lnTo>
                    <a:pt x="122" y="26"/>
                  </a:lnTo>
                  <a:lnTo>
                    <a:pt x="128" y="20"/>
                  </a:lnTo>
                  <a:lnTo>
                    <a:pt x="136" y="14"/>
                  </a:lnTo>
                  <a:lnTo>
                    <a:pt x="136" y="14"/>
                  </a:lnTo>
                  <a:lnTo>
                    <a:pt x="146" y="8"/>
                  </a:lnTo>
                  <a:lnTo>
                    <a:pt x="156" y="4"/>
                  </a:lnTo>
                  <a:lnTo>
                    <a:pt x="156" y="4"/>
                  </a:lnTo>
                  <a:lnTo>
                    <a:pt x="168" y="2"/>
                  </a:lnTo>
                  <a:lnTo>
                    <a:pt x="184" y="0"/>
                  </a:lnTo>
                  <a:lnTo>
                    <a:pt x="184" y="0"/>
                  </a:lnTo>
                  <a:lnTo>
                    <a:pt x="198" y="2"/>
                  </a:lnTo>
                  <a:lnTo>
                    <a:pt x="210" y="4"/>
                  </a:lnTo>
                  <a:lnTo>
                    <a:pt x="210" y="4"/>
                  </a:lnTo>
                  <a:lnTo>
                    <a:pt x="220" y="8"/>
                  </a:lnTo>
                  <a:lnTo>
                    <a:pt x="230" y="14"/>
                  </a:lnTo>
                  <a:lnTo>
                    <a:pt x="230" y="14"/>
                  </a:lnTo>
                  <a:lnTo>
                    <a:pt x="236" y="20"/>
                  </a:lnTo>
                  <a:lnTo>
                    <a:pt x="244" y="26"/>
                  </a:lnTo>
                  <a:lnTo>
                    <a:pt x="244" y="26"/>
                  </a:lnTo>
                  <a:lnTo>
                    <a:pt x="252" y="42"/>
                  </a:lnTo>
                  <a:lnTo>
                    <a:pt x="252" y="42"/>
                  </a:lnTo>
                  <a:lnTo>
                    <a:pt x="258" y="60"/>
                  </a:lnTo>
                  <a:lnTo>
                    <a:pt x="262" y="82"/>
                  </a:lnTo>
                  <a:lnTo>
                    <a:pt x="262" y="310"/>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4860032" y="1938156"/>
            <a:ext cx="993634" cy="993634"/>
            <a:chOff x="1763688" y="3132214"/>
            <a:chExt cx="648072" cy="648072"/>
          </a:xfrm>
        </p:grpSpPr>
        <p:sp>
          <p:nvSpPr>
            <p:cNvPr id="37" name="椭圆 36"/>
            <p:cNvSpPr/>
            <p:nvPr/>
          </p:nvSpPr>
          <p:spPr>
            <a:xfrm>
              <a:off x="1763688" y="3132214"/>
              <a:ext cx="648072" cy="648072"/>
            </a:xfrm>
            <a:prstGeom prst="ellipse">
              <a:avLst/>
            </a:prstGeom>
            <a:solidFill>
              <a:srgbClr val="71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2"/>
            <p:cNvSpPr/>
            <p:nvPr/>
          </p:nvSpPr>
          <p:spPr bwMode="auto">
            <a:xfrm>
              <a:off x="1926539" y="3294259"/>
              <a:ext cx="322370" cy="323982"/>
            </a:xfrm>
            <a:custGeom>
              <a:avLst/>
              <a:gdLst>
                <a:gd name="T0" fmla="*/ 68 w 400"/>
                <a:gd name="T1" fmla="*/ 182 h 402"/>
                <a:gd name="T2" fmla="*/ 54 w 400"/>
                <a:gd name="T3" fmla="*/ 178 h 402"/>
                <a:gd name="T4" fmla="*/ 46 w 400"/>
                <a:gd name="T5" fmla="*/ 186 h 402"/>
                <a:gd name="T6" fmla="*/ 58 w 400"/>
                <a:gd name="T7" fmla="*/ 210 h 402"/>
                <a:gd name="T8" fmla="*/ 56 w 400"/>
                <a:gd name="T9" fmla="*/ 262 h 402"/>
                <a:gd name="T10" fmla="*/ 46 w 400"/>
                <a:gd name="T11" fmla="*/ 258 h 402"/>
                <a:gd name="T12" fmla="*/ 36 w 400"/>
                <a:gd name="T13" fmla="*/ 262 h 402"/>
                <a:gd name="T14" fmla="*/ 34 w 400"/>
                <a:gd name="T15" fmla="*/ 280 h 402"/>
                <a:gd name="T16" fmla="*/ 60 w 400"/>
                <a:gd name="T17" fmla="*/ 306 h 402"/>
                <a:gd name="T18" fmla="*/ 54 w 400"/>
                <a:gd name="T19" fmla="*/ 386 h 402"/>
                <a:gd name="T20" fmla="*/ 56 w 400"/>
                <a:gd name="T21" fmla="*/ 396 h 402"/>
                <a:gd name="T22" fmla="*/ 70 w 400"/>
                <a:gd name="T23" fmla="*/ 402 h 402"/>
                <a:gd name="T24" fmla="*/ 82 w 400"/>
                <a:gd name="T25" fmla="*/ 400 h 402"/>
                <a:gd name="T26" fmla="*/ 90 w 400"/>
                <a:gd name="T27" fmla="*/ 368 h 402"/>
                <a:gd name="T28" fmla="*/ 120 w 400"/>
                <a:gd name="T29" fmla="*/ 278 h 402"/>
                <a:gd name="T30" fmla="*/ 154 w 400"/>
                <a:gd name="T31" fmla="*/ 206 h 402"/>
                <a:gd name="T32" fmla="*/ 164 w 400"/>
                <a:gd name="T33" fmla="*/ 204 h 402"/>
                <a:gd name="T34" fmla="*/ 178 w 400"/>
                <a:gd name="T35" fmla="*/ 216 h 402"/>
                <a:gd name="T36" fmla="*/ 268 w 400"/>
                <a:gd name="T37" fmla="*/ 294 h 402"/>
                <a:gd name="T38" fmla="*/ 264 w 400"/>
                <a:gd name="T39" fmla="*/ 328 h 402"/>
                <a:gd name="T40" fmla="*/ 260 w 400"/>
                <a:gd name="T41" fmla="*/ 362 h 402"/>
                <a:gd name="T42" fmla="*/ 272 w 400"/>
                <a:gd name="T43" fmla="*/ 382 h 402"/>
                <a:gd name="T44" fmla="*/ 282 w 400"/>
                <a:gd name="T45" fmla="*/ 388 h 402"/>
                <a:gd name="T46" fmla="*/ 316 w 400"/>
                <a:gd name="T47" fmla="*/ 318 h 402"/>
                <a:gd name="T48" fmla="*/ 378 w 400"/>
                <a:gd name="T49" fmla="*/ 290 h 402"/>
                <a:gd name="T50" fmla="*/ 384 w 400"/>
                <a:gd name="T51" fmla="*/ 280 h 402"/>
                <a:gd name="T52" fmla="*/ 370 w 400"/>
                <a:gd name="T53" fmla="*/ 266 h 402"/>
                <a:gd name="T54" fmla="*/ 348 w 400"/>
                <a:gd name="T55" fmla="*/ 262 h 402"/>
                <a:gd name="T56" fmla="*/ 292 w 400"/>
                <a:gd name="T57" fmla="*/ 270 h 402"/>
                <a:gd name="T58" fmla="*/ 240 w 400"/>
                <a:gd name="T59" fmla="*/ 206 h 402"/>
                <a:gd name="T60" fmla="*/ 204 w 400"/>
                <a:gd name="T61" fmla="*/ 166 h 402"/>
                <a:gd name="T62" fmla="*/ 204 w 400"/>
                <a:gd name="T63" fmla="*/ 156 h 402"/>
                <a:gd name="T64" fmla="*/ 226 w 400"/>
                <a:gd name="T65" fmla="*/ 144 h 402"/>
                <a:gd name="T66" fmla="*/ 332 w 400"/>
                <a:gd name="T67" fmla="*/ 102 h 402"/>
                <a:gd name="T68" fmla="*/ 388 w 400"/>
                <a:gd name="T69" fmla="*/ 88 h 402"/>
                <a:gd name="T70" fmla="*/ 400 w 400"/>
                <a:gd name="T71" fmla="*/ 78 h 402"/>
                <a:gd name="T72" fmla="*/ 398 w 400"/>
                <a:gd name="T73" fmla="*/ 64 h 402"/>
                <a:gd name="T74" fmla="*/ 390 w 400"/>
                <a:gd name="T75" fmla="*/ 56 h 402"/>
                <a:gd name="T76" fmla="*/ 340 w 400"/>
                <a:gd name="T77" fmla="*/ 56 h 402"/>
                <a:gd name="T78" fmla="*/ 284 w 400"/>
                <a:gd name="T79" fmla="*/ 42 h 402"/>
                <a:gd name="T80" fmla="*/ 266 w 400"/>
                <a:gd name="T81" fmla="*/ 34 h 402"/>
                <a:gd name="T82" fmla="*/ 258 w 400"/>
                <a:gd name="T83" fmla="*/ 42 h 402"/>
                <a:gd name="T84" fmla="*/ 262 w 400"/>
                <a:gd name="T85" fmla="*/ 56 h 402"/>
                <a:gd name="T86" fmla="*/ 210 w 400"/>
                <a:gd name="T87" fmla="*/ 60 h 402"/>
                <a:gd name="T88" fmla="*/ 192 w 400"/>
                <a:gd name="T89" fmla="*/ 48 h 402"/>
                <a:gd name="T90" fmla="*/ 180 w 400"/>
                <a:gd name="T91" fmla="*/ 50 h 402"/>
                <a:gd name="T92" fmla="*/ 176 w 400"/>
                <a:gd name="T93" fmla="*/ 64 h 402"/>
                <a:gd name="T94" fmla="*/ 118 w 400"/>
                <a:gd name="T95" fmla="*/ 84 h 402"/>
                <a:gd name="T96" fmla="*/ 50 w 400"/>
                <a:gd name="T97" fmla="*/ 18 h 402"/>
                <a:gd name="T98" fmla="*/ 20 w 400"/>
                <a:gd name="T99" fmla="*/ 2 h 402"/>
                <a:gd name="T100" fmla="*/ 2 w 400"/>
                <a:gd name="T101" fmla="*/ 6 h 402"/>
                <a:gd name="T102" fmla="*/ 0 w 400"/>
                <a:gd name="T103" fmla="*/ 18 h 402"/>
                <a:gd name="T104" fmla="*/ 12 w 400"/>
                <a:gd name="T105" fmla="*/ 38 h 402"/>
                <a:gd name="T106" fmla="*/ 82 w 400"/>
                <a:gd name="T107" fmla="*/ 11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0" h="402">
                  <a:moveTo>
                    <a:pt x="76" y="190"/>
                  </a:moveTo>
                  <a:lnTo>
                    <a:pt x="68" y="182"/>
                  </a:lnTo>
                  <a:lnTo>
                    <a:pt x="68" y="182"/>
                  </a:lnTo>
                  <a:lnTo>
                    <a:pt x="64" y="178"/>
                  </a:lnTo>
                  <a:lnTo>
                    <a:pt x="58" y="176"/>
                  </a:lnTo>
                  <a:lnTo>
                    <a:pt x="54" y="178"/>
                  </a:lnTo>
                  <a:lnTo>
                    <a:pt x="48" y="180"/>
                  </a:lnTo>
                  <a:lnTo>
                    <a:pt x="48" y="180"/>
                  </a:lnTo>
                  <a:lnTo>
                    <a:pt x="46" y="186"/>
                  </a:lnTo>
                  <a:lnTo>
                    <a:pt x="46" y="194"/>
                  </a:lnTo>
                  <a:lnTo>
                    <a:pt x="50" y="202"/>
                  </a:lnTo>
                  <a:lnTo>
                    <a:pt x="58" y="210"/>
                  </a:lnTo>
                  <a:lnTo>
                    <a:pt x="72" y="224"/>
                  </a:lnTo>
                  <a:lnTo>
                    <a:pt x="64" y="272"/>
                  </a:lnTo>
                  <a:lnTo>
                    <a:pt x="56" y="262"/>
                  </a:lnTo>
                  <a:lnTo>
                    <a:pt x="56" y="262"/>
                  </a:lnTo>
                  <a:lnTo>
                    <a:pt x="50" y="260"/>
                  </a:lnTo>
                  <a:lnTo>
                    <a:pt x="46" y="258"/>
                  </a:lnTo>
                  <a:lnTo>
                    <a:pt x="40" y="258"/>
                  </a:lnTo>
                  <a:lnTo>
                    <a:pt x="36" y="262"/>
                  </a:lnTo>
                  <a:lnTo>
                    <a:pt x="36" y="262"/>
                  </a:lnTo>
                  <a:lnTo>
                    <a:pt x="32" y="268"/>
                  </a:lnTo>
                  <a:lnTo>
                    <a:pt x="32" y="274"/>
                  </a:lnTo>
                  <a:lnTo>
                    <a:pt x="34" y="280"/>
                  </a:lnTo>
                  <a:lnTo>
                    <a:pt x="40" y="286"/>
                  </a:lnTo>
                  <a:lnTo>
                    <a:pt x="60" y="306"/>
                  </a:lnTo>
                  <a:lnTo>
                    <a:pt x="60" y="306"/>
                  </a:lnTo>
                  <a:lnTo>
                    <a:pt x="54" y="342"/>
                  </a:lnTo>
                  <a:lnTo>
                    <a:pt x="52" y="368"/>
                  </a:lnTo>
                  <a:lnTo>
                    <a:pt x="54" y="386"/>
                  </a:lnTo>
                  <a:lnTo>
                    <a:pt x="54" y="392"/>
                  </a:lnTo>
                  <a:lnTo>
                    <a:pt x="56" y="396"/>
                  </a:lnTo>
                  <a:lnTo>
                    <a:pt x="56" y="396"/>
                  </a:lnTo>
                  <a:lnTo>
                    <a:pt x="62" y="400"/>
                  </a:lnTo>
                  <a:lnTo>
                    <a:pt x="70" y="402"/>
                  </a:lnTo>
                  <a:lnTo>
                    <a:pt x="70" y="402"/>
                  </a:lnTo>
                  <a:lnTo>
                    <a:pt x="76" y="402"/>
                  </a:lnTo>
                  <a:lnTo>
                    <a:pt x="82" y="400"/>
                  </a:lnTo>
                  <a:lnTo>
                    <a:pt x="82" y="400"/>
                  </a:lnTo>
                  <a:lnTo>
                    <a:pt x="86" y="390"/>
                  </a:lnTo>
                  <a:lnTo>
                    <a:pt x="90" y="368"/>
                  </a:lnTo>
                  <a:lnTo>
                    <a:pt x="90" y="368"/>
                  </a:lnTo>
                  <a:lnTo>
                    <a:pt x="102" y="332"/>
                  </a:lnTo>
                  <a:lnTo>
                    <a:pt x="120" y="278"/>
                  </a:lnTo>
                  <a:lnTo>
                    <a:pt x="120" y="278"/>
                  </a:lnTo>
                  <a:lnTo>
                    <a:pt x="142" y="228"/>
                  </a:lnTo>
                  <a:lnTo>
                    <a:pt x="148" y="214"/>
                  </a:lnTo>
                  <a:lnTo>
                    <a:pt x="154" y="206"/>
                  </a:lnTo>
                  <a:lnTo>
                    <a:pt x="154" y="206"/>
                  </a:lnTo>
                  <a:lnTo>
                    <a:pt x="158" y="204"/>
                  </a:lnTo>
                  <a:lnTo>
                    <a:pt x="164" y="204"/>
                  </a:lnTo>
                  <a:lnTo>
                    <a:pt x="170" y="210"/>
                  </a:lnTo>
                  <a:lnTo>
                    <a:pt x="178" y="216"/>
                  </a:lnTo>
                  <a:lnTo>
                    <a:pt x="178" y="216"/>
                  </a:lnTo>
                  <a:lnTo>
                    <a:pt x="230" y="264"/>
                  </a:lnTo>
                  <a:lnTo>
                    <a:pt x="250" y="282"/>
                  </a:lnTo>
                  <a:lnTo>
                    <a:pt x="268" y="294"/>
                  </a:lnTo>
                  <a:lnTo>
                    <a:pt x="268" y="294"/>
                  </a:lnTo>
                  <a:lnTo>
                    <a:pt x="264" y="328"/>
                  </a:lnTo>
                  <a:lnTo>
                    <a:pt x="264" y="328"/>
                  </a:lnTo>
                  <a:lnTo>
                    <a:pt x="260" y="350"/>
                  </a:lnTo>
                  <a:lnTo>
                    <a:pt x="260" y="362"/>
                  </a:lnTo>
                  <a:lnTo>
                    <a:pt x="260" y="362"/>
                  </a:lnTo>
                  <a:lnTo>
                    <a:pt x="264" y="370"/>
                  </a:lnTo>
                  <a:lnTo>
                    <a:pt x="272" y="382"/>
                  </a:lnTo>
                  <a:lnTo>
                    <a:pt x="272" y="382"/>
                  </a:lnTo>
                  <a:lnTo>
                    <a:pt x="278" y="386"/>
                  </a:lnTo>
                  <a:lnTo>
                    <a:pt x="282" y="388"/>
                  </a:lnTo>
                  <a:lnTo>
                    <a:pt x="282" y="388"/>
                  </a:lnTo>
                  <a:lnTo>
                    <a:pt x="286" y="380"/>
                  </a:lnTo>
                  <a:lnTo>
                    <a:pt x="294" y="366"/>
                  </a:lnTo>
                  <a:lnTo>
                    <a:pt x="316" y="318"/>
                  </a:lnTo>
                  <a:lnTo>
                    <a:pt x="316" y="318"/>
                  </a:lnTo>
                  <a:lnTo>
                    <a:pt x="362" y="298"/>
                  </a:lnTo>
                  <a:lnTo>
                    <a:pt x="378" y="290"/>
                  </a:lnTo>
                  <a:lnTo>
                    <a:pt x="386" y="284"/>
                  </a:lnTo>
                  <a:lnTo>
                    <a:pt x="386" y="284"/>
                  </a:lnTo>
                  <a:lnTo>
                    <a:pt x="384" y="280"/>
                  </a:lnTo>
                  <a:lnTo>
                    <a:pt x="380" y="274"/>
                  </a:lnTo>
                  <a:lnTo>
                    <a:pt x="380" y="274"/>
                  </a:lnTo>
                  <a:lnTo>
                    <a:pt x="370" y="266"/>
                  </a:lnTo>
                  <a:lnTo>
                    <a:pt x="362" y="262"/>
                  </a:lnTo>
                  <a:lnTo>
                    <a:pt x="362" y="262"/>
                  </a:lnTo>
                  <a:lnTo>
                    <a:pt x="348" y="262"/>
                  </a:lnTo>
                  <a:lnTo>
                    <a:pt x="326" y="266"/>
                  </a:lnTo>
                  <a:lnTo>
                    <a:pt x="326" y="266"/>
                  </a:lnTo>
                  <a:lnTo>
                    <a:pt x="292" y="270"/>
                  </a:lnTo>
                  <a:lnTo>
                    <a:pt x="292" y="270"/>
                  </a:lnTo>
                  <a:lnTo>
                    <a:pt x="270" y="238"/>
                  </a:lnTo>
                  <a:lnTo>
                    <a:pt x="240" y="206"/>
                  </a:lnTo>
                  <a:lnTo>
                    <a:pt x="240" y="206"/>
                  </a:lnTo>
                  <a:lnTo>
                    <a:pt x="214" y="178"/>
                  </a:lnTo>
                  <a:lnTo>
                    <a:pt x="204" y="166"/>
                  </a:lnTo>
                  <a:lnTo>
                    <a:pt x="204" y="166"/>
                  </a:lnTo>
                  <a:lnTo>
                    <a:pt x="202" y="160"/>
                  </a:lnTo>
                  <a:lnTo>
                    <a:pt x="204" y="156"/>
                  </a:lnTo>
                  <a:lnTo>
                    <a:pt x="204" y="156"/>
                  </a:lnTo>
                  <a:lnTo>
                    <a:pt x="212" y="150"/>
                  </a:lnTo>
                  <a:lnTo>
                    <a:pt x="226" y="144"/>
                  </a:lnTo>
                  <a:lnTo>
                    <a:pt x="276" y="122"/>
                  </a:lnTo>
                  <a:lnTo>
                    <a:pt x="276" y="122"/>
                  </a:lnTo>
                  <a:lnTo>
                    <a:pt x="332" y="102"/>
                  </a:lnTo>
                  <a:lnTo>
                    <a:pt x="368" y="92"/>
                  </a:lnTo>
                  <a:lnTo>
                    <a:pt x="368" y="92"/>
                  </a:lnTo>
                  <a:lnTo>
                    <a:pt x="388" y="88"/>
                  </a:lnTo>
                  <a:lnTo>
                    <a:pt x="398" y="82"/>
                  </a:lnTo>
                  <a:lnTo>
                    <a:pt x="398" y="82"/>
                  </a:lnTo>
                  <a:lnTo>
                    <a:pt x="400" y="78"/>
                  </a:lnTo>
                  <a:lnTo>
                    <a:pt x="400" y="70"/>
                  </a:lnTo>
                  <a:lnTo>
                    <a:pt x="400" y="70"/>
                  </a:lnTo>
                  <a:lnTo>
                    <a:pt x="398" y="64"/>
                  </a:lnTo>
                  <a:lnTo>
                    <a:pt x="394" y="58"/>
                  </a:lnTo>
                  <a:lnTo>
                    <a:pt x="394" y="58"/>
                  </a:lnTo>
                  <a:lnTo>
                    <a:pt x="390" y="56"/>
                  </a:lnTo>
                  <a:lnTo>
                    <a:pt x="386" y="56"/>
                  </a:lnTo>
                  <a:lnTo>
                    <a:pt x="368" y="54"/>
                  </a:lnTo>
                  <a:lnTo>
                    <a:pt x="340" y="56"/>
                  </a:lnTo>
                  <a:lnTo>
                    <a:pt x="304" y="62"/>
                  </a:lnTo>
                  <a:lnTo>
                    <a:pt x="284" y="42"/>
                  </a:lnTo>
                  <a:lnTo>
                    <a:pt x="284" y="42"/>
                  </a:lnTo>
                  <a:lnTo>
                    <a:pt x="278" y="36"/>
                  </a:lnTo>
                  <a:lnTo>
                    <a:pt x="272" y="34"/>
                  </a:lnTo>
                  <a:lnTo>
                    <a:pt x="266" y="34"/>
                  </a:lnTo>
                  <a:lnTo>
                    <a:pt x="260" y="38"/>
                  </a:lnTo>
                  <a:lnTo>
                    <a:pt x="260" y="38"/>
                  </a:lnTo>
                  <a:lnTo>
                    <a:pt x="258" y="42"/>
                  </a:lnTo>
                  <a:lnTo>
                    <a:pt x="256" y="48"/>
                  </a:lnTo>
                  <a:lnTo>
                    <a:pt x="258" y="52"/>
                  </a:lnTo>
                  <a:lnTo>
                    <a:pt x="262" y="56"/>
                  </a:lnTo>
                  <a:lnTo>
                    <a:pt x="272" y="66"/>
                  </a:lnTo>
                  <a:lnTo>
                    <a:pt x="222" y="74"/>
                  </a:lnTo>
                  <a:lnTo>
                    <a:pt x="210" y="60"/>
                  </a:lnTo>
                  <a:lnTo>
                    <a:pt x="210" y="60"/>
                  </a:lnTo>
                  <a:lnTo>
                    <a:pt x="200" y="52"/>
                  </a:lnTo>
                  <a:lnTo>
                    <a:pt x="192" y="48"/>
                  </a:lnTo>
                  <a:lnTo>
                    <a:pt x="186" y="48"/>
                  </a:lnTo>
                  <a:lnTo>
                    <a:pt x="180" y="50"/>
                  </a:lnTo>
                  <a:lnTo>
                    <a:pt x="180" y="50"/>
                  </a:lnTo>
                  <a:lnTo>
                    <a:pt x="176" y="54"/>
                  </a:lnTo>
                  <a:lnTo>
                    <a:pt x="176" y="60"/>
                  </a:lnTo>
                  <a:lnTo>
                    <a:pt x="176" y="64"/>
                  </a:lnTo>
                  <a:lnTo>
                    <a:pt x="180" y="70"/>
                  </a:lnTo>
                  <a:lnTo>
                    <a:pt x="190" y="78"/>
                  </a:lnTo>
                  <a:lnTo>
                    <a:pt x="118" y="84"/>
                  </a:lnTo>
                  <a:lnTo>
                    <a:pt x="74" y="42"/>
                  </a:lnTo>
                  <a:lnTo>
                    <a:pt x="74" y="42"/>
                  </a:lnTo>
                  <a:lnTo>
                    <a:pt x="50" y="18"/>
                  </a:lnTo>
                  <a:lnTo>
                    <a:pt x="38" y="10"/>
                  </a:lnTo>
                  <a:lnTo>
                    <a:pt x="28" y="4"/>
                  </a:lnTo>
                  <a:lnTo>
                    <a:pt x="20" y="2"/>
                  </a:lnTo>
                  <a:lnTo>
                    <a:pt x="14" y="0"/>
                  </a:lnTo>
                  <a:lnTo>
                    <a:pt x="6" y="2"/>
                  </a:lnTo>
                  <a:lnTo>
                    <a:pt x="2" y="6"/>
                  </a:lnTo>
                  <a:lnTo>
                    <a:pt x="2" y="6"/>
                  </a:lnTo>
                  <a:lnTo>
                    <a:pt x="0" y="10"/>
                  </a:lnTo>
                  <a:lnTo>
                    <a:pt x="0" y="18"/>
                  </a:lnTo>
                  <a:lnTo>
                    <a:pt x="4" y="26"/>
                  </a:lnTo>
                  <a:lnTo>
                    <a:pt x="12" y="38"/>
                  </a:lnTo>
                  <a:lnTo>
                    <a:pt x="12" y="38"/>
                  </a:lnTo>
                  <a:lnTo>
                    <a:pt x="28" y="62"/>
                  </a:lnTo>
                  <a:lnTo>
                    <a:pt x="40" y="76"/>
                  </a:lnTo>
                  <a:lnTo>
                    <a:pt x="82" y="118"/>
                  </a:lnTo>
                  <a:lnTo>
                    <a:pt x="76" y="190"/>
                  </a:lnTo>
                  <a:close/>
                </a:path>
              </a:pathLst>
            </a:custGeom>
            <a:solidFill>
              <a:srgbClr val="DAD7C5"/>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1">
      <a:majorFont>
        <a:latin typeface="Impact"/>
        <a:ea typeface="华康俪金黑W8"/>
        <a:cs typeface=""/>
      </a:majorFont>
      <a:minorFont>
        <a:latin typeface="Impac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WPS 演示</Application>
  <PresentationFormat>全屏显示(16:9)</PresentationFormat>
  <Paragraphs>113</Paragraphs>
  <Slides>14</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隶书</vt:lpstr>
      <vt:lpstr>微软雅黑</vt:lpstr>
      <vt:lpstr>Arial</vt:lpstr>
      <vt:lpstr>Impact</vt:lpstr>
      <vt:lpstr>Arial Unicode MS</vt:lpstr>
      <vt:lpstr>华康俪金黑W8</vt:lpstr>
      <vt:lpstr>黑体</vt:lpstr>
      <vt:lpstr>Calibri</vt:lpstr>
      <vt:lpstr>华文楷体</vt:lpstr>
      <vt:lpstr>HY강B</vt:lpstr>
      <vt:lpstr>Malgun Gothic</vt:lpstr>
      <vt:lpstr>Office 主题</vt:lpstr>
      <vt:lpstr>PowerPoint 演示文稿</vt:lpstr>
      <vt:lpstr>标题区</vt:lpstr>
      <vt:lpstr>标题区</vt:lpstr>
      <vt:lpstr>标题区</vt:lpstr>
      <vt:lpstr>PowerPoint 演示文稿</vt:lpstr>
      <vt:lpstr>标题区</vt:lpstr>
      <vt:lpstr>标题区</vt:lpstr>
      <vt:lpstr>标题区</vt:lpstr>
      <vt:lpstr>标题区</vt:lpstr>
      <vt:lpstr>标题区</vt:lpstr>
      <vt:lpstr>标题区</vt:lpstr>
      <vt:lpstr>标题区</vt:lpstr>
      <vt:lpstr>标题区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fsmq</cp:lastModifiedBy>
  <cp:revision>108</cp:revision>
  <dcterms:created xsi:type="dcterms:W3CDTF">2020-05-17T16:32:00Z</dcterms:created>
  <dcterms:modified xsi:type="dcterms:W3CDTF">2020-05-17T17:27:28Z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