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5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3375025" y="538480"/>
            <a:ext cx="1437640" cy="676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 API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819785" y="537210"/>
            <a:ext cx="1293495" cy="675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</a:t>
            </a:r>
            <a:endParaRPr lang="en-US" altLang="zh-CN"/>
          </a:p>
        </p:txBody>
      </p:sp>
      <p:cxnSp>
        <p:nvCxnSpPr>
          <p:cNvPr id="7" name="直接箭头连接符 6"/>
          <p:cNvCxnSpPr/>
          <p:nvPr/>
        </p:nvCxnSpPr>
        <p:spPr>
          <a:xfrm>
            <a:off x="2113280" y="759460"/>
            <a:ext cx="126174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500630" y="528320"/>
            <a:ext cx="4178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File</a:t>
            </a:r>
            <a:endParaRPr lang="en-US" altLang="zh-CN" sz="1200"/>
          </a:p>
        </p:txBody>
      </p:sp>
      <p:sp>
        <p:nvSpPr>
          <p:cNvPr id="9" name="圆角矩形 8"/>
          <p:cNvSpPr/>
          <p:nvPr/>
        </p:nvSpPr>
        <p:spPr>
          <a:xfrm>
            <a:off x="5985510" y="1868170"/>
            <a:ext cx="1437640" cy="675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sqlite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11" idx="2"/>
            <a:endCxn id="9" idx="0"/>
          </p:cNvCxnSpPr>
          <p:nvPr/>
        </p:nvCxnSpPr>
        <p:spPr>
          <a:xfrm>
            <a:off x="6704330" y="1213485"/>
            <a:ext cx="0" cy="654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>
            <p:custDataLst>
              <p:tags r:id="rId1"/>
            </p:custDataLst>
          </p:nvPr>
        </p:nvSpPr>
        <p:spPr>
          <a:xfrm>
            <a:off x="5985510" y="538480"/>
            <a:ext cx="1437640" cy="675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Format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4" idx="3"/>
            <a:endCxn id="11" idx="1"/>
          </p:cNvCxnSpPr>
          <p:nvPr/>
        </p:nvCxnSpPr>
        <p:spPr>
          <a:xfrm flipV="1">
            <a:off x="4812665" y="876300"/>
            <a:ext cx="117284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>
            <p:custDataLst>
              <p:tags r:id="rId2"/>
            </p:custDataLst>
          </p:nvPr>
        </p:nvSpPr>
        <p:spPr>
          <a:xfrm>
            <a:off x="8684895" y="537210"/>
            <a:ext cx="1437640" cy="675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DFS</a:t>
            </a:r>
            <a:endParaRPr lang="en-US" altLang="zh-CN"/>
          </a:p>
        </p:txBody>
      </p:sp>
      <p:cxnSp>
        <p:nvCxnSpPr>
          <p:cNvPr id="15" name="直接箭头连接符 14"/>
          <p:cNvCxnSpPr>
            <a:stCxn id="11" idx="3"/>
            <a:endCxn id="14" idx="1"/>
          </p:cNvCxnSpPr>
          <p:nvPr/>
        </p:nvCxnSpPr>
        <p:spPr>
          <a:xfrm flipV="1">
            <a:off x="7423150" y="875030"/>
            <a:ext cx="126174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1"/>
            <a:endCxn id="4" idx="2"/>
          </p:cNvCxnSpPr>
          <p:nvPr/>
        </p:nvCxnSpPr>
        <p:spPr>
          <a:xfrm flipH="1" flipV="1">
            <a:off x="4093845" y="1214755"/>
            <a:ext cx="1891665" cy="991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2112645" y="1007745"/>
            <a:ext cx="12553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451735" y="741045"/>
            <a:ext cx="5422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path</a:t>
            </a:r>
            <a:endParaRPr lang="en-US" altLang="zh-CN" sz="1400"/>
          </a:p>
        </p:txBody>
      </p:sp>
      <p:sp>
        <p:nvSpPr>
          <p:cNvPr id="19" name="文本框 18"/>
          <p:cNvSpPr txBox="1"/>
          <p:nvPr>
            <p:custDataLst>
              <p:tags r:id="rId3"/>
            </p:custDataLst>
          </p:nvPr>
        </p:nvSpPr>
        <p:spPr>
          <a:xfrm rot="1680000">
            <a:off x="4768215" y="1323975"/>
            <a:ext cx="5422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path</a:t>
            </a:r>
            <a:endParaRPr lang="en-US" altLang="zh-CN" sz="1400"/>
          </a:p>
        </p:txBody>
      </p:sp>
      <p:sp>
        <p:nvSpPr>
          <p:cNvPr id="20" name="矩形 19"/>
          <p:cNvSpPr/>
          <p:nvPr>
            <p:custDataLst>
              <p:tags r:id="rId4"/>
            </p:custDataLst>
          </p:nvPr>
        </p:nvSpPr>
        <p:spPr>
          <a:xfrm>
            <a:off x="812800" y="3260725"/>
            <a:ext cx="1293495" cy="675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21" name="圆角矩形 20"/>
          <p:cNvSpPr/>
          <p:nvPr>
            <p:custDataLst>
              <p:tags r:id="rId5"/>
            </p:custDataLst>
          </p:nvPr>
        </p:nvSpPr>
        <p:spPr>
          <a:xfrm>
            <a:off x="3361055" y="3260725"/>
            <a:ext cx="1437640" cy="676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 API</a:t>
            </a:r>
            <a:endParaRPr lang="en-US" altLang="zh-CN"/>
          </a:p>
        </p:txBody>
      </p:sp>
      <p:sp>
        <p:nvSpPr>
          <p:cNvPr id="22" name="圆角矩形 21"/>
          <p:cNvSpPr/>
          <p:nvPr>
            <p:custDataLst>
              <p:tags r:id="rId6"/>
            </p:custDataLst>
          </p:nvPr>
        </p:nvSpPr>
        <p:spPr>
          <a:xfrm>
            <a:off x="5978525" y="3203575"/>
            <a:ext cx="1437640" cy="675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DFS</a:t>
            </a:r>
            <a:endParaRPr lang="en-US" altLang="zh-CN"/>
          </a:p>
        </p:txBody>
      </p:sp>
      <p:cxnSp>
        <p:nvCxnSpPr>
          <p:cNvPr id="23" name="直接箭头连接符 22"/>
          <p:cNvCxnSpPr/>
          <p:nvPr>
            <p:custDataLst>
              <p:tags r:id="rId7"/>
            </p:custDataLst>
          </p:nvPr>
        </p:nvCxnSpPr>
        <p:spPr>
          <a:xfrm>
            <a:off x="2099310" y="3463925"/>
            <a:ext cx="126174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>
            <p:custDataLst>
              <p:tags r:id="rId8"/>
            </p:custDataLst>
          </p:nvPr>
        </p:nvCxnSpPr>
        <p:spPr>
          <a:xfrm flipH="1">
            <a:off x="2106295" y="3712210"/>
            <a:ext cx="12553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>
            <p:custDataLst>
              <p:tags r:id="rId9"/>
            </p:custDataLst>
          </p:nvPr>
        </p:nvCxnSpPr>
        <p:spPr>
          <a:xfrm>
            <a:off x="4721225" y="3462020"/>
            <a:ext cx="126174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>
            <p:custDataLst>
              <p:tags r:id="rId10"/>
            </p:custDataLst>
          </p:nvPr>
        </p:nvCxnSpPr>
        <p:spPr>
          <a:xfrm flipH="1">
            <a:off x="4798695" y="3712210"/>
            <a:ext cx="12553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>
            <p:custDataLst>
              <p:tags r:id="rId11"/>
            </p:custDataLst>
          </p:nvPr>
        </p:nvSpPr>
        <p:spPr>
          <a:xfrm>
            <a:off x="2462530" y="3155315"/>
            <a:ext cx="5422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path</a:t>
            </a:r>
            <a:endParaRPr lang="en-US" altLang="zh-CN" sz="1400"/>
          </a:p>
        </p:txBody>
      </p:sp>
      <p:sp>
        <p:nvSpPr>
          <p:cNvPr id="28" name="文本框 27"/>
          <p:cNvSpPr txBox="1"/>
          <p:nvPr>
            <p:custDataLst>
              <p:tags r:id="rId12"/>
            </p:custDataLst>
          </p:nvPr>
        </p:nvSpPr>
        <p:spPr>
          <a:xfrm>
            <a:off x="5117465" y="3155315"/>
            <a:ext cx="5422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path</a:t>
            </a:r>
            <a:endParaRPr lang="en-US" altLang="zh-CN" sz="1400"/>
          </a:p>
        </p:txBody>
      </p:sp>
      <p:sp>
        <p:nvSpPr>
          <p:cNvPr id="29" name="文本框 28"/>
          <p:cNvSpPr txBox="1"/>
          <p:nvPr>
            <p:custDataLst>
              <p:tags r:id="rId13"/>
            </p:custDataLst>
          </p:nvPr>
        </p:nvSpPr>
        <p:spPr>
          <a:xfrm>
            <a:off x="2524760" y="3436620"/>
            <a:ext cx="4178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File</a:t>
            </a:r>
            <a:endParaRPr lang="en-US" altLang="zh-CN" sz="1200"/>
          </a:p>
        </p:txBody>
      </p:sp>
      <p:sp>
        <p:nvSpPr>
          <p:cNvPr id="30" name="文本框 29"/>
          <p:cNvSpPr txBox="1"/>
          <p:nvPr>
            <p:custDataLst>
              <p:tags r:id="rId14"/>
            </p:custDataLst>
          </p:nvPr>
        </p:nvSpPr>
        <p:spPr>
          <a:xfrm>
            <a:off x="5179695" y="3462020"/>
            <a:ext cx="4178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File</a:t>
            </a:r>
            <a:endParaRPr lang="en-US" altLang="zh-CN" sz="1200"/>
          </a:p>
        </p:txBody>
      </p:sp>
      <p:sp>
        <p:nvSpPr>
          <p:cNvPr id="31" name="文本框 30"/>
          <p:cNvSpPr txBox="1"/>
          <p:nvPr/>
        </p:nvSpPr>
        <p:spPr>
          <a:xfrm>
            <a:off x="1169035" y="5215890"/>
            <a:ext cx="8844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Spring Boot  Mybatis-Plus  ffmpeg  sqlite  hdfs  docker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COMMONDATA" val="eyJoZGlkIjoiMjRiMGI5ZTEwMTE3NjE0Mzk0MzdmMzU3OTk2MzY1ZDE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WPS 演示</Application>
  <PresentationFormat>宽屏</PresentationFormat>
  <Paragraphs>32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Ryan</cp:lastModifiedBy>
  <cp:revision>3</cp:revision>
  <dcterms:created xsi:type="dcterms:W3CDTF">2023-05-11T00:52:23Z</dcterms:created>
  <dcterms:modified xsi:type="dcterms:W3CDTF">2023-05-11T01:09:46Z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26158A043D4F4710A47AFD78BB52790C_12</vt:lpwstr>
  </property>
  <property fmtid="{D5CDD505-2E9C-101B-9397-08002B2CF9AE}" pid="3" name="KSOProductBuildVer">
    <vt:lpwstr>2052-11.1.0.14309</vt:lpwstr>
  </property>
</Properties>
</file>