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312" r:id="rId2"/>
    <p:sldId id="31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3" r:id="rId32"/>
    <p:sldId id="344" r:id="rId33"/>
    <p:sldId id="345" r:id="rId34"/>
    <p:sldId id="346" r:id="rId35"/>
    <p:sldId id="347" r:id="rId36"/>
    <p:sldId id="348" r:id="rId37"/>
    <p:sldId id="349" r:id="rId38"/>
    <p:sldId id="350" r:id="rId39"/>
    <p:sldId id="351" r:id="rId40"/>
    <p:sldId id="352" r:id="rId41"/>
    <p:sldId id="353" r:id="rId42"/>
    <p:sldId id="354" r:id="rId43"/>
    <p:sldId id="355" r:id="rId44"/>
    <p:sldId id="356" r:id="rId45"/>
    <p:sldId id="357" r:id="rId46"/>
    <p:sldId id="358" r:id="rId47"/>
    <p:sldId id="359" r:id="rId48"/>
    <p:sldId id="360" r:id="rId49"/>
    <p:sldId id="361" r:id="rId50"/>
    <p:sldId id="362" r:id="rId51"/>
    <p:sldId id="363" r:id="rId52"/>
    <p:sldId id="364" r:id="rId53"/>
    <p:sldId id="365" r:id="rId54"/>
    <p:sldId id="366" r:id="rId55"/>
    <p:sldId id="367" r:id="rId56"/>
    <p:sldId id="368" r:id="rId57"/>
    <p:sldId id="369" r:id="rId58"/>
    <p:sldId id="370" r:id="rId59"/>
    <p:sldId id="371" r:id="rId60"/>
    <p:sldId id="372" r:id="rId61"/>
    <p:sldId id="373" r:id="rId62"/>
    <p:sldId id="374" r:id="rId63"/>
    <p:sldId id="375" r:id="rId64"/>
    <p:sldId id="376" r:id="rId65"/>
    <p:sldId id="377" r:id="rId66"/>
    <p:sldId id="378" r:id="rId67"/>
    <p:sldId id="379" r:id="rId68"/>
    <p:sldId id="380" r:id="rId69"/>
    <p:sldId id="381" r:id="rId70"/>
    <p:sldId id="382" r:id="rId71"/>
    <p:sldId id="383" r:id="rId72"/>
    <p:sldId id="384" r:id="rId73"/>
    <p:sldId id="385" r:id="rId74"/>
    <p:sldId id="386" r:id="rId75"/>
    <p:sldId id="387" r:id="rId76"/>
    <p:sldId id="388" r:id="rId77"/>
    <p:sldId id="389" r:id="rId78"/>
    <p:sldId id="390" r:id="rId79"/>
    <p:sldId id="391" r:id="rId80"/>
    <p:sldId id="392" r:id="rId81"/>
    <p:sldId id="393" r:id="rId82"/>
    <p:sldId id="394" r:id="rId83"/>
    <p:sldId id="395" r:id="rId84"/>
    <p:sldId id="396" r:id="rId85"/>
    <p:sldId id="397" r:id="rId86"/>
    <p:sldId id="398" r:id="rId87"/>
    <p:sldId id="399" r:id="rId88"/>
    <p:sldId id="400" r:id="rId89"/>
    <p:sldId id="401" r:id="rId90"/>
    <p:sldId id="402" r:id="rId91"/>
  </p:sldIdLst>
  <p:sldSz cx="9144000" cy="6858000" type="screen4x3"/>
  <p:notesSz cx="6858000" cy="9144000"/>
  <p:defaultTextStyle>
    <a:defPPr>
      <a:defRPr lang="tr-TR"/>
    </a:defPPr>
    <a:lvl1pPr algn="l" rtl="0" fontAlgn="base">
      <a:spcBef>
        <a:spcPct val="0"/>
      </a:spcBef>
      <a:spcAft>
        <a:spcPct val="0"/>
      </a:spcAft>
      <a:defRPr sz="1500" kern="1200" baseline="30000">
        <a:solidFill>
          <a:schemeClr val="tx1"/>
        </a:solidFill>
        <a:latin typeface="Times New Roman" pitchFamily="18" charset="0"/>
        <a:ea typeface="+mn-ea"/>
        <a:cs typeface="+mn-cs"/>
      </a:defRPr>
    </a:lvl1pPr>
    <a:lvl2pPr marL="457200" algn="l" rtl="0" fontAlgn="base">
      <a:spcBef>
        <a:spcPct val="0"/>
      </a:spcBef>
      <a:spcAft>
        <a:spcPct val="0"/>
      </a:spcAft>
      <a:defRPr sz="1500" kern="1200" baseline="30000">
        <a:solidFill>
          <a:schemeClr val="tx1"/>
        </a:solidFill>
        <a:latin typeface="Times New Roman" pitchFamily="18" charset="0"/>
        <a:ea typeface="+mn-ea"/>
        <a:cs typeface="+mn-cs"/>
      </a:defRPr>
    </a:lvl2pPr>
    <a:lvl3pPr marL="914400" algn="l" rtl="0" fontAlgn="base">
      <a:spcBef>
        <a:spcPct val="0"/>
      </a:spcBef>
      <a:spcAft>
        <a:spcPct val="0"/>
      </a:spcAft>
      <a:defRPr sz="1500" kern="1200" baseline="30000">
        <a:solidFill>
          <a:schemeClr val="tx1"/>
        </a:solidFill>
        <a:latin typeface="Times New Roman" pitchFamily="18" charset="0"/>
        <a:ea typeface="+mn-ea"/>
        <a:cs typeface="+mn-cs"/>
      </a:defRPr>
    </a:lvl3pPr>
    <a:lvl4pPr marL="1371600" algn="l" rtl="0" fontAlgn="base">
      <a:spcBef>
        <a:spcPct val="0"/>
      </a:spcBef>
      <a:spcAft>
        <a:spcPct val="0"/>
      </a:spcAft>
      <a:defRPr sz="1500" kern="1200" baseline="30000">
        <a:solidFill>
          <a:schemeClr val="tx1"/>
        </a:solidFill>
        <a:latin typeface="Times New Roman" pitchFamily="18" charset="0"/>
        <a:ea typeface="+mn-ea"/>
        <a:cs typeface="+mn-cs"/>
      </a:defRPr>
    </a:lvl4pPr>
    <a:lvl5pPr marL="1828800" algn="l" rtl="0" fontAlgn="base">
      <a:spcBef>
        <a:spcPct val="0"/>
      </a:spcBef>
      <a:spcAft>
        <a:spcPct val="0"/>
      </a:spcAft>
      <a:defRPr sz="1500" kern="1200" baseline="30000">
        <a:solidFill>
          <a:schemeClr val="tx1"/>
        </a:solidFill>
        <a:latin typeface="Times New Roman" pitchFamily="18" charset="0"/>
        <a:ea typeface="+mn-ea"/>
        <a:cs typeface="+mn-cs"/>
      </a:defRPr>
    </a:lvl5pPr>
    <a:lvl6pPr marL="2286000" algn="l" defTabSz="914400" rtl="0" eaLnBrk="1" latinLnBrk="0" hangingPunct="1">
      <a:defRPr sz="1500" kern="1200" baseline="30000">
        <a:solidFill>
          <a:schemeClr val="tx1"/>
        </a:solidFill>
        <a:latin typeface="Times New Roman" pitchFamily="18" charset="0"/>
        <a:ea typeface="+mn-ea"/>
        <a:cs typeface="+mn-cs"/>
      </a:defRPr>
    </a:lvl6pPr>
    <a:lvl7pPr marL="2743200" algn="l" defTabSz="914400" rtl="0" eaLnBrk="1" latinLnBrk="0" hangingPunct="1">
      <a:defRPr sz="1500" kern="1200" baseline="30000">
        <a:solidFill>
          <a:schemeClr val="tx1"/>
        </a:solidFill>
        <a:latin typeface="Times New Roman" pitchFamily="18" charset="0"/>
        <a:ea typeface="+mn-ea"/>
        <a:cs typeface="+mn-cs"/>
      </a:defRPr>
    </a:lvl7pPr>
    <a:lvl8pPr marL="3200400" algn="l" defTabSz="914400" rtl="0" eaLnBrk="1" latinLnBrk="0" hangingPunct="1">
      <a:defRPr sz="1500" kern="1200" baseline="30000">
        <a:solidFill>
          <a:schemeClr val="tx1"/>
        </a:solidFill>
        <a:latin typeface="Times New Roman" pitchFamily="18" charset="0"/>
        <a:ea typeface="+mn-ea"/>
        <a:cs typeface="+mn-cs"/>
      </a:defRPr>
    </a:lvl8pPr>
    <a:lvl9pPr marL="3657600" algn="l" defTabSz="914400" rtl="0" eaLnBrk="1" latinLnBrk="0" hangingPunct="1">
      <a:defRPr sz="1500" kern="1200" baseline="300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4" autoAdjust="0"/>
    <p:restoredTop sz="94660"/>
  </p:normalViewPr>
  <p:slideViewPr>
    <p:cSldViewPr>
      <p:cViewPr varScale="1">
        <p:scale>
          <a:sx n="85" d="100"/>
          <a:sy n="85" d="100"/>
        </p:scale>
        <p:origin x="163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FEC084-BABA-4979-8283-6DD334C797C3}" type="doc">
      <dgm:prSet loTypeId="urn:microsoft.com/office/officeart/2005/8/layout/hierarchy1" loCatId="hierarchy" qsTypeId="urn:microsoft.com/office/officeart/2005/8/quickstyle/simple3" qsCatId="simple" csTypeId="urn:microsoft.com/office/officeart/2005/8/colors/accent1_2" csCatId="accent1" phldr="1"/>
      <dgm:spPr/>
    </dgm:pt>
    <dgm:pt modelId="{D0B0B1DC-54CD-42CF-A1F6-C09D7777E506}">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dirty="0">
              <a:ln/>
              <a:effectLst/>
              <a:latin typeface="Arial" pitchFamily="34" charset="0"/>
            </a:rPr>
            <a:t>Çözünen madde miktarına göre çözelti</a:t>
          </a:r>
        </a:p>
      </dgm:t>
    </dgm:pt>
    <dgm:pt modelId="{0D218331-D997-4C41-B621-679FD73C40DF}" type="parTrans" cxnId="{05552FD3-3669-49AB-9B43-555D86967A2A}">
      <dgm:prSet/>
      <dgm:spPr/>
      <dgm:t>
        <a:bodyPr/>
        <a:lstStyle/>
        <a:p>
          <a:endParaRPr lang="tr-TR" sz="1200"/>
        </a:p>
      </dgm:t>
    </dgm:pt>
    <dgm:pt modelId="{FB7A2EBF-40B2-47E0-B2CF-DC4D850CAE7B}" type="sibTrans" cxnId="{05552FD3-3669-49AB-9B43-555D86967A2A}">
      <dgm:prSet/>
      <dgm:spPr/>
      <dgm:t>
        <a:bodyPr/>
        <a:lstStyle/>
        <a:p>
          <a:endParaRPr lang="tr-TR" sz="1200"/>
        </a:p>
      </dgm:t>
    </dgm:pt>
    <dgm:pt modelId="{C9583B39-29F0-4DFC-9B81-469A54D86F22}">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dirty="0">
              <a:ln/>
              <a:effectLst/>
              <a:latin typeface="Arial" pitchFamily="34" charset="0"/>
            </a:rPr>
            <a:t>Doymuş çözelti</a:t>
          </a:r>
        </a:p>
      </dgm:t>
    </dgm:pt>
    <dgm:pt modelId="{3FCD185B-D605-4B9E-AA8E-31A36500A2DA}" type="parTrans" cxnId="{B78414C9-3669-4868-9E0A-A2A282D8476E}">
      <dgm:prSet/>
      <dgm:spPr/>
      <dgm:t>
        <a:bodyPr/>
        <a:lstStyle/>
        <a:p>
          <a:endParaRPr lang="tr-TR" sz="1200"/>
        </a:p>
      </dgm:t>
    </dgm:pt>
    <dgm:pt modelId="{DB4A3D05-D024-4A79-BC90-B70DC088F658}" type="sibTrans" cxnId="{B78414C9-3669-4868-9E0A-A2A282D8476E}">
      <dgm:prSet/>
      <dgm:spPr/>
      <dgm:t>
        <a:bodyPr/>
        <a:lstStyle/>
        <a:p>
          <a:endParaRPr lang="tr-TR" sz="1200"/>
        </a:p>
      </dgm:t>
    </dgm:pt>
    <dgm:pt modelId="{18ADD04F-FA35-4476-ACE2-E32765784D26}">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dirty="0">
              <a:ln/>
              <a:effectLst/>
              <a:latin typeface="Arial" pitchFamily="34" charset="0"/>
            </a:rPr>
            <a:t>Çözünen = çözünebilen</a:t>
          </a:r>
        </a:p>
      </dgm:t>
    </dgm:pt>
    <dgm:pt modelId="{915AD1CA-6DE2-4271-8132-F202D7F15ABD}" type="parTrans" cxnId="{90532381-B53A-4C85-8B14-013A38750BB5}">
      <dgm:prSet/>
      <dgm:spPr/>
      <dgm:t>
        <a:bodyPr/>
        <a:lstStyle/>
        <a:p>
          <a:endParaRPr lang="tr-TR" sz="1200"/>
        </a:p>
      </dgm:t>
    </dgm:pt>
    <dgm:pt modelId="{58CFEEC2-C8B5-4F49-83E7-02F8708F76CA}" type="sibTrans" cxnId="{90532381-B53A-4C85-8B14-013A38750BB5}">
      <dgm:prSet/>
      <dgm:spPr/>
      <dgm:t>
        <a:bodyPr/>
        <a:lstStyle/>
        <a:p>
          <a:endParaRPr lang="tr-TR" sz="1200"/>
        </a:p>
      </dgm:t>
    </dgm:pt>
    <dgm:pt modelId="{E8054A8A-2B2F-4285-A0B1-96B61A2EFC8C}">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dirty="0">
              <a:ln/>
              <a:effectLst/>
              <a:latin typeface="Arial" pitchFamily="34" charset="0"/>
            </a:rPr>
            <a:t>Doymamış çözelti</a:t>
          </a:r>
        </a:p>
      </dgm:t>
    </dgm:pt>
    <dgm:pt modelId="{605B2EE7-ECC7-4515-8CB8-D18839048D17}" type="parTrans" cxnId="{78BC0186-EF2F-477F-BE5C-998D1207055E}">
      <dgm:prSet/>
      <dgm:spPr/>
      <dgm:t>
        <a:bodyPr/>
        <a:lstStyle/>
        <a:p>
          <a:endParaRPr lang="tr-TR" sz="1200"/>
        </a:p>
      </dgm:t>
    </dgm:pt>
    <dgm:pt modelId="{9DB08CC1-B86A-4F24-9527-0D069BBDF439}" type="sibTrans" cxnId="{78BC0186-EF2F-477F-BE5C-998D1207055E}">
      <dgm:prSet/>
      <dgm:spPr/>
      <dgm:t>
        <a:bodyPr/>
        <a:lstStyle/>
        <a:p>
          <a:endParaRPr lang="tr-TR" sz="1200"/>
        </a:p>
      </dgm:t>
    </dgm:pt>
    <dgm:pt modelId="{FE83EBA5-8CE0-40EC-9525-9868AAA8A8FD}">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dirty="0">
              <a:ln/>
              <a:effectLst/>
              <a:latin typeface="Arial" pitchFamily="34" charset="0"/>
            </a:rPr>
            <a:t>Çözünen &lt; çözünebilen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effectLst/>
            <a:latin typeface="Arial" pitchFamily="34" charset="0"/>
          </a:endParaRPr>
        </a:p>
      </dgm:t>
    </dgm:pt>
    <dgm:pt modelId="{2EE72080-1BEA-4E54-90B6-F61ED6B5CFD6}" type="parTrans" cxnId="{ED8B10BF-17AB-46AA-A1D7-F4836DDD185C}">
      <dgm:prSet/>
      <dgm:spPr/>
      <dgm:t>
        <a:bodyPr/>
        <a:lstStyle/>
        <a:p>
          <a:endParaRPr lang="tr-TR" sz="1200"/>
        </a:p>
      </dgm:t>
    </dgm:pt>
    <dgm:pt modelId="{B055539C-2F6C-458A-80FB-4EAA20E96268}" type="sibTrans" cxnId="{ED8B10BF-17AB-46AA-A1D7-F4836DDD185C}">
      <dgm:prSet/>
      <dgm:spPr/>
      <dgm:t>
        <a:bodyPr/>
        <a:lstStyle/>
        <a:p>
          <a:endParaRPr lang="tr-TR" sz="1200"/>
        </a:p>
      </dgm:t>
    </dgm:pt>
    <dgm:pt modelId="{520A5BFF-773D-4838-8B39-41B4D8133E7A}">
      <dgm:prSet custT="1"/>
      <dgm:spPr/>
      <dgm:t>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tr-TR" sz="1200" b="0" i="0" u="none" strike="noStrike" cap="none" normalizeH="0" baseline="0" dirty="0">
              <a:ln/>
              <a:effectLst/>
              <a:latin typeface="Arial" pitchFamily="34" charset="0"/>
            </a:rPr>
            <a:t>Aşırı Doymuş Çözelti</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effectLst/>
            <a:latin typeface="Arial" pitchFamily="34" charset="0"/>
          </a:endParaRPr>
        </a:p>
      </dgm:t>
    </dgm:pt>
    <dgm:pt modelId="{D0A7A963-A63C-4E65-8914-BE63EF764D3E}" type="parTrans" cxnId="{51943EB2-9F7C-43FA-8390-337F46C37306}">
      <dgm:prSet/>
      <dgm:spPr/>
      <dgm:t>
        <a:bodyPr/>
        <a:lstStyle/>
        <a:p>
          <a:endParaRPr lang="tr-TR" sz="1200"/>
        </a:p>
      </dgm:t>
    </dgm:pt>
    <dgm:pt modelId="{AB8F78C6-F9AD-4148-B1AC-C0C12FFB8FCD}" type="sibTrans" cxnId="{51943EB2-9F7C-43FA-8390-337F46C37306}">
      <dgm:prSet/>
      <dgm:spPr/>
      <dgm:t>
        <a:bodyPr/>
        <a:lstStyle/>
        <a:p>
          <a:endParaRPr lang="tr-TR" sz="1200"/>
        </a:p>
      </dgm:t>
    </dgm:pt>
    <dgm:pt modelId="{5A8D73AC-5874-43BE-BC81-DE0A17311FA2}">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dirty="0">
              <a:ln/>
              <a:effectLst/>
              <a:latin typeface="Arial" pitchFamily="34" charset="0"/>
            </a:rPr>
            <a:t>Çözünen &gt; çözünebilen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dirty="0">
            <a:ln/>
            <a:effectLst/>
            <a:latin typeface="Arial" pitchFamily="34" charset="0"/>
          </a:endParaRPr>
        </a:p>
      </dgm:t>
    </dgm:pt>
    <dgm:pt modelId="{0B2A3697-6ECC-40C2-99BC-3395FB0A124C}" type="parTrans" cxnId="{6A89E931-3590-4145-AE5A-31A58BA38C28}">
      <dgm:prSet/>
      <dgm:spPr/>
      <dgm:t>
        <a:bodyPr/>
        <a:lstStyle/>
        <a:p>
          <a:endParaRPr lang="tr-TR" sz="1200"/>
        </a:p>
      </dgm:t>
    </dgm:pt>
    <dgm:pt modelId="{61B3E77F-3FE1-4443-BF3C-51990A039C90}" type="sibTrans" cxnId="{6A89E931-3590-4145-AE5A-31A58BA38C28}">
      <dgm:prSet/>
      <dgm:spPr/>
      <dgm:t>
        <a:bodyPr/>
        <a:lstStyle/>
        <a:p>
          <a:endParaRPr lang="tr-TR" sz="1200"/>
        </a:p>
      </dgm:t>
    </dgm:pt>
    <dgm:pt modelId="{11BDED2A-E5B4-47E2-955B-E06FD51E6CE1}" type="pres">
      <dgm:prSet presAssocID="{ACFEC084-BABA-4979-8283-6DD334C797C3}" presName="hierChild1" presStyleCnt="0">
        <dgm:presLayoutVars>
          <dgm:chPref val="1"/>
          <dgm:dir/>
          <dgm:animOne val="branch"/>
          <dgm:animLvl val="lvl"/>
          <dgm:resizeHandles/>
        </dgm:presLayoutVars>
      </dgm:prSet>
      <dgm:spPr/>
    </dgm:pt>
    <dgm:pt modelId="{2429928A-5C13-447E-A76D-E9D2E05B01B9}" type="pres">
      <dgm:prSet presAssocID="{D0B0B1DC-54CD-42CF-A1F6-C09D7777E506}" presName="hierRoot1" presStyleCnt="0"/>
      <dgm:spPr/>
    </dgm:pt>
    <dgm:pt modelId="{7C15FFD3-6BD5-4B20-8206-448A60D51470}" type="pres">
      <dgm:prSet presAssocID="{D0B0B1DC-54CD-42CF-A1F6-C09D7777E506}" presName="composite" presStyleCnt="0"/>
      <dgm:spPr/>
    </dgm:pt>
    <dgm:pt modelId="{9C55DD18-1437-41FB-9F23-1C9BAF0DA7EE}" type="pres">
      <dgm:prSet presAssocID="{D0B0B1DC-54CD-42CF-A1F6-C09D7777E506}" presName="background" presStyleLbl="node0" presStyleIdx="0" presStyleCnt="1"/>
      <dgm:spPr/>
    </dgm:pt>
    <dgm:pt modelId="{F77FDC4D-D223-477F-B40F-F1AE4CA4AB1F}" type="pres">
      <dgm:prSet presAssocID="{D0B0B1DC-54CD-42CF-A1F6-C09D7777E506}" presName="text" presStyleLbl="fgAcc0" presStyleIdx="0" presStyleCnt="1">
        <dgm:presLayoutVars>
          <dgm:chPref val="3"/>
        </dgm:presLayoutVars>
      </dgm:prSet>
      <dgm:spPr/>
    </dgm:pt>
    <dgm:pt modelId="{69A22308-A96A-4D98-862E-DE0C063FFD4C}" type="pres">
      <dgm:prSet presAssocID="{D0B0B1DC-54CD-42CF-A1F6-C09D7777E506}" presName="hierChild2" presStyleCnt="0"/>
      <dgm:spPr/>
    </dgm:pt>
    <dgm:pt modelId="{7D289C7A-40AE-4073-92C8-E3B6E9A00C94}" type="pres">
      <dgm:prSet presAssocID="{3FCD185B-D605-4B9E-AA8E-31A36500A2DA}" presName="Name10" presStyleLbl="parChTrans1D2" presStyleIdx="0" presStyleCnt="3"/>
      <dgm:spPr/>
    </dgm:pt>
    <dgm:pt modelId="{411A49A8-CDF5-4716-9B40-B0CC62E059A9}" type="pres">
      <dgm:prSet presAssocID="{C9583B39-29F0-4DFC-9B81-469A54D86F22}" presName="hierRoot2" presStyleCnt="0"/>
      <dgm:spPr/>
    </dgm:pt>
    <dgm:pt modelId="{E3BEC528-338B-47F5-8FA5-7DA373BF57BA}" type="pres">
      <dgm:prSet presAssocID="{C9583B39-29F0-4DFC-9B81-469A54D86F22}" presName="composite2" presStyleCnt="0"/>
      <dgm:spPr/>
    </dgm:pt>
    <dgm:pt modelId="{DB61CC29-7864-4864-B147-C3D42198E10A}" type="pres">
      <dgm:prSet presAssocID="{C9583B39-29F0-4DFC-9B81-469A54D86F22}" presName="background2" presStyleLbl="node2" presStyleIdx="0" presStyleCnt="3"/>
      <dgm:spPr/>
    </dgm:pt>
    <dgm:pt modelId="{D591B5E8-BAA5-498F-A04B-652093A95EA9}" type="pres">
      <dgm:prSet presAssocID="{C9583B39-29F0-4DFC-9B81-469A54D86F22}" presName="text2" presStyleLbl="fgAcc2" presStyleIdx="0" presStyleCnt="3">
        <dgm:presLayoutVars>
          <dgm:chPref val="3"/>
        </dgm:presLayoutVars>
      </dgm:prSet>
      <dgm:spPr/>
    </dgm:pt>
    <dgm:pt modelId="{49F95DCC-2287-4388-A901-208D23EC9653}" type="pres">
      <dgm:prSet presAssocID="{C9583B39-29F0-4DFC-9B81-469A54D86F22}" presName="hierChild3" presStyleCnt="0"/>
      <dgm:spPr/>
    </dgm:pt>
    <dgm:pt modelId="{4792DC1B-4EBC-4957-BCA7-C527162ED879}" type="pres">
      <dgm:prSet presAssocID="{915AD1CA-6DE2-4271-8132-F202D7F15ABD}" presName="Name17" presStyleLbl="parChTrans1D3" presStyleIdx="0" presStyleCnt="3"/>
      <dgm:spPr/>
    </dgm:pt>
    <dgm:pt modelId="{E69197C5-4C16-49AE-81CE-54C5DB6AFCEF}" type="pres">
      <dgm:prSet presAssocID="{18ADD04F-FA35-4476-ACE2-E32765784D26}" presName="hierRoot3" presStyleCnt="0"/>
      <dgm:spPr/>
    </dgm:pt>
    <dgm:pt modelId="{A6D91B4F-C9B2-4CB6-8F1B-44870F56A0A5}" type="pres">
      <dgm:prSet presAssocID="{18ADD04F-FA35-4476-ACE2-E32765784D26}" presName="composite3" presStyleCnt="0"/>
      <dgm:spPr/>
    </dgm:pt>
    <dgm:pt modelId="{B396E94A-2A00-45C3-9214-C999E57B1942}" type="pres">
      <dgm:prSet presAssocID="{18ADD04F-FA35-4476-ACE2-E32765784D26}" presName="background3" presStyleLbl="node3" presStyleIdx="0" presStyleCnt="3"/>
      <dgm:spPr/>
    </dgm:pt>
    <dgm:pt modelId="{05F5FC92-ACC6-4EB6-BE32-F3E246532AEC}" type="pres">
      <dgm:prSet presAssocID="{18ADD04F-FA35-4476-ACE2-E32765784D26}" presName="text3" presStyleLbl="fgAcc3" presStyleIdx="0" presStyleCnt="3">
        <dgm:presLayoutVars>
          <dgm:chPref val="3"/>
        </dgm:presLayoutVars>
      </dgm:prSet>
      <dgm:spPr/>
    </dgm:pt>
    <dgm:pt modelId="{C2F49E68-4E80-4E9F-804D-413726311033}" type="pres">
      <dgm:prSet presAssocID="{18ADD04F-FA35-4476-ACE2-E32765784D26}" presName="hierChild4" presStyleCnt="0"/>
      <dgm:spPr/>
    </dgm:pt>
    <dgm:pt modelId="{8004BA9D-A38C-406C-BAA8-7ACF6E4D4C35}" type="pres">
      <dgm:prSet presAssocID="{605B2EE7-ECC7-4515-8CB8-D18839048D17}" presName="Name10" presStyleLbl="parChTrans1D2" presStyleIdx="1" presStyleCnt="3"/>
      <dgm:spPr/>
    </dgm:pt>
    <dgm:pt modelId="{53BDB6F6-C910-4439-B6C4-B04694B3C399}" type="pres">
      <dgm:prSet presAssocID="{E8054A8A-2B2F-4285-A0B1-96B61A2EFC8C}" presName="hierRoot2" presStyleCnt="0"/>
      <dgm:spPr/>
    </dgm:pt>
    <dgm:pt modelId="{C0038D8B-0831-4B0F-8705-3E802E4F9176}" type="pres">
      <dgm:prSet presAssocID="{E8054A8A-2B2F-4285-A0B1-96B61A2EFC8C}" presName="composite2" presStyleCnt="0"/>
      <dgm:spPr/>
    </dgm:pt>
    <dgm:pt modelId="{AD9D9BB2-DFBA-4111-A116-1975F098ABD9}" type="pres">
      <dgm:prSet presAssocID="{E8054A8A-2B2F-4285-A0B1-96B61A2EFC8C}" presName="background2" presStyleLbl="node2" presStyleIdx="1" presStyleCnt="3"/>
      <dgm:spPr/>
    </dgm:pt>
    <dgm:pt modelId="{24AE17CC-087A-4B68-9594-EC9514867134}" type="pres">
      <dgm:prSet presAssocID="{E8054A8A-2B2F-4285-A0B1-96B61A2EFC8C}" presName="text2" presStyleLbl="fgAcc2" presStyleIdx="1" presStyleCnt="3">
        <dgm:presLayoutVars>
          <dgm:chPref val="3"/>
        </dgm:presLayoutVars>
      </dgm:prSet>
      <dgm:spPr/>
    </dgm:pt>
    <dgm:pt modelId="{1C58E02F-B4D4-47CF-B483-39411B4F2C8A}" type="pres">
      <dgm:prSet presAssocID="{E8054A8A-2B2F-4285-A0B1-96B61A2EFC8C}" presName="hierChild3" presStyleCnt="0"/>
      <dgm:spPr/>
    </dgm:pt>
    <dgm:pt modelId="{F6E631CD-8B1B-4054-8891-1DCCA241E138}" type="pres">
      <dgm:prSet presAssocID="{2EE72080-1BEA-4E54-90B6-F61ED6B5CFD6}" presName="Name17" presStyleLbl="parChTrans1D3" presStyleIdx="1" presStyleCnt="3"/>
      <dgm:spPr/>
    </dgm:pt>
    <dgm:pt modelId="{32F915D4-97EC-4EAF-B47C-FCB74F0CE1BB}" type="pres">
      <dgm:prSet presAssocID="{FE83EBA5-8CE0-40EC-9525-9868AAA8A8FD}" presName="hierRoot3" presStyleCnt="0"/>
      <dgm:spPr/>
    </dgm:pt>
    <dgm:pt modelId="{17850760-14BA-4DA2-8426-C254676BE2D8}" type="pres">
      <dgm:prSet presAssocID="{FE83EBA5-8CE0-40EC-9525-9868AAA8A8FD}" presName="composite3" presStyleCnt="0"/>
      <dgm:spPr/>
    </dgm:pt>
    <dgm:pt modelId="{BC4D0E64-EFBA-43C0-9CDD-7DD7A8D4E022}" type="pres">
      <dgm:prSet presAssocID="{FE83EBA5-8CE0-40EC-9525-9868AAA8A8FD}" presName="background3" presStyleLbl="node3" presStyleIdx="1" presStyleCnt="3"/>
      <dgm:spPr/>
    </dgm:pt>
    <dgm:pt modelId="{BBD1E43A-FF15-4EB6-BCCE-4A42CFE9C95F}" type="pres">
      <dgm:prSet presAssocID="{FE83EBA5-8CE0-40EC-9525-9868AAA8A8FD}" presName="text3" presStyleLbl="fgAcc3" presStyleIdx="1" presStyleCnt="3">
        <dgm:presLayoutVars>
          <dgm:chPref val="3"/>
        </dgm:presLayoutVars>
      </dgm:prSet>
      <dgm:spPr/>
    </dgm:pt>
    <dgm:pt modelId="{B65F622E-56C1-4BB3-8823-705ABC751A95}" type="pres">
      <dgm:prSet presAssocID="{FE83EBA5-8CE0-40EC-9525-9868AAA8A8FD}" presName="hierChild4" presStyleCnt="0"/>
      <dgm:spPr/>
    </dgm:pt>
    <dgm:pt modelId="{3E47CB86-86B7-4E86-9727-EB2C9B84C945}" type="pres">
      <dgm:prSet presAssocID="{D0A7A963-A63C-4E65-8914-BE63EF764D3E}" presName="Name10" presStyleLbl="parChTrans1D2" presStyleIdx="2" presStyleCnt="3"/>
      <dgm:spPr/>
    </dgm:pt>
    <dgm:pt modelId="{5CAD8F8F-40EA-443F-87E1-CADA90EE9C13}" type="pres">
      <dgm:prSet presAssocID="{520A5BFF-773D-4838-8B39-41B4D8133E7A}" presName="hierRoot2" presStyleCnt="0"/>
      <dgm:spPr/>
    </dgm:pt>
    <dgm:pt modelId="{71AA075D-CFFF-4D69-81DC-7605325B2B64}" type="pres">
      <dgm:prSet presAssocID="{520A5BFF-773D-4838-8B39-41B4D8133E7A}" presName="composite2" presStyleCnt="0"/>
      <dgm:spPr/>
    </dgm:pt>
    <dgm:pt modelId="{DEE76ED5-7627-4E71-AEB1-6CE52984642C}" type="pres">
      <dgm:prSet presAssocID="{520A5BFF-773D-4838-8B39-41B4D8133E7A}" presName="background2" presStyleLbl="node2" presStyleIdx="2" presStyleCnt="3"/>
      <dgm:spPr/>
    </dgm:pt>
    <dgm:pt modelId="{8E99ECCD-30B4-4C13-9D53-726519244FF8}" type="pres">
      <dgm:prSet presAssocID="{520A5BFF-773D-4838-8B39-41B4D8133E7A}" presName="text2" presStyleLbl="fgAcc2" presStyleIdx="2" presStyleCnt="3">
        <dgm:presLayoutVars>
          <dgm:chPref val="3"/>
        </dgm:presLayoutVars>
      </dgm:prSet>
      <dgm:spPr/>
    </dgm:pt>
    <dgm:pt modelId="{F357D711-5210-4CDD-ACF8-9DD45BCE1D4A}" type="pres">
      <dgm:prSet presAssocID="{520A5BFF-773D-4838-8B39-41B4D8133E7A}" presName="hierChild3" presStyleCnt="0"/>
      <dgm:spPr/>
    </dgm:pt>
    <dgm:pt modelId="{3C89A7C7-13E9-4266-9B60-6D6CC94C4208}" type="pres">
      <dgm:prSet presAssocID="{0B2A3697-6ECC-40C2-99BC-3395FB0A124C}" presName="Name17" presStyleLbl="parChTrans1D3" presStyleIdx="2" presStyleCnt="3"/>
      <dgm:spPr/>
    </dgm:pt>
    <dgm:pt modelId="{E43A9FE3-2ED9-4926-B096-AC840BCDB834}" type="pres">
      <dgm:prSet presAssocID="{5A8D73AC-5874-43BE-BC81-DE0A17311FA2}" presName="hierRoot3" presStyleCnt="0"/>
      <dgm:spPr/>
    </dgm:pt>
    <dgm:pt modelId="{C4F4FA2B-9F6A-4EF6-820E-7B1E5910C5DF}" type="pres">
      <dgm:prSet presAssocID="{5A8D73AC-5874-43BE-BC81-DE0A17311FA2}" presName="composite3" presStyleCnt="0"/>
      <dgm:spPr/>
    </dgm:pt>
    <dgm:pt modelId="{4B0E9ABD-32BF-43B5-805B-B9828BB4CAF2}" type="pres">
      <dgm:prSet presAssocID="{5A8D73AC-5874-43BE-BC81-DE0A17311FA2}" presName="background3" presStyleLbl="node3" presStyleIdx="2" presStyleCnt="3"/>
      <dgm:spPr/>
    </dgm:pt>
    <dgm:pt modelId="{2A068312-4ED5-411A-9371-91142874D2EF}" type="pres">
      <dgm:prSet presAssocID="{5A8D73AC-5874-43BE-BC81-DE0A17311FA2}" presName="text3" presStyleLbl="fgAcc3" presStyleIdx="2" presStyleCnt="3">
        <dgm:presLayoutVars>
          <dgm:chPref val="3"/>
        </dgm:presLayoutVars>
      </dgm:prSet>
      <dgm:spPr/>
    </dgm:pt>
    <dgm:pt modelId="{5361D6CD-D665-4BEE-9583-BB9CEEA6EE7E}" type="pres">
      <dgm:prSet presAssocID="{5A8D73AC-5874-43BE-BC81-DE0A17311FA2}" presName="hierChild4" presStyleCnt="0"/>
      <dgm:spPr/>
    </dgm:pt>
  </dgm:ptLst>
  <dgm:cxnLst>
    <dgm:cxn modelId="{B78414C9-3669-4868-9E0A-A2A282D8476E}" srcId="{D0B0B1DC-54CD-42CF-A1F6-C09D7777E506}" destId="{C9583B39-29F0-4DFC-9B81-469A54D86F22}" srcOrd="0" destOrd="0" parTransId="{3FCD185B-D605-4B9E-AA8E-31A36500A2DA}" sibTransId="{DB4A3D05-D024-4A79-BC90-B70DC088F658}"/>
    <dgm:cxn modelId="{05552FD3-3669-49AB-9B43-555D86967A2A}" srcId="{ACFEC084-BABA-4979-8283-6DD334C797C3}" destId="{D0B0B1DC-54CD-42CF-A1F6-C09D7777E506}" srcOrd="0" destOrd="0" parTransId="{0D218331-D997-4C41-B621-679FD73C40DF}" sibTransId="{FB7A2EBF-40B2-47E0-B2CF-DC4D850CAE7B}"/>
    <dgm:cxn modelId="{90532381-B53A-4C85-8B14-013A38750BB5}" srcId="{C9583B39-29F0-4DFC-9B81-469A54D86F22}" destId="{18ADD04F-FA35-4476-ACE2-E32765784D26}" srcOrd="0" destOrd="0" parTransId="{915AD1CA-6DE2-4271-8132-F202D7F15ABD}" sibTransId="{58CFEEC2-C8B5-4F49-83E7-02F8708F76CA}"/>
    <dgm:cxn modelId="{CD9FA1F6-54B4-4974-B4EA-8FC7F968F8CA}" type="presOf" srcId="{520A5BFF-773D-4838-8B39-41B4D8133E7A}" destId="{8E99ECCD-30B4-4C13-9D53-726519244FF8}" srcOrd="0" destOrd="0" presId="urn:microsoft.com/office/officeart/2005/8/layout/hierarchy1"/>
    <dgm:cxn modelId="{6A89E931-3590-4145-AE5A-31A58BA38C28}" srcId="{520A5BFF-773D-4838-8B39-41B4D8133E7A}" destId="{5A8D73AC-5874-43BE-BC81-DE0A17311FA2}" srcOrd="0" destOrd="0" parTransId="{0B2A3697-6ECC-40C2-99BC-3395FB0A124C}" sibTransId="{61B3E77F-3FE1-4443-BF3C-51990A039C90}"/>
    <dgm:cxn modelId="{A68D2939-0B86-4337-A7EE-6B019A3983F0}" type="presOf" srcId="{2EE72080-1BEA-4E54-90B6-F61ED6B5CFD6}" destId="{F6E631CD-8B1B-4054-8891-1DCCA241E138}" srcOrd="0" destOrd="0" presId="urn:microsoft.com/office/officeart/2005/8/layout/hierarchy1"/>
    <dgm:cxn modelId="{5A7DF093-80CF-44D8-A6CC-F74CEDDD7902}" type="presOf" srcId="{D0A7A963-A63C-4E65-8914-BE63EF764D3E}" destId="{3E47CB86-86B7-4E86-9727-EB2C9B84C945}" srcOrd="0" destOrd="0" presId="urn:microsoft.com/office/officeart/2005/8/layout/hierarchy1"/>
    <dgm:cxn modelId="{72957D09-F257-49D8-965F-39AF94CE63F7}" type="presOf" srcId="{605B2EE7-ECC7-4515-8CB8-D18839048D17}" destId="{8004BA9D-A38C-406C-BAA8-7ACF6E4D4C35}" srcOrd="0" destOrd="0" presId="urn:microsoft.com/office/officeart/2005/8/layout/hierarchy1"/>
    <dgm:cxn modelId="{4D58831C-6FC2-4D5E-8F26-A21ED2F428B0}" type="presOf" srcId="{5A8D73AC-5874-43BE-BC81-DE0A17311FA2}" destId="{2A068312-4ED5-411A-9371-91142874D2EF}" srcOrd="0" destOrd="0" presId="urn:microsoft.com/office/officeart/2005/8/layout/hierarchy1"/>
    <dgm:cxn modelId="{0F6776F0-2FFD-462D-8CDF-BBD926483741}" type="presOf" srcId="{ACFEC084-BABA-4979-8283-6DD334C797C3}" destId="{11BDED2A-E5B4-47E2-955B-E06FD51E6CE1}" srcOrd="0" destOrd="0" presId="urn:microsoft.com/office/officeart/2005/8/layout/hierarchy1"/>
    <dgm:cxn modelId="{78BC0186-EF2F-477F-BE5C-998D1207055E}" srcId="{D0B0B1DC-54CD-42CF-A1F6-C09D7777E506}" destId="{E8054A8A-2B2F-4285-A0B1-96B61A2EFC8C}" srcOrd="1" destOrd="0" parTransId="{605B2EE7-ECC7-4515-8CB8-D18839048D17}" sibTransId="{9DB08CC1-B86A-4F24-9527-0D069BBDF439}"/>
    <dgm:cxn modelId="{51943EB2-9F7C-43FA-8390-337F46C37306}" srcId="{D0B0B1DC-54CD-42CF-A1F6-C09D7777E506}" destId="{520A5BFF-773D-4838-8B39-41B4D8133E7A}" srcOrd="2" destOrd="0" parTransId="{D0A7A963-A63C-4E65-8914-BE63EF764D3E}" sibTransId="{AB8F78C6-F9AD-4148-B1AC-C0C12FFB8FCD}"/>
    <dgm:cxn modelId="{3576D8FB-6B11-4AAE-8697-B9F698C3B2F2}" type="presOf" srcId="{915AD1CA-6DE2-4271-8132-F202D7F15ABD}" destId="{4792DC1B-4EBC-4957-BCA7-C527162ED879}" srcOrd="0" destOrd="0" presId="urn:microsoft.com/office/officeart/2005/8/layout/hierarchy1"/>
    <dgm:cxn modelId="{5B8F2923-83D0-488F-A470-27B9DA46EE90}" type="presOf" srcId="{C9583B39-29F0-4DFC-9B81-469A54D86F22}" destId="{D591B5E8-BAA5-498F-A04B-652093A95EA9}" srcOrd="0" destOrd="0" presId="urn:microsoft.com/office/officeart/2005/8/layout/hierarchy1"/>
    <dgm:cxn modelId="{9104CB10-D7D9-4B1E-9EAF-2200E845AF8B}" type="presOf" srcId="{FE83EBA5-8CE0-40EC-9525-9868AAA8A8FD}" destId="{BBD1E43A-FF15-4EB6-BCCE-4A42CFE9C95F}" srcOrd="0" destOrd="0" presId="urn:microsoft.com/office/officeart/2005/8/layout/hierarchy1"/>
    <dgm:cxn modelId="{48298B09-AF2A-403D-8BD8-0EBCD37D3326}" type="presOf" srcId="{0B2A3697-6ECC-40C2-99BC-3395FB0A124C}" destId="{3C89A7C7-13E9-4266-9B60-6D6CC94C4208}" srcOrd="0" destOrd="0" presId="urn:microsoft.com/office/officeart/2005/8/layout/hierarchy1"/>
    <dgm:cxn modelId="{9485659A-1107-4933-AC44-1B9F3D5F59B4}" type="presOf" srcId="{E8054A8A-2B2F-4285-A0B1-96B61A2EFC8C}" destId="{24AE17CC-087A-4B68-9594-EC9514867134}" srcOrd="0" destOrd="0" presId="urn:microsoft.com/office/officeart/2005/8/layout/hierarchy1"/>
    <dgm:cxn modelId="{ED8B10BF-17AB-46AA-A1D7-F4836DDD185C}" srcId="{E8054A8A-2B2F-4285-A0B1-96B61A2EFC8C}" destId="{FE83EBA5-8CE0-40EC-9525-9868AAA8A8FD}" srcOrd="0" destOrd="0" parTransId="{2EE72080-1BEA-4E54-90B6-F61ED6B5CFD6}" sibTransId="{B055539C-2F6C-458A-80FB-4EAA20E96268}"/>
    <dgm:cxn modelId="{6AC5AA4A-4F9E-4F46-9F90-38D6DC7704D9}" type="presOf" srcId="{D0B0B1DC-54CD-42CF-A1F6-C09D7777E506}" destId="{F77FDC4D-D223-477F-B40F-F1AE4CA4AB1F}" srcOrd="0" destOrd="0" presId="urn:microsoft.com/office/officeart/2005/8/layout/hierarchy1"/>
    <dgm:cxn modelId="{90087623-F9A2-45D4-BE2B-B0F10F62A7BD}" type="presOf" srcId="{18ADD04F-FA35-4476-ACE2-E32765784D26}" destId="{05F5FC92-ACC6-4EB6-BE32-F3E246532AEC}" srcOrd="0" destOrd="0" presId="urn:microsoft.com/office/officeart/2005/8/layout/hierarchy1"/>
    <dgm:cxn modelId="{D99E39F6-5C52-43CD-893B-9D912311F3CA}" type="presOf" srcId="{3FCD185B-D605-4B9E-AA8E-31A36500A2DA}" destId="{7D289C7A-40AE-4073-92C8-E3B6E9A00C94}" srcOrd="0" destOrd="0" presId="urn:microsoft.com/office/officeart/2005/8/layout/hierarchy1"/>
    <dgm:cxn modelId="{33F905E3-EACB-489D-A129-2C6414471B41}" type="presParOf" srcId="{11BDED2A-E5B4-47E2-955B-E06FD51E6CE1}" destId="{2429928A-5C13-447E-A76D-E9D2E05B01B9}" srcOrd="0" destOrd="0" presId="urn:microsoft.com/office/officeart/2005/8/layout/hierarchy1"/>
    <dgm:cxn modelId="{6A2E7EB7-3255-4EDB-9821-E52AB497CDD4}" type="presParOf" srcId="{2429928A-5C13-447E-A76D-E9D2E05B01B9}" destId="{7C15FFD3-6BD5-4B20-8206-448A60D51470}" srcOrd="0" destOrd="0" presId="urn:microsoft.com/office/officeart/2005/8/layout/hierarchy1"/>
    <dgm:cxn modelId="{6C5E4F21-F21A-4031-8A35-739C7847EE1D}" type="presParOf" srcId="{7C15FFD3-6BD5-4B20-8206-448A60D51470}" destId="{9C55DD18-1437-41FB-9F23-1C9BAF0DA7EE}" srcOrd="0" destOrd="0" presId="urn:microsoft.com/office/officeart/2005/8/layout/hierarchy1"/>
    <dgm:cxn modelId="{31CEABAD-8526-499E-8FF8-6FCC81E61422}" type="presParOf" srcId="{7C15FFD3-6BD5-4B20-8206-448A60D51470}" destId="{F77FDC4D-D223-477F-B40F-F1AE4CA4AB1F}" srcOrd="1" destOrd="0" presId="urn:microsoft.com/office/officeart/2005/8/layout/hierarchy1"/>
    <dgm:cxn modelId="{757D0683-5D26-4FF8-96D9-35669DAD9D76}" type="presParOf" srcId="{2429928A-5C13-447E-A76D-E9D2E05B01B9}" destId="{69A22308-A96A-4D98-862E-DE0C063FFD4C}" srcOrd="1" destOrd="0" presId="urn:microsoft.com/office/officeart/2005/8/layout/hierarchy1"/>
    <dgm:cxn modelId="{EF3AB85B-3201-42B4-8817-4ED9ED8CB69E}" type="presParOf" srcId="{69A22308-A96A-4D98-862E-DE0C063FFD4C}" destId="{7D289C7A-40AE-4073-92C8-E3B6E9A00C94}" srcOrd="0" destOrd="0" presId="urn:microsoft.com/office/officeart/2005/8/layout/hierarchy1"/>
    <dgm:cxn modelId="{159A293C-8FF3-4C29-8425-6A6AD759641B}" type="presParOf" srcId="{69A22308-A96A-4D98-862E-DE0C063FFD4C}" destId="{411A49A8-CDF5-4716-9B40-B0CC62E059A9}" srcOrd="1" destOrd="0" presId="urn:microsoft.com/office/officeart/2005/8/layout/hierarchy1"/>
    <dgm:cxn modelId="{F8838E63-170E-467A-8C73-DF462E477FD7}" type="presParOf" srcId="{411A49A8-CDF5-4716-9B40-B0CC62E059A9}" destId="{E3BEC528-338B-47F5-8FA5-7DA373BF57BA}" srcOrd="0" destOrd="0" presId="urn:microsoft.com/office/officeart/2005/8/layout/hierarchy1"/>
    <dgm:cxn modelId="{5D96E559-49A7-457D-AB51-C2D51E5E8CD3}" type="presParOf" srcId="{E3BEC528-338B-47F5-8FA5-7DA373BF57BA}" destId="{DB61CC29-7864-4864-B147-C3D42198E10A}" srcOrd="0" destOrd="0" presId="urn:microsoft.com/office/officeart/2005/8/layout/hierarchy1"/>
    <dgm:cxn modelId="{DD5816BF-08CF-4B68-A4CF-55706804329D}" type="presParOf" srcId="{E3BEC528-338B-47F5-8FA5-7DA373BF57BA}" destId="{D591B5E8-BAA5-498F-A04B-652093A95EA9}" srcOrd="1" destOrd="0" presId="urn:microsoft.com/office/officeart/2005/8/layout/hierarchy1"/>
    <dgm:cxn modelId="{25CE4482-828E-4A02-BE9F-B34C24F5F625}" type="presParOf" srcId="{411A49A8-CDF5-4716-9B40-B0CC62E059A9}" destId="{49F95DCC-2287-4388-A901-208D23EC9653}" srcOrd="1" destOrd="0" presId="urn:microsoft.com/office/officeart/2005/8/layout/hierarchy1"/>
    <dgm:cxn modelId="{F9A686C7-080C-4627-B4A1-2F40CD00B31A}" type="presParOf" srcId="{49F95DCC-2287-4388-A901-208D23EC9653}" destId="{4792DC1B-4EBC-4957-BCA7-C527162ED879}" srcOrd="0" destOrd="0" presId="urn:microsoft.com/office/officeart/2005/8/layout/hierarchy1"/>
    <dgm:cxn modelId="{AED051F7-BDFA-4FDA-9A96-01AF7EE2DC7D}" type="presParOf" srcId="{49F95DCC-2287-4388-A901-208D23EC9653}" destId="{E69197C5-4C16-49AE-81CE-54C5DB6AFCEF}" srcOrd="1" destOrd="0" presId="urn:microsoft.com/office/officeart/2005/8/layout/hierarchy1"/>
    <dgm:cxn modelId="{4890FB41-FBE8-4C4F-9A72-E976ECBF83D6}" type="presParOf" srcId="{E69197C5-4C16-49AE-81CE-54C5DB6AFCEF}" destId="{A6D91B4F-C9B2-4CB6-8F1B-44870F56A0A5}" srcOrd="0" destOrd="0" presId="urn:microsoft.com/office/officeart/2005/8/layout/hierarchy1"/>
    <dgm:cxn modelId="{FBB58AE1-3C35-4C08-BFB0-FE070CB9AFAF}" type="presParOf" srcId="{A6D91B4F-C9B2-4CB6-8F1B-44870F56A0A5}" destId="{B396E94A-2A00-45C3-9214-C999E57B1942}" srcOrd="0" destOrd="0" presId="urn:microsoft.com/office/officeart/2005/8/layout/hierarchy1"/>
    <dgm:cxn modelId="{06137F56-BB0D-4017-B5D1-EC7501132497}" type="presParOf" srcId="{A6D91B4F-C9B2-4CB6-8F1B-44870F56A0A5}" destId="{05F5FC92-ACC6-4EB6-BE32-F3E246532AEC}" srcOrd="1" destOrd="0" presId="urn:microsoft.com/office/officeart/2005/8/layout/hierarchy1"/>
    <dgm:cxn modelId="{FF32BB1B-6CFA-4AA9-A9C2-9A1E860AAB2F}" type="presParOf" srcId="{E69197C5-4C16-49AE-81CE-54C5DB6AFCEF}" destId="{C2F49E68-4E80-4E9F-804D-413726311033}" srcOrd="1" destOrd="0" presId="urn:microsoft.com/office/officeart/2005/8/layout/hierarchy1"/>
    <dgm:cxn modelId="{E9842B7A-7112-4EAF-9FB6-7DC8AD3E8C75}" type="presParOf" srcId="{69A22308-A96A-4D98-862E-DE0C063FFD4C}" destId="{8004BA9D-A38C-406C-BAA8-7ACF6E4D4C35}" srcOrd="2" destOrd="0" presId="urn:microsoft.com/office/officeart/2005/8/layout/hierarchy1"/>
    <dgm:cxn modelId="{8C9CFD2F-C03F-4FAD-BB99-B245E84FF69B}" type="presParOf" srcId="{69A22308-A96A-4D98-862E-DE0C063FFD4C}" destId="{53BDB6F6-C910-4439-B6C4-B04694B3C399}" srcOrd="3" destOrd="0" presId="urn:microsoft.com/office/officeart/2005/8/layout/hierarchy1"/>
    <dgm:cxn modelId="{11536291-C033-4629-8628-5602FD38FAAC}" type="presParOf" srcId="{53BDB6F6-C910-4439-B6C4-B04694B3C399}" destId="{C0038D8B-0831-4B0F-8705-3E802E4F9176}" srcOrd="0" destOrd="0" presId="urn:microsoft.com/office/officeart/2005/8/layout/hierarchy1"/>
    <dgm:cxn modelId="{E1B84849-5754-448B-9806-F71E2FCA785F}" type="presParOf" srcId="{C0038D8B-0831-4B0F-8705-3E802E4F9176}" destId="{AD9D9BB2-DFBA-4111-A116-1975F098ABD9}" srcOrd="0" destOrd="0" presId="urn:microsoft.com/office/officeart/2005/8/layout/hierarchy1"/>
    <dgm:cxn modelId="{049FD2A7-2BEE-4662-8FA8-FAA8DFBC9366}" type="presParOf" srcId="{C0038D8B-0831-4B0F-8705-3E802E4F9176}" destId="{24AE17CC-087A-4B68-9594-EC9514867134}" srcOrd="1" destOrd="0" presId="urn:microsoft.com/office/officeart/2005/8/layout/hierarchy1"/>
    <dgm:cxn modelId="{4E5D9F8A-523E-4D55-B6F4-DCB856942364}" type="presParOf" srcId="{53BDB6F6-C910-4439-B6C4-B04694B3C399}" destId="{1C58E02F-B4D4-47CF-B483-39411B4F2C8A}" srcOrd="1" destOrd="0" presId="urn:microsoft.com/office/officeart/2005/8/layout/hierarchy1"/>
    <dgm:cxn modelId="{98375A9B-C214-444D-8DC7-520DC07E0299}" type="presParOf" srcId="{1C58E02F-B4D4-47CF-B483-39411B4F2C8A}" destId="{F6E631CD-8B1B-4054-8891-1DCCA241E138}" srcOrd="0" destOrd="0" presId="urn:microsoft.com/office/officeart/2005/8/layout/hierarchy1"/>
    <dgm:cxn modelId="{1738419F-8750-4E43-8639-F27B65344459}" type="presParOf" srcId="{1C58E02F-B4D4-47CF-B483-39411B4F2C8A}" destId="{32F915D4-97EC-4EAF-B47C-FCB74F0CE1BB}" srcOrd="1" destOrd="0" presId="urn:microsoft.com/office/officeart/2005/8/layout/hierarchy1"/>
    <dgm:cxn modelId="{C1EC4DD3-45D7-4F1F-B5BE-59B7B3CECF86}" type="presParOf" srcId="{32F915D4-97EC-4EAF-B47C-FCB74F0CE1BB}" destId="{17850760-14BA-4DA2-8426-C254676BE2D8}" srcOrd="0" destOrd="0" presId="urn:microsoft.com/office/officeart/2005/8/layout/hierarchy1"/>
    <dgm:cxn modelId="{9A1026D1-6EC6-4B74-9817-956B73E4BDFF}" type="presParOf" srcId="{17850760-14BA-4DA2-8426-C254676BE2D8}" destId="{BC4D0E64-EFBA-43C0-9CDD-7DD7A8D4E022}" srcOrd="0" destOrd="0" presId="urn:microsoft.com/office/officeart/2005/8/layout/hierarchy1"/>
    <dgm:cxn modelId="{61782D1A-5605-4ED1-93AF-5C4B5CC41D76}" type="presParOf" srcId="{17850760-14BA-4DA2-8426-C254676BE2D8}" destId="{BBD1E43A-FF15-4EB6-BCCE-4A42CFE9C95F}" srcOrd="1" destOrd="0" presId="urn:microsoft.com/office/officeart/2005/8/layout/hierarchy1"/>
    <dgm:cxn modelId="{0FDD09C1-3808-4B7B-B7CA-E69A1FBCF84F}" type="presParOf" srcId="{32F915D4-97EC-4EAF-B47C-FCB74F0CE1BB}" destId="{B65F622E-56C1-4BB3-8823-705ABC751A95}" srcOrd="1" destOrd="0" presId="urn:microsoft.com/office/officeart/2005/8/layout/hierarchy1"/>
    <dgm:cxn modelId="{3A2C0B71-961D-4AD9-9D51-57B47FF53985}" type="presParOf" srcId="{69A22308-A96A-4D98-862E-DE0C063FFD4C}" destId="{3E47CB86-86B7-4E86-9727-EB2C9B84C945}" srcOrd="4" destOrd="0" presId="urn:microsoft.com/office/officeart/2005/8/layout/hierarchy1"/>
    <dgm:cxn modelId="{3CE65B99-A0EB-4D3F-8005-5A06368E8B17}" type="presParOf" srcId="{69A22308-A96A-4D98-862E-DE0C063FFD4C}" destId="{5CAD8F8F-40EA-443F-87E1-CADA90EE9C13}" srcOrd="5" destOrd="0" presId="urn:microsoft.com/office/officeart/2005/8/layout/hierarchy1"/>
    <dgm:cxn modelId="{683AF6C7-7A6E-4F52-8F4F-AAC5C3C7F7EC}" type="presParOf" srcId="{5CAD8F8F-40EA-443F-87E1-CADA90EE9C13}" destId="{71AA075D-CFFF-4D69-81DC-7605325B2B64}" srcOrd="0" destOrd="0" presId="urn:microsoft.com/office/officeart/2005/8/layout/hierarchy1"/>
    <dgm:cxn modelId="{FB6999C8-97DB-49C1-ABC6-A090880FBA1B}" type="presParOf" srcId="{71AA075D-CFFF-4D69-81DC-7605325B2B64}" destId="{DEE76ED5-7627-4E71-AEB1-6CE52984642C}" srcOrd="0" destOrd="0" presId="urn:microsoft.com/office/officeart/2005/8/layout/hierarchy1"/>
    <dgm:cxn modelId="{949AA88F-46E6-4AD5-BF86-86320D4F6FAB}" type="presParOf" srcId="{71AA075D-CFFF-4D69-81DC-7605325B2B64}" destId="{8E99ECCD-30B4-4C13-9D53-726519244FF8}" srcOrd="1" destOrd="0" presId="urn:microsoft.com/office/officeart/2005/8/layout/hierarchy1"/>
    <dgm:cxn modelId="{9AF8EC5A-CFDD-4B20-B128-3BDD1B62C239}" type="presParOf" srcId="{5CAD8F8F-40EA-443F-87E1-CADA90EE9C13}" destId="{F357D711-5210-4CDD-ACF8-9DD45BCE1D4A}" srcOrd="1" destOrd="0" presId="urn:microsoft.com/office/officeart/2005/8/layout/hierarchy1"/>
    <dgm:cxn modelId="{ED8FECE2-5A8B-495D-B3D6-7F9DDCFF48A2}" type="presParOf" srcId="{F357D711-5210-4CDD-ACF8-9DD45BCE1D4A}" destId="{3C89A7C7-13E9-4266-9B60-6D6CC94C4208}" srcOrd="0" destOrd="0" presId="urn:microsoft.com/office/officeart/2005/8/layout/hierarchy1"/>
    <dgm:cxn modelId="{0B068AB6-B68B-433D-AB88-B7CB4637A64D}" type="presParOf" srcId="{F357D711-5210-4CDD-ACF8-9DD45BCE1D4A}" destId="{E43A9FE3-2ED9-4926-B096-AC840BCDB834}" srcOrd="1" destOrd="0" presId="urn:microsoft.com/office/officeart/2005/8/layout/hierarchy1"/>
    <dgm:cxn modelId="{ABFED83C-1A4C-46DE-A2D5-00E7D37F2C41}" type="presParOf" srcId="{E43A9FE3-2ED9-4926-B096-AC840BCDB834}" destId="{C4F4FA2B-9F6A-4EF6-820E-7B1E5910C5DF}" srcOrd="0" destOrd="0" presId="urn:microsoft.com/office/officeart/2005/8/layout/hierarchy1"/>
    <dgm:cxn modelId="{B572EFE4-901D-4C76-9A26-7130B03E78D9}" type="presParOf" srcId="{C4F4FA2B-9F6A-4EF6-820E-7B1E5910C5DF}" destId="{4B0E9ABD-32BF-43B5-805B-B9828BB4CAF2}" srcOrd="0" destOrd="0" presId="urn:microsoft.com/office/officeart/2005/8/layout/hierarchy1"/>
    <dgm:cxn modelId="{02ED34D7-84BD-4D27-B9B5-9BD10280E60C}" type="presParOf" srcId="{C4F4FA2B-9F6A-4EF6-820E-7B1E5910C5DF}" destId="{2A068312-4ED5-411A-9371-91142874D2EF}" srcOrd="1" destOrd="0" presId="urn:microsoft.com/office/officeart/2005/8/layout/hierarchy1"/>
    <dgm:cxn modelId="{7F2CE115-74D9-415E-BE0C-6AFDD86B9CC7}" type="presParOf" srcId="{E43A9FE3-2ED9-4926-B096-AC840BCDB834}" destId="{5361D6CD-D665-4BEE-9583-BB9CEEA6EE7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540EDC-6E4F-4B88-9DA4-DCE1F0AB59C2}" type="doc">
      <dgm:prSet loTypeId="urn:microsoft.com/office/officeart/2005/8/layout/hierarchy1" loCatId="hierarchy" qsTypeId="urn:microsoft.com/office/officeart/2005/8/quickstyle/simple3" qsCatId="simple" csTypeId="urn:microsoft.com/office/officeart/2005/8/colors/accent1_2" csCatId="accent1" phldr="1"/>
      <dgm:spPr/>
    </dgm:pt>
    <dgm:pt modelId="{147E2C91-DCCD-4E2C-8D97-6D9554713C90}">
      <dgm:prSet custT="1">
        <dgm:style>
          <a:lnRef idx="2">
            <a:schemeClr val="accent1"/>
          </a:lnRef>
          <a:fillRef idx="1">
            <a:schemeClr val="lt1"/>
          </a:fillRef>
          <a:effectRef idx="0">
            <a:schemeClr val="accent1"/>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dirty="0">
              <a:ln/>
              <a:effectLst/>
              <a:latin typeface="Arial" pitchFamily="34" charset="0"/>
            </a:rPr>
            <a:t>Çözünen madde miktarına göre çözelti</a:t>
          </a:r>
        </a:p>
      </dgm:t>
    </dgm:pt>
    <dgm:pt modelId="{7753EDF6-1B73-4756-95C9-52502F13B169}" type="parTrans" cxnId="{4907F2FA-5690-47FA-8A74-D173BDE2C907}">
      <dgm:prSet/>
      <dgm:spPr/>
      <dgm:t>
        <a:bodyPr/>
        <a:lstStyle/>
        <a:p>
          <a:endParaRPr lang="tr-TR" sz="1200"/>
        </a:p>
      </dgm:t>
    </dgm:pt>
    <dgm:pt modelId="{0F4ACE42-CC70-4F7A-ADEA-CC2EE506BEF1}" type="sibTrans" cxnId="{4907F2FA-5690-47FA-8A74-D173BDE2C907}">
      <dgm:prSet/>
      <dgm:spPr/>
      <dgm:t>
        <a:bodyPr/>
        <a:lstStyle/>
        <a:p>
          <a:endParaRPr lang="tr-TR" sz="1200"/>
        </a:p>
      </dgm:t>
    </dgm:pt>
    <dgm:pt modelId="{8A3B0843-FCF0-4A5A-85F7-1123E716A308}">
      <dgm:prSet custT="1">
        <dgm:style>
          <a:lnRef idx="2">
            <a:schemeClr val="accent1"/>
          </a:lnRef>
          <a:fillRef idx="1">
            <a:schemeClr val="lt1"/>
          </a:fillRef>
          <a:effectRef idx="0">
            <a:schemeClr val="accent1"/>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dirty="0">
              <a:ln/>
              <a:effectLst/>
              <a:latin typeface="Arial" pitchFamily="34" charset="0"/>
            </a:rPr>
            <a:t>Derişik Çözelti</a:t>
          </a:r>
        </a:p>
      </dgm:t>
    </dgm:pt>
    <dgm:pt modelId="{50EA0FFB-BFE0-4EB0-BABF-7B96BDDD18DD}" type="parTrans" cxnId="{16C585B6-4CC7-41DA-AAEB-E31F7B941C56}">
      <dgm:prSet/>
      <dgm:spPr/>
      <dgm:t>
        <a:bodyPr/>
        <a:lstStyle/>
        <a:p>
          <a:endParaRPr lang="tr-TR" sz="1200"/>
        </a:p>
      </dgm:t>
    </dgm:pt>
    <dgm:pt modelId="{3EA0189D-4502-4274-96C4-D5785C8DA13E}" type="sibTrans" cxnId="{16C585B6-4CC7-41DA-AAEB-E31F7B941C56}">
      <dgm:prSet/>
      <dgm:spPr/>
      <dgm:t>
        <a:bodyPr/>
        <a:lstStyle/>
        <a:p>
          <a:endParaRPr lang="tr-TR" sz="1200"/>
        </a:p>
      </dgm:t>
    </dgm:pt>
    <dgm:pt modelId="{F71DA524-3F49-4D28-8334-B57589F6029D}">
      <dgm:prSet custT="1">
        <dgm:style>
          <a:lnRef idx="2">
            <a:schemeClr val="accent1"/>
          </a:lnRef>
          <a:fillRef idx="1">
            <a:schemeClr val="lt1"/>
          </a:fillRef>
          <a:effectRef idx="0">
            <a:schemeClr val="accent1"/>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dirty="0">
              <a:ln/>
              <a:effectLst/>
              <a:latin typeface="Arial" pitchFamily="34" charset="0"/>
            </a:rPr>
            <a:t>Seyreltik çözelti</a:t>
          </a:r>
        </a:p>
      </dgm:t>
    </dgm:pt>
    <dgm:pt modelId="{CB7521F6-8237-4CE1-BE0C-27B69555C243}" type="parTrans" cxnId="{BBA4553E-AD38-4F43-BB0F-FD5BA4CEAE62}">
      <dgm:prSet/>
      <dgm:spPr/>
      <dgm:t>
        <a:bodyPr/>
        <a:lstStyle/>
        <a:p>
          <a:endParaRPr lang="tr-TR" sz="1200"/>
        </a:p>
      </dgm:t>
    </dgm:pt>
    <dgm:pt modelId="{0CFABA12-1DFF-4D2D-B81A-13B1A1A13C4F}" type="sibTrans" cxnId="{BBA4553E-AD38-4F43-BB0F-FD5BA4CEAE62}">
      <dgm:prSet/>
      <dgm:spPr/>
      <dgm:t>
        <a:bodyPr/>
        <a:lstStyle/>
        <a:p>
          <a:endParaRPr lang="tr-TR" sz="1200"/>
        </a:p>
      </dgm:t>
    </dgm:pt>
    <dgm:pt modelId="{3F16602F-AE0F-4494-BA54-EC2BE59810CD}" type="pres">
      <dgm:prSet presAssocID="{A2540EDC-6E4F-4B88-9DA4-DCE1F0AB59C2}" presName="hierChild1" presStyleCnt="0">
        <dgm:presLayoutVars>
          <dgm:chPref val="1"/>
          <dgm:dir/>
          <dgm:animOne val="branch"/>
          <dgm:animLvl val="lvl"/>
          <dgm:resizeHandles/>
        </dgm:presLayoutVars>
      </dgm:prSet>
      <dgm:spPr/>
    </dgm:pt>
    <dgm:pt modelId="{3438CFD0-C04D-4772-B36C-19BE834198DE}" type="pres">
      <dgm:prSet presAssocID="{147E2C91-DCCD-4E2C-8D97-6D9554713C90}" presName="hierRoot1" presStyleCnt="0"/>
      <dgm:spPr/>
    </dgm:pt>
    <dgm:pt modelId="{C7B9D850-D6E3-429D-81DE-44E6E0E0A0F6}" type="pres">
      <dgm:prSet presAssocID="{147E2C91-DCCD-4E2C-8D97-6D9554713C90}" presName="composite" presStyleCnt="0"/>
      <dgm:spPr/>
    </dgm:pt>
    <dgm:pt modelId="{FF34C95F-A062-456D-810C-D4CD23C3A0BC}" type="pres">
      <dgm:prSet presAssocID="{147E2C91-DCCD-4E2C-8D97-6D9554713C90}" presName="background" presStyleLbl="node0" presStyleIdx="0" presStyleCnt="1"/>
      <dgm:spPr/>
    </dgm:pt>
    <dgm:pt modelId="{8FE4D7AB-D281-4445-9F8F-39335F67E8DF}" type="pres">
      <dgm:prSet presAssocID="{147E2C91-DCCD-4E2C-8D97-6D9554713C90}" presName="text" presStyleLbl="fgAcc0" presStyleIdx="0" presStyleCnt="1">
        <dgm:presLayoutVars>
          <dgm:chPref val="3"/>
        </dgm:presLayoutVars>
      </dgm:prSet>
      <dgm:spPr/>
    </dgm:pt>
    <dgm:pt modelId="{C21EDA87-258F-4C05-8B5F-606999E683F6}" type="pres">
      <dgm:prSet presAssocID="{147E2C91-DCCD-4E2C-8D97-6D9554713C90}" presName="hierChild2" presStyleCnt="0"/>
      <dgm:spPr/>
    </dgm:pt>
    <dgm:pt modelId="{80B5A807-00A3-4D1A-95FF-0956190DFB55}" type="pres">
      <dgm:prSet presAssocID="{50EA0FFB-BFE0-4EB0-BABF-7B96BDDD18DD}" presName="Name10" presStyleLbl="parChTrans1D2" presStyleIdx="0" presStyleCnt="2"/>
      <dgm:spPr/>
    </dgm:pt>
    <dgm:pt modelId="{13786AD0-E107-493D-B2F3-A4E454597E20}" type="pres">
      <dgm:prSet presAssocID="{8A3B0843-FCF0-4A5A-85F7-1123E716A308}" presName="hierRoot2" presStyleCnt="0"/>
      <dgm:spPr/>
    </dgm:pt>
    <dgm:pt modelId="{546F607F-87CE-4A55-A049-0ECB1196A076}" type="pres">
      <dgm:prSet presAssocID="{8A3B0843-FCF0-4A5A-85F7-1123E716A308}" presName="composite2" presStyleCnt="0"/>
      <dgm:spPr/>
    </dgm:pt>
    <dgm:pt modelId="{21D36A04-1223-46CA-A934-34BE652D6B62}" type="pres">
      <dgm:prSet presAssocID="{8A3B0843-FCF0-4A5A-85F7-1123E716A308}" presName="background2" presStyleLbl="node2" presStyleIdx="0" presStyleCnt="2"/>
      <dgm:spPr/>
    </dgm:pt>
    <dgm:pt modelId="{709F4B71-5E8A-45EE-BC4B-B6511FEC82A6}" type="pres">
      <dgm:prSet presAssocID="{8A3B0843-FCF0-4A5A-85F7-1123E716A308}" presName="text2" presStyleLbl="fgAcc2" presStyleIdx="0" presStyleCnt="2">
        <dgm:presLayoutVars>
          <dgm:chPref val="3"/>
        </dgm:presLayoutVars>
      </dgm:prSet>
      <dgm:spPr/>
    </dgm:pt>
    <dgm:pt modelId="{4C0A4F01-1A08-4F77-BF19-B6348F6A85C6}" type="pres">
      <dgm:prSet presAssocID="{8A3B0843-FCF0-4A5A-85F7-1123E716A308}" presName="hierChild3" presStyleCnt="0"/>
      <dgm:spPr/>
    </dgm:pt>
    <dgm:pt modelId="{E4B25CBA-C5E6-446D-AC05-FDF02B89AC16}" type="pres">
      <dgm:prSet presAssocID="{CB7521F6-8237-4CE1-BE0C-27B69555C243}" presName="Name10" presStyleLbl="parChTrans1D2" presStyleIdx="1" presStyleCnt="2"/>
      <dgm:spPr/>
    </dgm:pt>
    <dgm:pt modelId="{C3D5EC10-E192-401F-8FF7-2E28C28FD096}" type="pres">
      <dgm:prSet presAssocID="{F71DA524-3F49-4D28-8334-B57589F6029D}" presName="hierRoot2" presStyleCnt="0"/>
      <dgm:spPr/>
    </dgm:pt>
    <dgm:pt modelId="{4B5871D8-18E5-4653-9FCA-507CBA4CC97D}" type="pres">
      <dgm:prSet presAssocID="{F71DA524-3F49-4D28-8334-B57589F6029D}" presName="composite2" presStyleCnt="0"/>
      <dgm:spPr/>
    </dgm:pt>
    <dgm:pt modelId="{7CC4A2ED-59E6-4982-9386-9E140EC0E0A7}" type="pres">
      <dgm:prSet presAssocID="{F71DA524-3F49-4D28-8334-B57589F6029D}" presName="background2" presStyleLbl="node2" presStyleIdx="1" presStyleCnt="2"/>
      <dgm:spPr/>
    </dgm:pt>
    <dgm:pt modelId="{EF332ECC-0EE1-4163-B24B-FBB1FB7A882E}" type="pres">
      <dgm:prSet presAssocID="{F71DA524-3F49-4D28-8334-B57589F6029D}" presName="text2" presStyleLbl="fgAcc2" presStyleIdx="1" presStyleCnt="2">
        <dgm:presLayoutVars>
          <dgm:chPref val="3"/>
        </dgm:presLayoutVars>
      </dgm:prSet>
      <dgm:spPr/>
    </dgm:pt>
    <dgm:pt modelId="{151C0AE1-54EE-4FFB-9E0A-920F20909C0D}" type="pres">
      <dgm:prSet presAssocID="{F71DA524-3F49-4D28-8334-B57589F6029D}" presName="hierChild3" presStyleCnt="0"/>
      <dgm:spPr/>
    </dgm:pt>
  </dgm:ptLst>
  <dgm:cxnLst>
    <dgm:cxn modelId="{4F581874-F7C7-4697-B327-1DBBECD6F102}" type="presOf" srcId="{147E2C91-DCCD-4E2C-8D97-6D9554713C90}" destId="{8FE4D7AB-D281-4445-9F8F-39335F67E8DF}" srcOrd="0" destOrd="0" presId="urn:microsoft.com/office/officeart/2005/8/layout/hierarchy1"/>
    <dgm:cxn modelId="{A2CD0037-CE94-4978-AAD7-633E980B26ED}" type="presOf" srcId="{50EA0FFB-BFE0-4EB0-BABF-7B96BDDD18DD}" destId="{80B5A807-00A3-4D1A-95FF-0956190DFB55}" srcOrd="0" destOrd="0" presId="urn:microsoft.com/office/officeart/2005/8/layout/hierarchy1"/>
    <dgm:cxn modelId="{22520129-31DC-4665-B5F9-340644894BDC}" type="presOf" srcId="{CB7521F6-8237-4CE1-BE0C-27B69555C243}" destId="{E4B25CBA-C5E6-446D-AC05-FDF02B89AC16}" srcOrd="0" destOrd="0" presId="urn:microsoft.com/office/officeart/2005/8/layout/hierarchy1"/>
    <dgm:cxn modelId="{C4C33807-BDF1-4D5B-ABCB-3E9985C100ED}" type="presOf" srcId="{8A3B0843-FCF0-4A5A-85F7-1123E716A308}" destId="{709F4B71-5E8A-45EE-BC4B-B6511FEC82A6}" srcOrd="0" destOrd="0" presId="urn:microsoft.com/office/officeart/2005/8/layout/hierarchy1"/>
    <dgm:cxn modelId="{16C585B6-4CC7-41DA-AAEB-E31F7B941C56}" srcId="{147E2C91-DCCD-4E2C-8D97-6D9554713C90}" destId="{8A3B0843-FCF0-4A5A-85F7-1123E716A308}" srcOrd="0" destOrd="0" parTransId="{50EA0FFB-BFE0-4EB0-BABF-7B96BDDD18DD}" sibTransId="{3EA0189D-4502-4274-96C4-D5785C8DA13E}"/>
    <dgm:cxn modelId="{4907F2FA-5690-47FA-8A74-D173BDE2C907}" srcId="{A2540EDC-6E4F-4B88-9DA4-DCE1F0AB59C2}" destId="{147E2C91-DCCD-4E2C-8D97-6D9554713C90}" srcOrd="0" destOrd="0" parTransId="{7753EDF6-1B73-4756-95C9-52502F13B169}" sibTransId="{0F4ACE42-CC70-4F7A-ADEA-CC2EE506BEF1}"/>
    <dgm:cxn modelId="{8C8CC8AA-4901-4B84-B80C-0ECAA94CDEE3}" type="presOf" srcId="{A2540EDC-6E4F-4B88-9DA4-DCE1F0AB59C2}" destId="{3F16602F-AE0F-4494-BA54-EC2BE59810CD}" srcOrd="0" destOrd="0" presId="urn:microsoft.com/office/officeart/2005/8/layout/hierarchy1"/>
    <dgm:cxn modelId="{04EE40E2-91F1-4DD2-A69A-B170906837AA}" type="presOf" srcId="{F71DA524-3F49-4D28-8334-B57589F6029D}" destId="{EF332ECC-0EE1-4163-B24B-FBB1FB7A882E}" srcOrd="0" destOrd="0" presId="urn:microsoft.com/office/officeart/2005/8/layout/hierarchy1"/>
    <dgm:cxn modelId="{BBA4553E-AD38-4F43-BB0F-FD5BA4CEAE62}" srcId="{147E2C91-DCCD-4E2C-8D97-6D9554713C90}" destId="{F71DA524-3F49-4D28-8334-B57589F6029D}" srcOrd="1" destOrd="0" parTransId="{CB7521F6-8237-4CE1-BE0C-27B69555C243}" sibTransId="{0CFABA12-1DFF-4D2D-B81A-13B1A1A13C4F}"/>
    <dgm:cxn modelId="{AF98787A-5A9F-4B03-BB68-A912AC95983A}" type="presParOf" srcId="{3F16602F-AE0F-4494-BA54-EC2BE59810CD}" destId="{3438CFD0-C04D-4772-B36C-19BE834198DE}" srcOrd="0" destOrd="0" presId="urn:microsoft.com/office/officeart/2005/8/layout/hierarchy1"/>
    <dgm:cxn modelId="{612143CA-16EE-445F-8F74-84BB451D551E}" type="presParOf" srcId="{3438CFD0-C04D-4772-B36C-19BE834198DE}" destId="{C7B9D850-D6E3-429D-81DE-44E6E0E0A0F6}" srcOrd="0" destOrd="0" presId="urn:microsoft.com/office/officeart/2005/8/layout/hierarchy1"/>
    <dgm:cxn modelId="{DEEE9ED9-4B8E-4ED9-A51C-34DD1311BDEE}" type="presParOf" srcId="{C7B9D850-D6E3-429D-81DE-44E6E0E0A0F6}" destId="{FF34C95F-A062-456D-810C-D4CD23C3A0BC}" srcOrd="0" destOrd="0" presId="urn:microsoft.com/office/officeart/2005/8/layout/hierarchy1"/>
    <dgm:cxn modelId="{BB035192-28B5-4C16-90CC-073A7F20DB80}" type="presParOf" srcId="{C7B9D850-D6E3-429D-81DE-44E6E0E0A0F6}" destId="{8FE4D7AB-D281-4445-9F8F-39335F67E8DF}" srcOrd="1" destOrd="0" presId="urn:microsoft.com/office/officeart/2005/8/layout/hierarchy1"/>
    <dgm:cxn modelId="{D3377FD4-2F2B-4C95-AAA8-78747ABADC1D}" type="presParOf" srcId="{3438CFD0-C04D-4772-B36C-19BE834198DE}" destId="{C21EDA87-258F-4C05-8B5F-606999E683F6}" srcOrd="1" destOrd="0" presId="urn:microsoft.com/office/officeart/2005/8/layout/hierarchy1"/>
    <dgm:cxn modelId="{3AA226E6-8C1C-4D02-BEC1-1BA6C55D5B70}" type="presParOf" srcId="{C21EDA87-258F-4C05-8B5F-606999E683F6}" destId="{80B5A807-00A3-4D1A-95FF-0956190DFB55}" srcOrd="0" destOrd="0" presId="urn:microsoft.com/office/officeart/2005/8/layout/hierarchy1"/>
    <dgm:cxn modelId="{48221316-B39B-4898-A147-9370E2861263}" type="presParOf" srcId="{C21EDA87-258F-4C05-8B5F-606999E683F6}" destId="{13786AD0-E107-493D-B2F3-A4E454597E20}" srcOrd="1" destOrd="0" presId="urn:microsoft.com/office/officeart/2005/8/layout/hierarchy1"/>
    <dgm:cxn modelId="{D0CED7BD-70B0-47D7-920C-E0B3630E4CDA}" type="presParOf" srcId="{13786AD0-E107-493D-B2F3-A4E454597E20}" destId="{546F607F-87CE-4A55-A049-0ECB1196A076}" srcOrd="0" destOrd="0" presId="urn:microsoft.com/office/officeart/2005/8/layout/hierarchy1"/>
    <dgm:cxn modelId="{123A7EF9-DC8B-45F6-B6D2-718EE35791A7}" type="presParOf" srcId="{546F607F-87CE-4A55-A049-0ECB1196A076}" destId="{21D36A04-1223-46CA-A934-34BE652D6B62}" srcOrd="0" destOrd="0" presId="urn:microsoft.com/office/officeart/2005/8/layout/hierarchy1"/>
    <dgm:cxn modelId="{073BD3D5-A4A3-4520-8EA7-D5ACB11E150B}" type="presParOf" srcId="{546F607F-87CE-4A55-A049-0ECB1196A076}" destId="{709F4B71-5E8A-45EE-BC4B-B6511FEC82A6}" srcOrd="1" destOrd="0" presId="urn:microsoft.com/office/officeart/2005/8/layout/hierarchy1"/>
    <dgm:cxn modelId="{CD90545E-31BC-4D40-B324-941B4C475095}" type="presParOf" srcId="{13786AD0-E107-493D-B2F3-A4E454597E20}" destId="{4C0A4F01-1A08-4F77-BF19-B6348F6A85C6}" srcOrd="1" destOrd="0" presId="urn:microsoft.com/office/officeart/2005/8/layout/hierarchy1"/>
    <dgm:cxn modelId="{54053054-DBA4-4D50-A31C-D1611AA658E1}" type="presParOf" srcId="{C21EDA87-258F-4C05-8B5F-606999E683F6}" destId="{E4B25CBA-C5E6-446D-AC05-FDF02B89AC16}" srcOrd="2" destOrd="0" presId="urn:microsoft.com/office/officeart/2005/8/layout/hierarchy1"/>
    <dgm:cxn modelId="{FF104F1C-152E-45A8-8E51-894F6020F940}" type="presParOf" srcId="{C21EDA87-258F-4C05-8B5F-606999E683F6}" destId="{C3D5EC10-E192-401F-8FF7-2E28C28FD096}" srcOrd="3" destOrd="0" presId="urn:microsoft.com/office/officeart/2005/8/layout/hierarchy1"/>
    <dgm:cxn modelId="{1184BABB-72DE-46C8-A618-2F605CD0C340}" type="presParOf" srcId="{C3D5EC10-E192-401F-8FF7-2E28C28FD096}" destId="{4B5871D8-18E5-4653-9FCA-507CBA4CC97D}" srcOrd="0" destOrd="0" presId="urn:microsoft.com/office/officeart/2005/8/layout/hierarchy1"/>
    <dgm:cxn modelId="{09A27317-DEE7-4120-991E-867AF7157566}" type="presParOf" srcId="{4B5871D8-18E5-4653-9FCA-507CBA4CC97D}" destId="{7CC4A2ED-59E6-4982-9386-9E140EC0E0A7}" srcOrd="0" destOrd="0" presId="urn:microsoft.com/office/officeart/2005/8/layout/hierarchy1"/>
    <dgm:cxn modelId="{FFF054DE-6444-4594-8E1D-E2F5DB696920}" type="presParOf" srcId="{4B5871D8-18E5-4653-9FCA-507CBA4CC97D}" destId="{EF332ECC-0EE1-4163-B24B-FBB1FB7A882E}" srcOrd="1" destOrd="0" presId="urn:microsoft.com/office/officeart/2005/8/layout/hierarchy1"/>
    <dgm:cxn modelId="{FD3DEF34-F589-4631-88A0-673E0829F26C}" type="presParOf" srcId="{C3D5EC10-E192-401F-8FF7-2E28C28FD096}" destId="{151C0AE1-54EE-4FFB-9E0A-920F20909C0D}"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A5DCAB-CABF-4F87-85E1-EBAFF5592DCB}" type="doc">
      <dgm:prSet loTypeId="urn:microsoft.com/office/officeart/2005/8/layout/hierarchy1" loCatId="hierarchy" qsTypeId="urn:microsoft.com/office/officeart/2005/8/quickstyle/simple1" qsCatId="simple" csTypeId="urn:microsoft.com/office/officeart/2005/8/colors/accent1_2" csCatId="accent1" phldr="1"/>
      <dgm:spPr/>
    </dgm:pt>
    <dgm:pt modelId="{FE93C9A2-A33E-425E-928A-76BD2CF3172E}">
      <dgm:prSet>
        <dgm:style>
          <a:lnRef idx="2">
            <a:schemeClr val="accent1"/>
          </a:lnRef>
          <a:fillRef idx="1">
            <a:schemeClr val="lt1"/>
          </a:fillRef>
          <a:effectRef idx="0">
            <a:schemeClr val="accent1"/>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a:ln>
                <a:noFill/>
              </a:ln>
              <a:solidFill>
                <a:schemeClr val="tx1"/>
              </a:solidFill>
              <a:effectLst/>
              <a:latin typeface="Arial" pitchFamily="34" charset="0"/>
            </a:rPr>
            <a:t>Elektrik iletimine göre</a:t>
          </a:r>
        </a:p>
      </dgm:t>
    </dgm:pt>
    <dgm:pt modelId="{8DF1DC4D-734A-443C-8B6E-E03A78A68D0C}" type="parTrans" cxnId="{1E13BF5D-E117-4666-AD42-6832F4263C6B}">
      <dgm:prSet/>
      <dgm:spPr/>
      <dgm:t>
        <a:bodyPr/>
        <a:lstStyle/>
        <a:p>
          <a:endParaRPr lang="tr-TR"/>
        </a:p>
      </dgm:t>
    </dgm:pt>
    <dgm:pt modelId="{D13FAA37-3F53-4BF7-B7FD-FAA1CD6BA3BD}" type="sibTrans" cxnId="{1E13BF5D-E117-4666-AD42-6832F4263C6B}">
      <dgm:prSet/>
      <dgm:spPr/>
      <dgm:t>
        <a:bodyPr/>
        <a:lstStyle/>
        <a:p>
          <a:endParaRPr lang="tr-TR"/>
        </a:p>
      </dgm:t>
    </dgm:pt>
    <dgm:pt modelId="{8EB25108-8B57-45A8-AC62-347AF81881FF}">
      <dgm:prSet>
        <dgm:style>
          <a:lnRef idx="2">
            <a:schemeClr val="accent1"/>
          </a:lnRef>
          <a:fillRef idx="1">
            <a:schemeClr val="lt1"/>
          </a:fillRef>
          <a:effectRef idx="0">
            <a:schemeClr val="accent1"/>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a:ln>
                <a:noFill/>
              </a:ln>
              <a:solidFill>
                <a:schemeClr val="tx1"/>
              </a:solidFill>
              <a:effectLst/>
              <a:latin typeface="Arial" pitchFamily="34" charset="0"/>
            </a:rPr>
            <a:t>İleten</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a:ln>
                <a:noFill/>
              </a:ln>
              <a:solidFill>
                <a:schemeClr val="tx1"/>
              </a:solidFill>
              <a:effectLst/>
              <a:latin typeface="Arial" pitchFamily="34" charset="0"/>
            </a:rPr>
            <a:t>(Elektrolit çözeltiler)</a:t>
          </a:r>
        </a:p>
      </dgm:t>
    </dgm:pt>
    <dgm:pt modelId="{3CF68ACD-794C-4864-9D73-9EB881BA7C0E}" type="parTrans" cxnId="{4D18FD07-FBE3-428C-96D0-CBC83BCF2731}">
      <dgm:prSet/>
      <dgm:spPr/>
      <dgm:t>
        <a:bodyPr/>
        <a:lstStyle/>
        <a:p>
          <a:endParaRPr lang="tr-TR"/>
        </a:p>
      </dgm:t>
    </dgm:pt>
    <dgm:pt modelId="{8CDB75DB-70F5-427B-ADAC-BC6514CABF19}" type="sibTrans" cxnId="{4D18FD07-FBE3-428C-96D0-CBC83BCF2731}">
      <dgm:prSet/>
      <dgm:spPr/>
      <dgm:t>
        <a:bodyPr/>
        <a:lstStyle/>
        <a:p>
          <a:endParaRPr lang="tr-TR"/>
        </a:p>
      </dgm:t>
    </dgm:pt>
    <dgm:pt modelId="{AA8E04D0-9DDB-4E15-8423-C2F8E83DFDDC}" type="asst">
      <dgm:prSet>
        <dgm:style>
          <a:lnRef idx="2">
            <a:schemeClr val="accent1"/>
          </a:lnRef>
          <a:fillRef idx="1">
            <a:schemeClr val="lt1"/>
          </a:fillRef>
          <a:effectRef idx="0">
            <a:schemeClr val="accent1"/>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a:ln>
                <a:noFill/>
              </a:ln>
              <a:solidFill>
                <a:schemeClr val="tx1"/>
              </a:solidFill>
              <a:effectLst/>
              <a:latin typeface="Arial" pitchFamily="34" charset="0"/>
            </a:rPr>
            <a:t>Az ileten</a:t>
          </a:r>
        </a:p>
      </dgm:t>
    </dgm:pt>
    <dgm:pt modelId="{1F7545F2-227A-4D82-B325-91DB05046651}" type="parTrans" cxnId="{7FB41527-9F69-47DA-8658-5AAB99FAEC3F}">
      <dgm:prSet/>
      <dgm:spPr/>
      <dgm:t>
        <a:bodyPr/>
        <a:lstStyle/>
        <a:p>
          <a:endParaRPr lang="tr-TR"/>
        </a:p>
      </dgm:t>
    </dgm:pt>
    <dgm:pt modelId="{CA493480-6E5F-4E18-9C81-6682DC230EFE}" type="sibTrans" cxnId="{7FB41527-9F69-47DA-8658-5AAB99FAEC3F}">
      <dgm:prSet/>
      <dgm:spPr/>
      <dgm:t>
        <a:bodyPr/>
        <a:lstStyle/>
        <a:p>
          <a:endParaRPr lang="tr-TR"/>
        </a:p>
      </dgm:t>
    </dgm:pt>
    <dgm:pt modelId="{EE361D85-EF6C-4855-A3B9-1A6FB56A66CA}">
      <dgm:prSet>
        <dgm:style>
          <a:lnRef idx="2">
            <a:schemeClr val="accent1"/>
          </a:lnRef>
          <a:fillRef idx="1">
            <a:schemeClr val="lt1"/>
          </a:fillRef>
          <a:effectRef idx="0">
            <a:schemeClr val="accent1"/>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a:ln>
                <a:noFill/>
              </a:ln>
              <a:solidFill>
                <a:schemeClr val="tx1"/>
              </a:solidFill>
              <a:effectLst/>
              <a:latin typeface="Arial" pitchFamily="34" charset="0"/>
            </a:rPr>
            <a:t>Zayıf elektrolitler</a:t>
          </a:r>
        </a:p>
      </dgm:t>
    </dgm:pt>
    <dgm:pt modelId="{7E0B7F11-666B-4A43-9FB8-72D2FC4108FA}" type="parTrans" cxnId="{12041CDF-5804-4CEE-B026-0E1471BFF897}">
      <dgm:prSet/>
      <dgm:spPr/>
      <dgm:t>
        <a:bodyPr/>
        <a:lstStyle/>
        <a:p>
          <a:endParaRPr lang="tr-TR"/>
        </a:p>
      </dgm:t>
    </dgm:pt>
    <dgm:pt modelId="{6C03D118-F358-4847-B07D-861D0C5C017C}" type="sibTrans" cxnId="{12041CDF-5804-4CEE-B026-0E1471BFF897}">
      <dgm:prSet/>
      <dgm:spPr/>
      <dgm:t>
        <a:bodyPr/>
        <a:lstStyle/>
        <a:p>
          <a:endParaRPr lang="tr-TR"/>
        </a:p>
      </dgm:t>
    </dgm:pt>
    <dgm:pt modelId="{827261EE-F937-48F9-88A8-39A60CD81261}" type="asst">
      <dgm:prSet>
        <dgm:style>
          <a:lnRef idx="2">
            <a:schemeClr val="accent1"/>
          </a:lnRef>
          <a:fillRef idx="1">
            <a:schemeClr val="lt1"/>
          </a:fillRef>
          <a:effectRef idx="0">
            <a:schemeClr val="accent1"/>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a:ln>
                <a:noFill/>
              </a:ln>
              <a:solidFill>
                <a:schemeClr val="tx1"/>
              </a:solidFill>
              <a:effectLst/>
              <a:latin typeface="Arial" pitchFamily="34" charset="0"/>
            </a:rPr>
            <a:t>Çok ileten</a:t>
          </a:r>
        </a:p>
      </dgm:t>
    </dgm:pt>
    <dgm:pt modelId="{D3FA7F68-7B7E-494E-955A-4DF20946BB9D}" type="parTrans" cxnId="{5D5509EC-F36C-45BA-AE17-EBEC2B32BA8A}">
      <dgm:prSet/>
      <dgm:spPr/>
      <dgm:t>
        <a:bodyPr/>
        <a:lstStyle/>
        <a:p>
          <a:endParaRPr lang="tr-TR"/>
        </a:p>
      </dgm:t>
    </dgm:pt>
    <dgm:pt modelId="{5FD5E603-5A22-4137-9759-8C74FF10BCF4}" type="sibTrans" cxnId="{5D5509EC-F36C-45BA-AE17-EBEC2B32BA8A}">
      <dgm:prSet/>
      <dgm:spPr/>
      <dgm:t>
        <a:bodyPr/>
        <a:lstStyle/>
        <a:p>
          <a:endParaRPr lang="tr-TR"/>
        </a:p>
      </dgm:t>
    </dgm:pt>
    <dgm:pt modelId="{481B37E6-BD7E-4E86-BDC8-D308BE722CB6}">
      <dgm:prSet>
        <dgm:style>
          <a:lnRef idx="2">
            <a:schemeClr val="accent1"/>
          </a:lnRef>
          <a:fillRef idx="1">
            <a:schemeClr val="lt1"/>
          </a:fillRef>
          <a:effectRef idx="0">
            <a:schemeClr val="accent1"/>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a:ln>
                <a:noFill/>
              </a:ln>
              <a:solidFill>
                <a:schemeClr val="tx1"/>
              </a:solidFill>
              <a:effectLst/>
              <a:latin typeface="Arial" pitchFamily="34" charset="0"/>
            </a:rPr>
            <a:t>kuvvetli elektrolitler</a:t>
          </a:r>
        </a:p>
      </dgm:t>
    </dgm:pt>
    <dgm:pt modelId="{B02C62FB-8A2A-4561-B294-EA1E2867E9D7}" type="parTrans" cxnId="{CA424615-3AF4-4B53-9EC5-6ADBA0970EC5}">
      <dgm:prSet/>
      <dgm:spPr/>
      <dgm:t>
        <a:bodyPr/>
        <a:lstStyle/>
        <a:p>
          <a:endParaRPr lang="tr-TR"/>
        </a:p>
      </dgm:t>
    </dgm:pt>
    <dgm:pt modelId="{9BB187AD-2205-479F-8A54-29CD47D896BA}" type="sibTrans" cxnId="{CA424615-3AF4-4B53-9EC5-6ADBA0970EC5}">
      <dgm:prSet/>
      <dgm:spPr/>
      <dgm:t>
        <a:bodyPr/>
        <a:lstStyle/>
        <a:p>
          <a:endParaRPr lang="tr-TR"/>
        </a:p>
      </dgm:t>
    </dgm:pt>
    <dgm:pt modelId="{5327FD70-6F8E-4591-84F4-4A26FAA8D78C}">
      <dgm:prSet>
        <dgm:style>
          <a:lnRef idx="2">
            <a:schemeClr val="accent1"/>
          </a:lnRef>
          <a:fillRef idx="1">
            <a:schemeClr val="lt1"/>
          </a:fillRef>
          <a:effectRef idx="0">
            <a:schemeClr val="accent1"/>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a:ln>
                <a:noFill/>
              </a:ln>
              <a:solidFill>
                <a:schemeClr val="tx1"/>
              </a:solidFill>
              <a:effectLst/>
              <a:latin typeface="Arial" pitchFamily="34" charset="0"/>
            </a:rPr>
            <a:t>iletmeyen</a:t>
          </a:r>
        </a:p>
      </dgm:t>
    </dgm:pt>
    <dgm:pt modelId="{AA46A1B5-B463-427B-BC03-87609A1B7790}" type="parTrans" cxnId="{372C48FE-CB17-492F-9E04-7DFBA42742B9}">
      <dgm:prSet/>
      <dgm:spPr/>
      <dgm:t>
        <a:bodyPr/>
        <a:lstStyle/>
        <a:p>
          <a:endParaRPr lang="tr-TR"/>
        </a:p>
      </dgm:t>
    </dgm:pt>
    <dgm:pt modelId="{9B2BD311-EF2D-483D-977C-CAE4599E0D31}" type="sibTrans" cxnId="{372C48FE-CB17-492F-9E04-7DFBA42742B9}">
      <dgm:prSet/>
      <dgm:spPr/>
      <dgm:t>
        <a:bodyPr/>
        <a:lstStyle/>
        <a:p>
          <a:endParaRPr lang="tr-TR"/>
        </a:p>
      </dgm:t>
    </dgm:pt>
    <dgm:pt modelId="{6A8DE01B-0CBF-4B80-89C4-1638CFC20E86}">
      <dgm:prSet>
        <dgm:style>
          <a:lnRef idx="2">
            <a:schemeClr val="accent1"/>
          </a:lnRef>
          <a:fillRef idx="1">
            <a:schemeClr val="lt1"/>
          </a:fillRef>
          <a:effectRef idx="0">
            <a:schemeClr val="accent1"/>
          </a:effectRef>
          <a:fontRef idx="minor">
            <a:schemeClr val="dk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b="0" i="0" u="none" strike="noStrike" cap="none" normalizeH="0" baseline="0" dirty="0">
              <a:ln>
                <a:noFill/>
              </a:ln>
              <a:solidFill>
                <a:schemeClr val="tx1"/>
              </a:solidFill>
              <a:effectLst/>
              <a:latin typeface="Arial" pitchFamily="34" charset="0"/>
            </a:rPr>
            <a:t>Elektrolit olmayan çözeltiler</a:t>
          </a:r>
        </a:p>
      </dgm:t>
    </dgm:pt>
    <dgm:pt modelId="{E4C754D9-BB29-46C9-A83A-DE15BE2E77F0}" type="parTrans" cxnId="{354C2F46-FD8C-419D-BEC1-50EFF17A7149}">
      <dgm:prSet/>
      <dgm:spPr/>
      <dgm:t>
        <a:bodyPr/>
        <a:lstStyle/>
        <a:p>
          <a:endParaRPr lang="tr-TR"/>
        </a:p>
      </dgm:t>
    </dgm:pt>
    <dgm:pt modelId="{88E61D23-1715-4360-9E6E-58537669793E}" type="sibTrans" cxnId="{354C2F46-FD8C-419D-BEC1-50EFF17A7149}">
      <dgm:prSet/>
      <dgm:spPr/>
      <dgm:t>
        <a:bodyPr/>
        <a:lstStyle/>
        <a:p>
          <a:endParaRPr lang="tr-TR"/>
        </a:p>
      </dgm:t>
    </dgm:pt>
    <dgm:pt modelId="{F8BC2431-092B-44EE-B139-26E4B1A7BCBA}" type="pres">
      <dgm:prSet presAssocID="{1BA5DCAB-CABF-4F87-85E1-EBAFF5592DCB}" presName="hierChild1" presStyleCnt="0">
        <dgm:presLayoutVars>
          <dgm:chPref val="1"/>
          <dgm:dir/>
          <dgm:animOne val="branch"/>
          <dgm:animLvl val="lvl"/>
          <dgm:resizeHandles/>
        </dgm:presLayoutVars>
      </dgm:prSet>
      <dgm:spPr/>
    </dgm:pt>
    <dgm:pt modelId="{4E2CEF87-0D83-499F-BB09-C717EAC67585}" type="pres">
      <dgm:prSet presAssocID="{FE93C9A2-A33E-425E-928A-76BD2CF3172E}" presName="hierRoot1" presStyleCnt="0"/>
      <dgm:spPr/>
    </dgm:pt>
    <dgm:pt modelId="{9D81AA41-60AA-436B-9CEE-A94039296D0A}" type="pres">
      <dgm:prSet presAssocID="{FE93C9A2-A33E-425E-928A-76BD2CF3172E}" presName="composite" presStyleCnt="0"/>
      <dgm:spPr/>
    </dgm:pt>
    <dgm:pt modelId="{2FA66FFD-5928-4313-9B12-E283D45A7017}" type="pres">
      <dgm:prSet presAssocID="{FE93C9A2-A33E-425E-928A-76BD2CF3172E}" presName="background" presStyleLbl="node0" presStyleIdx="0" presStyleCnt="1"/>
      <dgm:spPr/>
    </dgm:pt>
    <dgm:pt modelId="{A3A44017-6784-4385-A49A-AF65C09BCF26}" type="pres">
      <dgm:prSet presAssocID="{FE93C9A2-A33E-425E-928A-76BD2CF3172E}" presName="text" presStyleLbl="fgAcc0" presStyleIdx="0" presStyleCnt="1">
        <dgm:presLayoutVars>
          <dgm:chPref val="3"/>
        </dgm:presLayoutVars>
      </dgm:prSet>
      <dgm:spPr/>
    </dgm:pt>
    <dgm:pt modelId="{8CD8ECA9-8767-47A8-9482-DFC597DE5786}" type="pres">
      <dgm:prSet presAssocID="{FE93C9A2-A33E-425E-928A-76BD2CF3172E}" presName="hierChild2" presStyleCnt="0"/>
      <dgm:spPr/>
    </dgm:pt>
    <dgm:pt modelId="{D9332BB8-0D15-432F-BAA7-E5EB641FD63C}" type="pres">
      <dgm:prSet presAssocID="{3CF68ACD-794C-4864-9D73-9EB881BA7C0E}" presName="Name10" presStyleLbl="parChTrans1D2" presStyleIdx="0" presStyleCnt="2"/>
      <dgm:spPr/>
    </dgm:pt>
    <dgm:pt modelId="{7409477E-76EC-43FC-99C1-B60096997C60}" type="pres">
      <dgm:prSet presAssocID="{8EB25108-8B57-45A8-AC62-347AF81881FF}" presName="hierRoot2" presStyleCnt="0"/>
      <dgm:spPr/>
    </dgm:pt>
    <dgm:pt modelId="{E2262D3F-3157-4070-A039-D738015A61C0}" type="pres">
      <dgm:prSet presAssocID="{8EB25108-8B57-45A8-AC62-347AF81881FF}" presName="composite2" presStyleCnt="0"/>
      <dgm:spPr/>
    </dgm:pt>
    <dgm:pt modelId="{3AA45FE9-B72A-4749-84C8-F70A720BF1FE}" type="pres">
      <dgm:prSet presAssocID="{8EB25108-8B57-45A8-AC62-347AF81881FF}" presName="background2" presStyleLbl="node2" presStyleIdx="0" presStyleCnt="2"/>
      <dgm:spPr/>
    </dgm:pt>
    <dgm:pt modelId="{C4957857-6CB0-4690-A56C-E46225909713}" type="pres">
      <dgm:prSet presAssocID="{8EB25108-8B57-45A8-AC62-347AF81881FF}" presName="text2" presStyleLbl="fgAcc2" presStyleIdx="0" presStyleCnt="2">
        <dgm:presLayoutVars>
          <dgm:chPref val="3"/>
        </dgm:presLayoutVars>
      </dgm:prSet>
      <dgm:spPr/>
    </dgm:pt>
    <dgm:pt modelId="{2FC9F986-B317-48E0-B7E2-37FF285869D4}" type="pres">
      <dgm:prSet presAssocID="{8EB25108-8B57-45A8-AC62-347AF81881FF}" presName="hierChild3" presStyleCnt="0"/>
      <dgm:spPr/>
    </dgm:pt>
    <dgm:pt modelId="{DB37334D-6106-4AFE-A5E1-FDC7D820F4E5}" type="pres">
      <dgm:prSet presAssocID="{1F7545F2-227A-4D82-B325-91DB05046651}" presName="Name17" presStyleLbl="parChTrans1D3" presStyleIdx="0" presStyleCnt="3"/>
      <dgm:spPr/>
    </dgm:pt>
    <dgm:pt modelId="{862F5D39-DF55-4BB9-993D-B83E5FE8A681}" type="pres">
      <dgm:prSet presAssocID="{AA8E04D0-9DDB-4E15-8423-C2F8E83DFDDC}" presName="hierRoot3" presStyleCnt="0"/>
      <dgm:spPr/>
    </dgm:pt>
    <dgm:pt modelId="{20DD576A-79BD-41B3-956B-65BFDD24ED3F}" type="pres">
      <dgm:prSet presAssocID="{AA8E04D0-9DDB-4E15-8423-C2F8E83DFDDC}" presName="composite3" presStyleCnt="0"/>
      <dgm:spPr/>
    </dgm:pt>
    <dgm:pt modelId="{17499F29-EE47-434A-9C1D-15D8C7CA8812}" type="pres">
      <dgm:prSet presAssocID="{AA8E04D0-9DDB-4E15-8423-C2F8E83DFDDC}" presName="background3" presStyleLbl="asst2" presStyleIdx="0" presStyleCnt="2"/>
      <dgm:spPr/>
    </dgm:pt>
    <dgm:pt modelId="{949E625C-D89B-4F93-B651-4D1C886EFDEA}" type="pres">
      <dgm:prSet presAssocID="{AA8E04D0-9DDB-4E15-8423-C2F8E83DFDDC}" presName="text3" presStyleLbl="fgAcc3" presStyleIdx="0" presStyleCnt="3">
        <dgm:presLayoutVars>
          <dgm:chPref val="3"/>
        </dgm:presLayoutVars>
      </dgm:prSet>
      <dgm:spPr/>
    </dgm:pt>
    <dgm:pt modelId="{F94F9086-27EB-42D5-AC20-F12842DE8FEE}" type="pres">
      <dgm:prSet presAssocID="{AA8E04D0-9DDB-4E15-8423-C2F8E83DFDDC}" presName="hierChild4" presStyleCnt="0"/>
      <dgm:spPr/>
    </dgm:pt>
    <dgm:pt modelId="{FADAC690-9E64-45B6-83BB-218D76499FBA}" type="pres">
      <dgm:prSet presAssocID="{7E0B7F11-666B-4A43-9FB8-72D2FC4108FA}" presName="Name23" presStyleLbl="parChTrans1D4" presStyleIdx="0" presStyleCnt="2"/>
      <dgm:spPr/>
    </dgm:pt>
    <dgm:pt modelId="{247BD5F0-524A-4CA6-95BA-0707D35B833C}" type="pres">
      <dgm:prSet presAssocID="{EE361D85-EF6C-4855-A3B9-1A6FB56A66CA}" presName="hierRoot4" presStyleCnt="0"/>
      <dgm:spPr/>
    </dgm:pt>
    <dgm:pt modelId="{58E9CA04-50AD-43D5-93FD-4DECCD1E898F}" type="pres">
      <dgm:prSet presAssocID="{EE361D85-EF6C-4855-A3B9-1A6FB56A66CA}" presName="composite4" presStyleCnt="0"/>
      <dgm:spPr/>
    </dgm:pt>
    <dgm:pt modelId="{7AAC078F-6B6C-4B77-85F4-F1367985581C}" type="pres">
      <dgm:prSet presAssocID="{EE361D85-EF6C-4855-A3B9-1A6FB56A66CA}" presName="background4" presStyleLbl="node4" presStyleIdx="0" presStyleCnt="2"/>
      <dgm:spPr/>
    </dgm:pt>
    <dgm:pt modelId="{76B90946-9338-4CA2-BC10-90B22D7C0C46}" type="pres">
      <dgm:prSet presAssocID="{EE361D85-EF6C-4855-A3B9-1A6FB56A66CA}" presName="text4" presStyleLbl="fgAcc4" presStyleIdx="0" presStyleCnt="2">
        <dgm:presLayoutVars>
          <dgm:chPref val="3"/>
        </dgm:presLayoutVars>
      </dgm:prSet>
      <dgm:spPr/>
    </dgm:pt>
    <dgm:pt modelId="{FD58C420-03A9-40D3-A05C-983D43224B25}" type="pres">
      <dgm:prSet presAssocID="{EE361D85-EF6C-4855-A3B9-1A6FB56A66CA}" presName="hierChild5" presStyleCnt="0"/>
      <dgm:spPr/>
    </dgm:pt>
    <dgm:pt modelId="{3A8559AE-DF77-4214-824E-A09044455BF2}" type="pres">
      <dgm:prSet presAssocID="{D3FA7F68-7B7E-494E-955A-4DF20946BB9D}" presName="Name17" presStyleLbl="parChTrans1D3" presStyleIdx="1" presStyleCnt="3"/>
      <dgm:spPr/>
    </dgm:pt>
    <dgm:pt modelId="{2014BF74-E346-4D31-BA31-A0D1658EC771}" type="pres">
      <dgm:prSet presAssocID="{827261EE-F937-48F9-88A8-39A60CD81261}" presName="hierRoot3" presStyleCnt="0"/>
      <dgm:spPr/>
    </dgm:pt>
    <dgm:pt modelId="{069954F9-80E0-49D0-8DA1-8E3863C07697}" type="pres">
      <dgm:prSet presAssocID="{827261EE-F937-48F9-88A8-39A60CD81261}" presName="composite3" presStyleCnt="0"/>
      <dgm:spPr/>
    </dgm:pt>
    <dgm:pt modelId="{FDEBB43A-2E37-4F2D-8ADA-1BEA5BFCE7CE}" type="pres">
      <dgm:prSet presAssocID="{827261EE-F937-48F9-88A8-39A60CD81261}" presName="background3" presStyleLbl="asst2" presStyleIdx="1" presStyleCnt="2"/>
      <dgm:spPr/>
    </dgm:pt>
    <dgm:pt modelId="{1832D95F-9557-4CE5-916B-8B408F827328}" type="pres">
      <dgm:prSet presAssocID="{827261EE-F937-48F9-88A8-39A60CD81261}" presName="text3" presStyleLbl="fgAcc3" presStyleIdx="1" presStyleCnt="3">
        <dgm:presLayoutVars>
          <dgm:chPref val="3"/>
        </dgm:presLayoutVars>
      </dgm:prSet>
      <dgm:spPr/>
    </dgm:pt>
    <dgm:pt modelId="{B3BBF66C-31A0-4153-8AA0-EC391202FC38}" type="pres">
      <dgm:prSet presAssocID="{827261EE-F937-48F9-88A8-39A60CD81261}" presName="hierChild4" presStyleCnt="0"/>
      <dgm:spPr/>
    </dgm:pt>
    <dgm:pt modelId="{8DA6A0D4-926F-4D5F-9126-421D10256DA3}" type="pres">
      <dgm:prSet presAssocID="{B02C62FB-8A2A-4561-B294-EA1E2867E9D7}" presName="Name23" presStyleLbl="parChTrans1D4" presStyleIdx="1" presStyleCnt="2"/>
      <dgm:spPr/>
    </dgm:pt>
    <dgm:pt modelId="{081914DF-6A57-4D62-B58F-AF2704C55871}" type="pres">
      <dgm:prSet presAssocID="{481B37E6-BD7E-4E86-BDC8-D308BE722CB6}" presName="hierRoot4" presStyleCnt="0"/>
      <dgm:spPr/>
    </dgm:pt>
    <dgm:pt modelId="{3FAA9447-3D07-4709-A3DD-1E20E6A1B4DD}" type="pres">
      <dgm:prSet presAssocID="{481B37E6-BD7E-4E86-BDC8-D308BE722CB6}" presName="composite4" presStyleCnt="0"/>
      <dgm:spPr/>
    </dgm:pt>
    <dgm:pt modelId="{49CBAD41-0FAA-489A-A19C-2F356D819012}" type="pres">
      <dgm:prSet presAssocID="{481B37E6-BD7E-4E86-BDC8-D308BE722CB6}" presName="background4" presStyleLbl="node4" presStyleIdx="1" presStyleCnt="2"/>
      <dgm:spPr/>
    </dgm:pt>
    <dgm:pt modelId="{541F7524-AB22-47A9-8930-13D4C2743A65}" type="pres">
      <dgm:prSet presAssocID="{481B37E6-BD7E-4E86-BDC8-D308BE722CB6}" presName="text4" presStyleLbl="fgAcc4" presStyleIdx="1" presStyleCnt="2">
        <dgm:presLayoutVars>
          <dgm:chPref val="3"/>
        </dgm:presLayoutVars>
      </dgm:prSet>
      <dgm:spPr/>
    </dgm:pt>
    <dgm:pt modelId="{FC0BED4D-E950-4C36-8D4E-ED41EED575B5}" type="pres">
      <dgm:prSet presAssocID="{481B37E6-BD7E-4E86-BDC8-D308BE722CB6}" presName="hierChild5" presStyleCnt="0"/>
      <dgm:spPr/>
    </dgm:pt>
    <dgm:pt modelId="{A1625D9F-FF1B-439A-904C-FFDD81DEB45E}" type="pres">
      <dgm:prSet presAssocID="{AA46A1B5-B463-427B-BC03-87609A1B7790}" presName="Name10" presStyleLbl="parChTrans1D2" presStyleIdx="1" presStyleCnt="2"/>
      <dgm:spPr/>
    </dgm:pt>
    <dgm:pt modelId="{1505E8E3-B198-4798-9EA9-BB3C8A1F7226}" type="pres">
      <dgm:prSet presAssocID="{5327FD70-6F8E-4591-84F4-4A26FAA8D78C}" presName="hierRoot2" presStyleCnt="0"/>
      <dgm:spPr/>
    </dgm:pt>
    <dgm:pt modelId="{B6B2754A-EF87-434F-83D0-879F75096CEE}" type="pres">
      <dgm:prSet presAssocID="{5327FD70-6F8E-4591-84F4-4A26FAA8D78C}" presName="composite2" presStyleCnt="0"/>
      <dgm:spPr/>
    </dgm:pt>
    <dgm:pt modelId="{95F93531-3B2C-4DDB-B070-E41E6DD4123D}" type="pres">
      <dgm:prSet presAssocID="{5327FD70-6F8E-4591-84F4-4A26FAA8D78C}" presName="background2" presStyleLbl="node2" presStyleIdx="1" presStyleCnt="2"/>
      <dgm:spPr/>
    </dgm:pt>
    <dgm:pt modelId="{11B29CD7-6F23-44B1-B6BE-0618A4B48D9D}" type="pres">
      <dgm:prSet presAssocID="{5327FD70-6F8E-4591-84F4-4A26FAA8D78C}" presName="text2" presStyleLbl="fgAcc2" presStyleIdx="1" presStyleCnt="2">
        <dgm:presLayoutVars>
          <dgm:chPref val="3"/>
        </dgm:presLayoutVars>
      </dgm:prSet>
      <dgm:spPr/>
    </dgm:pt>
    <dgm:pt modelId="{2F2BF138-7D2D-43CF-A1D1-9EEA4D6C1F03}" type="pres">
      <dgm:prSet presAssocID="{5327FD70-6F8E-4591-84F4-4A26FAA8D78C}" presName="hierChild3" presStyleCnt="0"/>
      <dgm:spPr/>
    </dgm:pt>
    <dgm:pt modelId="{1E333130-1923-43D5-801A-66AE0A4E2ADF}" type="pres">
      <dgm:prSet presAssocID="{E4C754D9-BB29-46C9-A83A-DE15BE2E77F0}" presName="Name17" presStyleLbl="parChTrans1D3" presStyleIdx="2" presStyleCnt="3"/>
      <dgm:spPr/>
    </dgm:pt>
    <dgm:pt modelId="{0F595806-1CD5-46AD-967A-8263AA01D994}" type="pres">
      <dgm:prSet presAssocID="{6A8DE01B-0CBF-4B80-89C4-1638CFC20E86}" presName="hierRoot3" presStyleCnt="0"/>
      <dgm:spPr/>
    </dgm:pt>
    <dgm:pt modelId="{337C67AD-D8FD-4161-90D6-06259E446566}" type="pres">
      <dgm:prSet presAssocID="{6A8DE01B-0CBF-4B80-89C4-1638CFC20E86}" presName="composite3" presStyleCnt="0"/>
      <dgm:spPr/>
    </dgm:pt>
    <dgm:pt modelId="{6F8533DC-01AF-4AB5-9E1B-BF33D1BB4A87}" type="pres">
      <dgm:prSet presAssocID="{6A8DE01B-0CBF-4B80-89C4-1638CFC20E86}" presName="background3" presStyleLbl="node3" presStyleIdx="0" presStyleCnt="1"/>
      <dgm:spPr/>
    </dgm:pt>
    <dgm:pt modelId="{AF06E796-64DD-4928-BF8E-4F2269A852E1}" type="pres">
      <dgm:prSet presAssocID="{6A8DE01B-0CBF-4B80-89C4-1638CFC20E86}" presName="text3" presStyleLbl="fgAcc3" presStyleIdx="2" presStyleCnt="3">
        <dgm:presLayoutVars>
          <dgm:chPref val="3"/>
        </dgm:presLayoutVars>
      </dgm:prSet>
      <dgm:spPr/>
    </dgm:pt>
    <dgm:pt modelId="{95950000-7ABC-4E4E-BA1B-98102DE45061}" type="pres">
      <dgm:prSet presAssocID="{6A8DE01B-0CBF-4B80-89C4-1638CFC20E86}" presName="hierChild4" presStyleCnt="0"/>
      <dgm:spPr/>
    </dgm:pt>
  </dgm:ptLst>
  <dgm:cxnLst>
    <dgm:cxn modelId="{3C40268C-F5C5-49A6-98AD-169D63FF6892}" type="presOf" srcId="{827261EE-F937-48F9-88A8-39A60CD81261}" destId="{1832D95F-9557-4CE5-916B-8B408F827328}" srcOrd="0" destOrd="0" presId="urn:microsoft.com/office/officeart/2005/8/layout/hierarchy1"/>
    <dgm:cxn modelId="{8A54C7FC-7434-4BC0-83EB-34E164472266}" type="presOf" srcId="{AA46A1B5-B463-427B-BC03-87609A1B7790}" destId="{A1625D9F-FF1B-439A-904C-FFDD81DEB45E}" srcOrd="0" destOrd="0" presId="urn:microsoft.com/office/officeart/2005/8/layout/hierarchy1"/>
    <dgm:cxn modelId="{CFEF6D00-9578-472D-9EF6-1030FE027648}" type="presOf" srcId="{5327FD70-6F8E-4591-84F4-4A26FAA8D78C}" destId="{11B29CD7-6F23-44B1-B6BE-0618A4B48D9D}" srcOrd="0" destOrd="0" presId="urn:microsoft.com/office/officeart/2005/8/layout/hierarchy1"/>
    <dgm:cxn modelId="{DDD24505-00BB-4A27-872F-A38083A9C22D}" type="presOf" srcId="{FE93C9A2-A33E-425E-928A-76BD2CF3172E}" destId="{A3A44017-6784-4385-A49A-AF65C09BCF26}" srcOrd="0" destOrd="0" presId="urn:microsoft.com/office/officeart/2005/8/layout/hierarchy1"/>
    <dgm:cxn modelId="{F5CF1BE5-7E22-4056-9372-0F2AF0058958}" type="presOf" srcId="{E4C754D9-BB29-46C9-A83A-DE15BE2E77F0}" destId="{1E333130-1923-43D5-801A-66AE0A4E2ADF}" srcOrd="0" destOrd="0" presId="urn:microsoft.com/office/officeart/2005/8/layout/hierarchy1"/>
    <dgm:cxn modelId="{19655D90-302F-437D-B018-41C5D750E999}" type="presOf" srcId="{8EB25108-8B57-45A8-AC62-347AF81881FF}" destId="{C4957857-6CB0-4690-A56C-E46225909713}" srcOrd="0" destOrd="0" presId="urn:microsoft.com/office/officeart/2005/8/layout/hierarchy1"/>
    <dgm:cxn modelId="{8FD79673-6181-42F4-B229-69981BD4D408}" type="presOf" srcId="{1F7545F2-227A-4D82-B325-91DB05046651}" destId="{DB37334D-6106-4AFE-A5E1-FDC7D820F4E5}" srcOrd="0" destOrd="0" presId="urn:microsoft.com/office/officeart/2005/8/layout/hierarchy1"/>
    <dgm:cxn modelId="{5D5509EC-F36C-45BA-AE17-EBEC2B32BA8A}" srcId="{8EB25108-8B57-45A8-AC62-347AF81881FF}" destId="{827261EE-F937-48F9-88A8-39A60CD81261}" srcOrd="1" destOrd="0" parTransId="{D3FA7F68-7B7E-494E-955A-4DF20946BB9D}" sibTransId="{5FD5E603-5A22-4137-9759-8C74FF10BCF4}"/>
    <dgm:cxn modelId="{7FB41527-9F69-47DA-8658-5AAB99FAEC3F}" srcId="{8EB25108-8B57-45A8-AC62-347AF81881FF}" destId="{AA8E04D0-9DDB-4E15-8423-C2F8E83DFDDC}" srcOrd="0" destOrd="0" parTransId="{1F7545F2-227A-4D82-B325-91DB05046651}" sibTransId="{CA493480-6E5F-4E18-9C81-6682DC230EFE}"/>
    <dgm:cxn modelId="{B0DF4B79-668D-4C16-BFC3-A72A5DE70F87}" type="presOf" srcId="{481B37E6-BD7E-4E86-BDC8-D308BE722CB6}" destId="{541F7524-AB22-47A9-8930-13D4C2743A65}" srcOrd="0" destOrd="0" presId="urn:microsoft.com/office/officeart/2005/8/layout/hierarchy1"/>
    <dgm:cxn modelId="{E13C9583-F085-42DF-B8FB-04B42787CF70}" type="presOf" srcId="{D3FA7F68-7B7E-494E-955A-4DF20946BB9D}" destId="{3A8559AE-DF77-4214-824E-A09044455BF2}" srcOrd="0" destOrd="0" presId="urn:microsoft.com/office/officeart/2005/8/layout/hierarchy1"/>
    <dgm:cxn modelId="{1E13BF5D-E117-4666-AD42-6832F4263C6B}" srcId="{1BA5DCAB-CABF-4F87-85E1-EBAFF5592DCB}" destId="{FE93C9A2-A33E-425E-928A-76BD2CF3172E}" srcOrd="0" destOrd="0" parTransId="{8DF1DC4D-734A-443C-8B6E-E03A78A68D0C}" sibTransId="{D13FAA37-3F53-4BF7-B7FD-FAA1CD6BA3BD}"/>
    <dgm:cxn modelId="{12041CDF-5804-4CEE-B026-0E1471BFF897}" srcId="{AA8E04D0-9DDB-4E15-8423-C2F8E83DFDDC}" destId="{EE361D85-EF6C-4855-A3B9-1A6FB56A66CA}" srcOrd="0" destOrd="0" parTransId="{7E0B7F11-666B-4A43-9FB8-72D2FC4108FA}" sibTransId="{6C03D118-F358-4847-B07D-861D0C5C017C}"/>
    <dgm:cxn modelId="{5C5C7DCD-29C1-43ED-8150-E301F95FCE0F}" type="presOf" srcId="{EE361D85-EF6C-4855-A3B9-1A6FB56A66CA}" destId="{76B90946-9338-4CA2-BC10-90B22D7C0C46}" srcOrd="0" destOrd="0" presId="urn:microsoft.com/office/officeart/2005/8/layout/hierarchy1"/>
    <dgm:cxn modelId="{235A69EC-8D4C-4541-8678-713462BBDEA5}" type="presOf" srcId="{3CF68ACD-794C-4864-9D73-9EB881BA7C0E}" destId="{D9332BB8-0D15-432F-BAA7-E5EB641FD63C}" srcOrd="0" destOrd="0" presId="urn:microsoft.com/office/officeart/2005/8/layout/hierarchy1"/>
    <dgm:cxn modelId="{9F2A3F75-B127-4005-8914-C48E68EF6016}" type="presOf" srcId="{7E0B7F11-666B-4A43-9FB8-72D2FC4108FA}" destId="{FADAC690-9E64-45B6-83BB-218D76499FBA}" srcOrd="0" destOrd="0" presId="urn:microsoft.com/office/officeart/2005/8/layout/hierarchy1"/>
    <dgm:cxn modelId="{372C48FE-CB17-492F-9E04-7DFBA42742B9}" srcId="{FE93C9A2-A33E-425E-928A-76BD2CF3172E}" destId="{5327FD70-6F8E-4591-84F4-4A26FAA8D78C}" srcOrd="1" destOrd="0" parTransId="{AA46A1B5-B463-427B-BC03-87609A1B7790}" sibTransId="{9B2BD311-EF2D-483D-977C-CAE4599E0D31}"/>
    <dgm:cxn modelId="{4D18FD07-FBE3-428C-96D0-CBC83BCF2731}" srcId="{FE93C9A2-A33E-425E-928A-76BD2CF3172E}" destId="{8EB25108-8B57-45A8-AC62-347AF81881FF}" srcOrd="0" destOrd="0" parTransId="{3CF68ACD-794C-4864-9D73-9EB881BA7C0E}" sibTransId="{8CDB75DB-70F5-427B-ADAC-BC6514CABF19}"/>
    <dgm:cxn modelId="{43BF5CF6-FD7A-4067-B38D-A567DDB25B96}" type="presOf" srcId="{1BA5DCAB-CABF-4F87-85E1-EBAFF5592DCB}" destId="{F8BC2431-092B-44EE-B139-26E4B1A7BCBA}" srcOrd="0" destOrd="0" presId="urn:microsoft.com/office/officeart/2005/8/layout/hierarchy1"/>
    <dgm:cxn modelId="{CA424615-3AF4-4B53-9EC5-6ADBA0970EC5}" srcId="{827261EE-F937-48F9-88A8-39A60CD81261}" destId="{481B37E6-BD7E-4E86-BDC8-D308BE722CB6}" srcOrd="0" destOrd="0" parTransId="{B02C62FB-8A2A-4561-B294-EA1E2867E9D7}" sibTransId="{9BB187AD-2205-479F-8A54-29CD47D896BA}"/>
    <dgm:cxn modelId="{F47CCC7B-768B-4B72-BD7D-C02DA27A1047}" type="presOf" srcId="{B02C62FB-8A2A-4561-B294-EA1E2867E9D7}" destId="{8DA6A0D4-926F-4D5F-9126-421D10256DA3}" srcOrd="0" destOrd="0" presId="urn:microsoft.com/office/officeart/2005/8/layout/hierarchy1"/>
    <dgm:cxn modelId="{354C2F46-FD8C-419D-BEC1-50EFF17A7149}" srcId="{5327FD70-6F8E-4591-84F4-4A26FAA8D78C}" destId="{6A8DE01B-0CBF-4B80-89C4-1638CFC20E86}" srcOrd="0" destOrd="0" parTransId="{E4C754D9-BB29-46C9-A83A-DE15BE2E77F0}" sibTransId="{88E61D23-1715-4360-9E6E-58537669793E}"/>
    <dgm:cxn modelId="{F1CCD283-3C1D-489E-99EA-D749FC80D223}" type="presOf" srcId="{6A8DE01B-0CBF-4B80-89C4-1638CFC20E86}" destId="{AF06E796-64DD-4928-BF8E-4F2269A852E1}" srcOrd="0" destOrd="0" presId="urn:microsoft.com/office/officeart/2005/8/layout/hierarchy1"/>
    <dgm:cxn modelId="{B7C296A7-A81D-4D07-81A0-57DCAC9D9C50}" type="presOf" srcId="{AA8E04D0-9DDB-4E15-8423-C2F8E83DFDDC}" destId="{949E625C-D89B-4F93-B651-4D1C886EFDEA}" srcOrd="0" destOrd="0" presId="urn:microsoft.com/office/officeart/2005/8/layout/hierarchy1"/>
    <dgm:cxn modelId="{0CEB2280-17E6-4FB6-9356-A041B6EEF48A}" type="presParOf" srcId="{F8BC2431-092B-44EE-B139-26E4B1A7BCBA}" destId="{4E2CEF87-0D83-499F-BB09-C717EAC67585}" srcOrd="0" destOrd="0" presId="urn:microsoft.com/office/officeart/2005/8/layout/hierarchy1"/>
    <dgm:cxn modelId="{501F1C37-D442-4320-8101-823F44790A42}" type="presParOf" srcId="{4E2CEF87-0D83-499F-BB09-C717EAC67585}" destId="{9D81AA41-60AA-436B-9CEE-A94039296D0A}" srcOrd="0" destOrd="0" presId="urn:microsoft.com/office/officeart/2005/8/layout/hierarchy1"/>
    <dgm:cxn modelId="{00D27B14-0746-453B-9B3E-C1162559F302}" type="presParOf" srcId="{9D81AA41-60AA-436B-9CEE-A94039296D0A}" destId="{2FA66FFD-5928-4313-9B12-E283D45A7017}" srcOrd="0" destOrd="0" presId="urn:microsoft.com/office/officeart/2005/8/layout/hierarchy1"/>
    <dgm:cxn modelId="{DC0F5344-77E4-4A3F-AC78-87B024CA912B}" type="presParOf" srcId="{9D81AA41-60AA-436B-9CEE-A94039296D0A}" destId="{A3A44017-6784-4385-A49A-AF65C09BCF26}" srcOrd="1" destOrd="0" presId="urn:microsoft.com/office/officeart/2005/8/layout/hierarchy1"/>
    <dgm:cxn modelId="{89F6F2E9-7346-4CD3-A2E0-95635C7C1BFB}" type="presParOf" srcId="{4E2CEF87-0D83-499F-BB09-C717EAC67585}" destId="{8CD8ECA9-8767-47A8-9482-DFC597DE5786}" srcOrd="1" destOrd="0" presId="urn:microsoft.com/office/officeart/2005/8/layout/hierarchy1"/>
    <dgm:cxn modelId="{BDA2F6E5-074C-4595-B0B1-5ACF603EB69B}" type="presParOf" srcId="{8CD8ECA9-8767-47A8-9482-DFC597DE5786}" destId="{D9332BB8-0D15-432F-BAA7-E5EB641FD63C}" srcOrd="0" destOrd="0" presId="urn:microsoft.com/office/officeart/2005/8/layout/hierarchy1"/>
    <dgm:cxn modelId="{97F6D011-72BB-47DF-B32C-AF4848C4821B}" type="presParOf" srcId="{8CD8ECA9-8767-47A8-9482-DFC597DE5786}" destId="{7409477E-76EC-43FC-99C1-B60096997C60}" srcOrd="1" destOrd="0" presId="urn:microsoft.com/office/officeart/2005/8/layout/hierarchy1"/>
    <dgm:cxn modelId="{D707FCC8-D21F-44D2-AE9A-F8142233E976}" type="presParOf" srcId="{7409477E-76EC-43FC-99C1-B60096997C60}" destId="{E2262D3F-3157-4070-A039-D738015A61C0}" srcOrd="0" destOrd="0" presId="urn:microsoft.com/office/officeart/2005/8/layout/hierarchy1"/>
    <dgm:cxn modelId="{7359021D-1B86-4436-A38B-20E7C9EDF071}" type="presParOf" srcId="{E2262D3F-3157-4070-A039-D738015A61C0}" destId="{3AA45FE9-B72A-4749-84C8-F70A720BF1FE}" srcOrd="0" destOrd="0" presId="urn:microsoft.com/office/officeart/2005/8/layout/hierarchy1"/>
    <dgm:cxn modelId="{BA2FC2FE-5529-451C-B75E-61A965798173}" type="presParOf" srcId="{E2262D3F-3157-4070-A039-D738015A61C0}" destId="{C4957857-6CB0-4690-A56C-E46225909713}" srcOrd="1" destOrd="0" presId="urn:microsoft.com/office/officeart/2005/8/layout/hierarchy1"/>
    <dgm:cxn modelId="{F98C0BC7-221F-4335-BB9C-B2963C80454E}" type="presParOf" srcId="{7409477E-76EC-43FC-99C1-B60096997C60}" destId="{2FC9F986-B317-48E0-B7E2-37FF285869D4}" srcOrd="1" destOrd="0" presId="urn:microsoft.com/office/officeart/2005/8/layout/hierarchy1"/>
    <dgm:cxn modelId="{A1FD88A2-72E2-4DDD-B317-A36D4BCAFAD7}" type="presParOf" srcId="{2FC9F986-B317-48E0-B7E2-37FF285869D4}" destId="{DB37334D-6106-4AFE-A5E1-FDC7D820F4E5}" srcOrd="0" destOrd="0" presId="urn:microsoft.com/office/officeart/2005/8/layout/hierarchy1"/>
    <dgm:cxn modelId="{7B717B14-A977-4491-9C78-6C16F6F277A2}" type="presParOf" srcId="{2FC9F986-B317-48E0-B7E2-37FF285869D4}" destId="{862F5D39-DF55-4BB9-993D-B83E5FE8A681}" srcOrd="1" destOrd="0" presId="urn:microsoft.com/office/officeart/2005/8/layout/hierarchy1"/>
    <dgm:cxn modelId="{CD7A86C0-2572-4FA2-B038-30609FC221DB}" type="presParOf" srcId="{862F5D39-DF55-4BB9-993D-B83E5FE8A681}" destId="{20DD576A-79BD-41B3-956B-65BFDD24ED3F}" srcOrd="0" destOrd="0" presId="urn:microsoft.com/office/officeart/2005/8/layout/hierarchy1"/>
    <dgm:cxn modelId="{269507C1-37EC-410C-A650-DAE6887550D0}" type="presParOf" srcId="{20DD576A-79BD-41B3-956B-65BFDD24ED3F}" destId="{17499F29-EE47-434A-9C1D-15D8C7CA8812}" srcOrd="0" destOrd="0" presId="urn:microsoft.com/office/officeart/2005/8/layout/hierarchy1"/>
    <dgm:cxn modelId="{C32C9E88-02D7-4FE3-BBCF-1F399368B7E1}" type="presParOf" srcId="{20DD576A-79BD-41B3-956B-65BFDD24ED3F}" destId="{949E625C-D89B-4F93-B651-4D1C886EFDEA}" srcOrd="1" destOrd="0" presId="urn:microsoft.com/office/officeart/2005/8/layout/hierarchy1"/>
    <dgm:cxn modelId="{A53442C0-40EC-4C2A-9320-211E16513DB4}" type="presParOf" srcId="{862F5D39-DF55-4BB9-993D-B83E5FE8A681}" destId="{F94F9086-27EB-42D5-AC20-F12842DE8FEE}" srcOrd="1" destOrd="0" presId="urn:microsoft.com/office/officeart/2005/8/layout/hierarchy1"/>
    <dgm:cxn modelId="{24AD6FE7-B783-41E6-B29F-D4762C479754}" type="presParOf" srcId="{F94F9086-27EB-42D5-AC20-F12842DE8FEE}" destId="{FADAC690-9E64-45B6-83BB-218D76499FBA}" srcOrd="0" destOrd="0" presId="urn:microsoft.com/office/officeart/2005/8/layout/hierarchy1"/>
    <dgm:cxn modelId="{2E9BC612-3C84-4A40-8E48-8B253E5805E2}" type="presParOf" srcId="{F94F9086-27EB-42D5-AC20-F12842DE8FEE}" destId="{247BD5F0-524A-4CA6-95BA-0707D35B833C}" srcOrd="1" destOrd="0" presId="urn:microsoft.com/office/officeart/2005/8/layout/hierarchy1"/>
    <dgm:cxn modelId="{C24EBA82-575D-4232-959E-B607EBCBC615}" type="presParOf" srcId="{247BD5F0-524A-4CA6-95BA-0707D35B833C}" destId="{58E9CA04-50AD-43D5-93FD-4DECCD1E898F}" srcOrd="0" destOrd="0" presId="urn:microsoft.com/office/officeart/2005/8/layout/hierarchy1"/>
    <dgm:cxn modelId="{4B35BEB5-505A-47E4-AED6-05963428113C}" type="presParOf" srcId="{58E9CA04-50AD-43D5-93FD-4DECCD1E898F}" destId="{7AAC078F-6B6C-4B77-85F4-F1367985581C}" srcOrd="0" destOrd="0" presId="urn:microsoft.com/office/officeart/2005/8/layout/hierarchy1"/>
    <dgm:cxn modelId="{9ED8008E-082F-421A-AD95-A2DDB9A44048}" type="presParOf" srcId="{58E9CA04-50AD-43D5-93FD-4DECCD1E898F}" destId="{76B90946-9338-4CA2-BC10-90B22D7C0C46}" srcOrd="1" destOrd="0" presId="urn:microsoft.com/office/officeart/2005/8/layout/hierarchy1"/>
    <dgm:cxn modelId="{4D6DBAD9-158E-48DC-B2F2-9C6F8EF6BCD1}" type="presParOf" srcId="{247BD5F0-524A-4CA6-95BA-0707D35B833C}" destId="{FD58C420-03A9-40D3-A05C-983D43224B25}" srcOrd="1" destOrd="0" presId="urn:microsoft.com/office/officeart/2005/8/layout/hierarchy1"/>
    <dgm:cxn modelId="{EC4F582C-BCF5-413D-8307-4D69D2E1D136}" type="presParOf" srcId="{2FC9F986-B317-48E0-B7E2-37FF285869D4}" destId="{3A8559AE-DF77-4214-824E-A09044455BF2}" srcOrd="2" destOrd="0" presId="urn:microsoft.com/office/officeart/2005/8/layout/hierarchy1"/>
    <dgm:cxn modelId="{F0230FD5-9D25-400A-9ACB-85097CF2B432}" type="presParOf" srcId="{2FC9F986-B317-48E0-B7E2-37FF285869D4}" destId="{2014BF74-E346-4D31-BA31-A0D1658EC771}" srcOrd="3" destOrd="0" presId="urn:microsoft.com/office/officeart/2005/8/layout/hierarchy1"/>
    <dgm:cxn modelId="{0CD57663-D18C-4970-88F6-661551F24C70}" type="presParOf" srcId="{2014BF74-E346-4D31-BA31-A0D1658EC771}" destId="{069954F9-80E0-49D0-8DA1-8E3863C07697}" srcOrd="0" destOrd="0" presId="urn:microsoft.com/office/officeart/2005/8/layout/hierarchy1"/>
    <dgm:cxn modelId="{87A8540C-0F7B-4B6B-BBCB-DC0E8FBE53A2}" type="presParOf" srcId="{069954F9-80E0-49D0-8DA1-8E3863C07697}" destId="{FDEBB43A-2E37-4F2D-8ADA-1BEA5BFCE7CE}" srcOrd="0" destOrd="0" presId="urn:microsoft.com/office/officeart/2005/8/layout/hierarchy1"/>
    <dgm:cxn modelId="{C6849FD2-4436-4D68-B211-C7B2E98A6F68}" type="presParOf" srcId="{069954F9-80E0-49D0-8DA1-8E3863C07697}" destId="{1832D95F-9557-4CE5-916B-8B408F827328}" srcOrd="1" destOrd="0" presId="urn:microsoft.com/office/officeart/2005/8/layout/hierarchy1"/>
    <dgm:cxn modelId="{2D8C0AA1-ED67-465B-BCB9-9B65D8746654}" type="presParOf" srcId="{2014BF74-E346-4D31-BA31-A0D1658EC771}" destId="{B3BBF66C-31A0-4153-8AA0-EC391202FC38}" srcOrd="1" destOrd="0" presId="urn:microsoft.com/office/officeart/2005/8/layout/hierarchy1"/>
    <dgm:cxn modelId="{A00FA72C-20EF-4407-9A45-79669983910B}" type="presParOf" srcId="{B3BBF66C-31A0-4153-8AA0-EC391202FC38}" destId="{8DA6A0D4-926F-4D5F-9126-421D10256DA3}" srcOrd="0" destOrd="0" presId="urn:microsoft.com/office/officeart/2005/8/layout/hierarchy1"/>
    <dgm:cxn modelId="{A4C1C40B-9846-403C-B698-F1EF31C10723}" type="presParOf" srcId="{B3BBF66C-31A0-4153-8AA0-EC391202FC38}" destId="{081914DF-6A57-4D62-B58F-AF2704C55871}" srcOrd="1" destOrd="0" presId="urn:microsoft.com/office/officeart/2005/8/layout/hierarchy1"/>
    <dgm:cxn modelId="{4C05C7E3-DF69-4102-B818-2C83B2879B5A}" type="presParOf" srcId="{081914DF-6A57-4D62-B58F-AF2704C55871}" destId="{3FAA9447-3D07-4709-A3DD-1E20E6A1B4DD}" srcOrd="0" destOrd="0" presId="urn:microsoft.com/office/officeart/2005/8/layout/hierarchy1"/>
    <dgm:cxn modelId="{88BB0262-A01A-478E-951C-E1D6E71307DF}" type="presParOf" srcId="{3FAA9447-3D07-4709-A3DD-1E20E6A1B4DD}" destId="{49CBAD41-0FAA-489A-A19C-2F356D819012}" srcOrd="0" destOrd="0" presId="urn:microsoft.com/office/officeart/2005/8/layout/hierarchy1"/>
    <dgm:cxn modelId="{1B30B6BC-0982-40C5-B142-525109536B80}" type="presParOf" srcId="{3FAA9447-3D07-4709-A3DD-1E20E6A1B4DD}" destId="{541F7524-AB22-47A9-8930-13D4C2743A65}" srcOrd="1" destOrd="0" presId="urn:microsoft.com/office/officeart/2005/8/layout/hierarchy1"/>
    <dgm:cxn modelId="{C31D9314-096F-41DC-AD33-DD1216C17E13}" type="presParOf" srcId="{081914DF-6A57-4D62-B58F-AF2704C55871}" destId="{FC0BED4D-E950-4C36-8D4E-ED41EED575B5}" srcOrd="1" destOrd="0" presId="urn:microsoft.com/office/officeart/2005/8/layout/hierarchy1"/>
    <dgm:cxn modelId="{83A5D848-06B6-4BF7-ABDB-65AB6CB9FD7D}" type="presParOf" srcId="{8CD8ECA9-8767-47A8-9482-DFC597DE5786}" destId="{A1625D9F-FF1B-439A-904C-FFDD81DEB45E}" srcOrd="2" destOrd="0" presId="urn:microsoft.com/office/officeart/2005/8/layout/hierarchy1"/>
    <dgm:cxn modelId="{921477D8-312D-476A-B331-3027497D9CE0}" type="presParOf" srcId="{8CD8ECA9-8767-47A8-9482-DFC597DE5786}" destId="{1505E8E3-B198-4798-9EA9-BB3C8A1F7226}" srcOrd="3" destOrd="0" presId="urn:microsoft.com/office/officeart/2005/8/layout/hierarchy1"/>
    <dgm:cxn modelId="{0E699366-52C7-4DC0-AECF-A44FD5A877AC}" type="presParOf" srcId="{1505E8E3-B198-4798-9EA9-BB3C8A1F7226}" destId="{B6B2754A-EF87-434F-83D0-879F75096CEE}" srcOrd="0" destOrd="0" presId="urn:microsoft.com/office/officeart/2005/8/layout/hierarchy1"/>
    <dgm:cxn modelId="{373D3B31-C24A-4D1E-B2E8-D07091A11CED}" type="presParOf" srcId="{B6B2754A-EF87-434F-83D0-879F75096CEE}" destId="{95F93531-3B2C-4DDB-B070-E41E6DD4123D}" srcOrd="0" destOrd="0" presId="urn:microsoft.com/office/officeart/2005/8/layout/hierarchy1"/>
    <dgm:cxn modelId="{680302A1-F00E-4FBA-8642-7EFBA8447680}" type="presParOf" srcId="{B6B2754A-EF87-434F-83D0-879F75096CEE}" destId="{11B29CD7-6F23-44B1-B6BE-0618A4B48D9D}" srcOrd="1" destOrd="0" presId="urn:microsoft.com/office/officeart/2005/8/layout/hierarchy1"/>
    <dgm:cxn modelId="{EAA25107-059B-4660-A47B-C86A702D3EF1}" type="presParOf" srcId="{1505E8E3-B198-4798-9EA9-BB3C8A1F7226}" destId="{2F2BF138-7D2D-43CF-A1D1-9EEA4D6C1F03}" srcOrd="1" destOrd="0" presId="urn:microsoft.com/office/officeart/2005/8/layout/hierarchy1"/>
    <dgm:cxn modelId="{FE6E05D6-C053-4499-939A-E2356E69024D}" type="presParOf" srcId="{2F2BF138-7D2D-43CF-A1D1-9EEA4D6C1F03}" destId="{1E333130-1923-43D5-801A-66AE0A4E2ADF}" srcOrd="0" destOrd="0" presId="urn:microsoft.com/office/officeart/2005/8/layout/hierarchy1"/>
    <dgm:cxn modelId="{FB9148EB-EFA5-48F0-887A-817D2433A35E}" type="presParOf" srcId="{2F2BF138-7D2D-43CF-A1D1-9EEA4D6C1F03}" destId="{0F595806-1CD5-46AD-967A-8263AA01D994}" srcOrd="1" destOrd="0" presId="urn:microsoft.com/office/officeart/2005/8/layout/hierarchy1"/>
    <dgm:cxn modelId="{FAA150B9-41D1-418E-85B9-3D323CFD8627}" type="presParOf" srcId="{0F595806-1CD5-46AD-967A-8263AA01D994}" destId="{337C67AD-D8FD-4161-90D6-06259E446566}" srcOrd="0" destOrd="0" presId="urn:microsoft.com/office/officeart/2005/8/layout/hierarchy1"/>
    <dgm:cxn modelId="{5A445C8F-B761-4D32-B4E5-0DAC686508AF}" type="presParOf" srcId="{337C67AD-D8FD-4161-90D6-06259E446566}" destId="{6F8533DC-01AF-4AB5-9E1B-BF33D1BB4A87}" srcOrd="0" destOrd="0" presId="urn:microsoft.com/office/officeart/2005/8/layout/hierarchy1"/>
    <dgm:cxn modelId="{B53A5438-9026-47EF-8BA5-5B4DBEE87475}" type="presParOf" srcId="{337C67AD-D8FD-4161-90D6-06259E446566}" destId="{AF06E796-64DD-4928-BF8E-4F2269A852E1}" srcOrd="1" destOrd="0" presId="urn:microsoft.com/office/officeart/2005/8/layout/hierarchy1"/>
    <dgm:cxn modelId="{B2EDB158-D469-4D0A-97DD-2B789452A7C8}" type="presParOf" srcId="{0F595806-1CD5-46AD-967A-8263AA01D994}" destId="{95950000-7ABC-4E4E-BA1B-98102DE4506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9A7C7-13E9-4266-9B60-6D6CC94C4208}">
      <dsp:nvSpPr>
        <dsp:cNvPr id="0" name=""/>
        <dsp:cNvSpPr/>
      </dsp:nvSpPr>
      <dsp:spPr>
        <a:xfrm>
          <a:off x="5186668" y="1935498"/>
          <a:ext cx="91440" cy="360510"/>
        </a:xfrm>
        <a:custGeom>
          <a:avLst/>
          <a:gdLst/>
          <a:ahLst/>
          <a:cxnLst/>
          <a:rect l="0" t="0" r="0" b="0"/>
          <a:pathLst>
            <a:path>
              <a:moveTo>
                <a:pt x="45720" y="0"/>
              </a:moveTo>
              <a:lnTo>
                <a:pt x="45720" y="3605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47CB86-86B7-4E86-9727-EB2C9B84C945}">
      <dsp:nvSpPr>
        <dsp:cNvPr id="0" name=""/>
        <dsp:cNvSpPr/>
      </dsp:nvSpPr>
      <dsp:spPr>
        <a:xfrm>
          <a:off x="3717348" y="787855"/>
          <a:ext cx="1515040" cy="360510"/>
        </a:xfrm>
        <a:custGeom>
          <a:avLst/>
          <a:gdLst/>
          <a:ahLst/>
          <a:cxnLst/>
          <a:rect l="0" t="0" r="0" b="0"/>
          <a:pathLst>
            <a:path>
              <a:moveTo>
                <a:pt x="0" y="0"/>
              </a:moveTo>
              <a:lnTo>
                <a:pt x="0" y="245677"/>
              </a:lnTo>
              <a:lnTo>
                <a:pt x="1515040" y="245677"/>
              </a:lnTo>
              <a:lnTo>
                <a:pt x="1515040" y="36051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E631CD-8B1B-4054-8891-1DCCA241E138}">
      <dsp:nvSpPr>
        <dsp:cNvPr id="0" name=""/>
        <dsp:cNvSpPr/>
      </dsp:nvSpPr>
      <dsp:spPr>
        <a:xfrm>
          <a:off x="3671628" y="1935498"/>
          <a:ext cx="91440" cy="360510"/>
        </a:xfrm>
        <a:custGeom>
          <a:avLst/>
          <a:gdLst/>
          <a:ahLst/>
          <a:cxnLst/>
          <a:rect l="0" t="0" r="0" b="0"/>
          <a:pathLst>
            <a:path>
              <a:moveTo>
                <a:pt x="45720" y="0"/>
              </a:moveTo>
              <a:lnTo>
                <a:pt x="45720" y="3605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4BA9D-A38C-406C-BAA8-7ACF6E4D4C35}">
      <dsp:nvSpPr>
        <dsp:cNvPr id="0" name=""/>
        <dsp:cNvSpPr/>
      </dsp:nvSpPr>
      <dsp:spPr>
        <a:xfrm>
          <a:off x="3671628" y="787855"/>
          <a:ext cx="91440" cy="360510"/>
        </a:xfrm>
        <a:custGeom>
          <a:avLst/>
          <a:gdLst/>
          <a:ahLst/>
          <a:cxnLst/>
          <a:rect l="0" t="0" r="0" b="0"/>
          <a:pathLst>
            <a:path>
              <a:moveTo>
                <a:pt x="45720" y="0"/>
              </a:moveTo>
              <a:lnTo>
                <a:pt x="45720" y="36051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92DC1B-4EBC-4957-BCA7-C527162ED879}">
      <dsp:nvSpPr>
        <dsp:cNvPr id="0" name=""/>
        <dsp:cNvSpPr/>
      </dsp:nvSpPr>
      <dsp:spPr>
        <a:xfrm>
          <a:off x="2156588" y="1935498"/>
          <a:ext cx="91440" cy="360510"/>
        </a:xfrm>
        <a:custGeom>
          <a:avLst/>
          <a:gdLst/>
          <a:ahLst/>
          <a:cxnLst/>
          <a:rect l="0" t="0" r="0" b="0"/>
          <a:pathLst>
            <a:path>
              <a:moveTo>
                <a:pt x="45720" y="0"/>
              </a:moveTo>
              <a:lnTo>
                <a:pt x="45720" y="3605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289C7A-40AE-4073-92C8-E3B6E9A00C94}">
      <dsp:nvSpPr>
        <dsp:cNvPr id="0" name=""/>
        <dsp:cNvSpPr/>
      </dsp:nvSpPr>
      <dsp:spPr>
        <a:xfrm>
          <a:off x="2202308" y="787855"/>
          <a:ext cx="1515040" cy="360510"/>
        </a:xfrm>
        <a:custGeom>
          <a:avLst/>
          <a:gdLst/>
          <a:ahLst/>
          <a:cxnLst/>
          <a:rect l="0" t="0" r="0" b="0"/>
          <a:pathLst>
            <a:path>
              <a:moveTo>
                <a:pt x="1515040" y="0"/>
              </a:moveTo>
              <a:lnTo>
                <a:pt x="1515040" y="245677"/>
              </a:lnTo>
              <a:lnTo>
                <a:pt x="0" y="245677"/>
              </a:lnTo>
              <a:lnTo>
                <a:pt x="0" y="36051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55DD18-1437-41FB-9F23-1C9BAF0DA7EE}">
      <dsp:nvSpPr>
        <dsp:cNvPr id="0" name=""/>
        <dsp:cNvSpPr/>
      </dsp:nvSpPr>
      <dsp:spPr>
        <a:xfrm>
          <a:off x="3097559" y="723"/>
          <a:ext cx="1239578" cy="78713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77FDC4D-D223-477F-B40F-F1AE4CA4AB1F}">
      <dsp:nvSpPr>
        <dsp:cNvPr id="0" name=""/>
        <dsp:cNvSpPr/>
      </dsp:nvSpPr>
      <dsp:spPr>
        <a:xfrm>
          <a:off x="3235290" y="131568"/>
          <a:ext cx="1239578" cy="78713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0" i="0" u="none" strike="noStrike" kern="1200" cap="none" normalizeH="0" baseline="0" dirty="0">
              <a:ln/>
              <a:effectLst/>
              <a:latin typeface="Arial" pitchFamily="34" charset="0"/>
            </a:rPr>
            <a:t>Çözünen madde miktarına göre çözelti</a:t>
          </a:r>
        </a:p>
      </dsp:txBody>
      <dsp:txXfrm>
        <a:off x="3258344" y="154622"/>
        <a:ext cx="1193470" cy="741024"/>
      </dsp:txXfrm>
    </dsp:sp>
    <dsp:sp modelId="{DB61CC29-7864-4864-B147-C3D42198E10A}">
      <dsp:nvSpPr>
        <dsp:cNvPr id="0" name=""/>
        <dsp:cNvSpPr/>
      </dsp:nvSpPr>
      <dsp:spPr>
        <a:xfrm>
          <a:off x="1582519" y="1148366"/>
          <a:ext cx="1239578" cy="78713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591B5E8-BAA5-498F-A04B-652093A95EA9}">
      <dsp:nvSpPr>
        <dsp:cNvPr id="0" name=""/>
        <dsp:cNvSpPr/>
      </dsp:nvSpPr>
      <dsp:spPr>
        <a:xfrm>
          <a:off x="1720250" y="1279211"/>
          <a:ext cx="1239578" cy="78713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0" i="0" u="none" strike="noStrike" kern="1200" cap="none" normalizeH="0" baseline="0" dirty="0">
              <a:ln/>
              <a:effectLst/>
              <a:latin typeface="Arial" pitchFamily="34" charset="0"/>
            </a:rPr>
            <a:t>Doymuş çözelti</a:t>
          </a:r>
        </a:p>
      </dsp:txBody>
      <dsp:txXfrm>
        <a:off x="1743304" y="1302265"/>
        <a:ext cx="1193470" cy="741024"/>
      </dsp:txXfrm>
    </dsp:sp>
    <dsp:sp modelId="{B396E94A-2A00-45C3-9214-C999E57B1942}">
      <dsp:nvSpPr>
        <dsp:cNvPr id="0" name=""/>
        <dsp:cNvSpPr/>
      </dsp:nvSpPr>
      <dsp:spPr>
        <a:xfrm>
          <a:off x="1582519" y="2296009"/>
          <a:ext cx="1239578" cy="78713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5F5FC92-ACC6-4EB6-BE32-F3E246532AEC}">
      <dsp:nvSpPr>
        <dsp:cNvPr id="0" name=""/>
        <dsp:cNvSpPr/>
      </dsp:nvSpPr>
      <dsp:spPr>
        <a:xfrm>
          <a:off x="1720250" y="2426854"/>
          <a:ext cx="1239578" cy="78713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0" i="0" u="none" strike="noStrike" kern="1200" cap="none" normalizeH="0" baseline="0" dirty="0">
              <a:ln/>
              <a:effectLst/>
              <a:latin typeface="Arial" pitchFamily="34" charset="0"/>
            </a:rPr>
            <a:t>Çözünen = çözünebilen</a:t>
          </a:r>
        </a:p>
      </dsp:txBody>
      <dsp:txXfrm>
        <a:off x="1743304" y="2449908"/>
        <a:ext cx="1193470" cy="741024"/>
      </dsp:txXfrm>
    </dsp:sp>
    <dsp:sp modelId="{AD9D9BB2-DFBA-4111-A116-1975F098ABD9}">
      <dsp:nvSpPr>
        <dsp:cNvPr id="0" name=""/>
        <dsp:cNvSpPr/>
      </dsp:nvSpPr>
      <dsp:spPr>
        <a:xfrm>
          <a:off x="3097559" y="1148366"/>
          <a:ext cx="1239578" cy="78713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4AE17CC-087A-4B68-9594-EC9514867134}">
      <dsp:nvSpPr>
        <dsp:cNvPr id="0" name=""/>
        <dsp:cNvSpPr/>
      </dsp:nvSpPr>
      <dsp:spPr>
        <a:xfrm>
          <a:off x="3235290" y="1279211"/>
          <a:ext cx="1239578" cy="78713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0" i="0" u="none" strike="noStrike" kern="1200" cap="none" normalizeH="0" baseline="0" dirty="0">
              <a:ln/>
              <a:effectLst/>
              <a:latin typeface="Arial" pitchFamily="34" charset="0"/>
            </a:rPr>
            <a:t>Doymamış çözelti</a:t>
          </a:r>
        </a:p>
      </dsp:txBody>
      <dsp:txXfrm>
        <a:off x="3258344" y="1302265"/>
        <a:ext cx="1193470" cy="741024"/>
      </dsp:txXfrm>
    </dsp:sp>
    <dsp:sp modelId="{BC4D0E64-EFBA-43C0-9CDD-7DD7A8D4E022}">
      <dsp:nvSpPr>
        <dsp:cNvPr id="0" name=""/>
        <dsp:cNvSpPr/>
      </dsp:nvSpPr>
      <dsp:spPr>
        <a:xfrm>
          <a:off x="3097559" y="2296009"/>
          <a:ext cx="1239578" cy="78713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BD1E43A-FF15-4EB6-BCCE-4A42CFE9C95F}">
      <dsp:nvSpPr>
        <dsp:cNvPr id="0" name=""/>
        <dsp:cNvSpPr/>
      </dsp:nvSpPr>
      <dsp:spPr>
        <a:xfrm>
          <a:off x="3235290" y="2426854"/>
          <a:ext cx="1239578" cy="78713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0" i="0" u="none" strike="noStrike" kern="1200" cap="none" normalizeH="0" baseline="0" dirty="0">
              <a:ln/>
              <a:effectLst/>
              <a:latin typeface="Arial" pitchFamily="34" charset="0"/>
            </a:rPr>
            <a:t>Çözünen &lt; çözünebilen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kern="1200" cap="none" normalizeH="0" baseline="0" dirty="0">
            <a:ln/>
            <a:effectLst/>
            <a:latin typeface="Arial" pitchFamily="34" charset="0"/>
          </a:endParaRPr>
        </a:p>
      </dsp:txBody>
      <dsp:txXfrm>
        <a:off x="3258344" y="2449908"/>
        <a:ext cx="1193470" cy="741024"/>
      </dsp:txXfrm>
    </dsp:sp>
    <dsp:sp modelId="{DEE76ED5-7627-4E71-AEB1-6CE52984642C}">
      <dsp:nvSpPr>
        <dsp:cNvPr id="0" name=""/>
        <dsp:cNvSpPr/>
      </dsp:nvSpPr>
      <dsp:spPr>
        <a:xfrm>
          <a:off x="4612599" y="1148366"/>
          <a:ext cx="1239578" cy="78713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E99ECCD-30B4-4C13-9D53-726519244FF8}">
      <dsp:nvSpPr>
        <dsp:cNvPr id="0" name=""/>
        <dsp:cNvSpPr/>
      </dsp:nvSpPr>
      <dsp:spPr>
        <a:xfrm>
          <a:off x="4750330" y="1279211"/>
          <a:ext cx="1239578" cy="78713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tr-TR" sz="1200" b="0" i="0" u="none" strike="noStrike" kern="1200" cap="none" normalizeH="0" baseline="0" dirty="0">
              <a:ln/>
              <a:effectLst/>
              <a:latin typeface="Arial" pitchFamily="34" charset="0"/>
            </a:rPr>
            <a:t>Aşırı Doymuş Çözelti</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kern="1200" cap="none" normalizeH="0" baseline="0" dirty="0">
            <a:ln/>
            <a:effectLst/>
            <a:latin typeface="Arial" pitchFamily="34" charset="0"/>
          </a:endParaRPr>
        </a:p>
      </dsp:txBody>
      <dsp:txXfrm>
        <a:off x="4773384" y="1302265"/>
        <a:ext cx="1193470" cy="741024"/>
      </dsp:txXfrm>
    </dsp:sp>
    <dsp:sp modelId="{4B0E9ABD-32BF-43B5-805B-B9828BB4CAF2}">
      <dsp:nvSpPr>
        <dsp:cNvPr id="0" name=""/>
        <dsp:cNvSpPr/>
      </dsp:nvSpPr>
      <dsp:spPr>
        <a:xfrm>
          <a:off x="4612599" y="2296009"/>
          <a:ext cx="1239578" cy="78713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A068312-4ED5-411A-9371-91142874D2EF}">
      <dsp:nvSpPr>
        <dsp:cNvPr id="0" name=""/>
        <dsp:cNvSpPr/>
      </dsp:nvSpPr>
      <dsp:spPr>
        <a:xfrm>
          <a:off x="4750330" y="2426854"/>
          <a:ext cx="1239578" cy="78713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0" i="0" u="none" strike="noStrike" kern="1200" cap="none" normalizeH="0" baseline="0" dirty="0">
              <a:ln/>
              <a:effectLst/>
              <a:latin typeface="Arial" pitchFamily="34" charset="0"/>
            </a:rPr>
            <a:t>Çözünen &gt; çözünebilen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tr-TR" sz="1200" b="0" i="0" u="none" strike="noStrike" kern="1200" cap="none" normalizeH="0" baseline="0" dirty="0">
            <a:ln/>
            <a:effectLst/>
            <a:latin typeface="Arial" pitchFamily="34" charset="0"/>
          </a:endParaRPr>
        </a:p>
      </dsp:txBody>
      <dsp:txXfrm>
        <a:off x="4773384" y="2449908"/>
        <a:ext cx="1193470" cy="7410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25CBA-C5E6-446D-AC05-FDF02B89AC16}">
      <dsp:nvSpPr>
        <dsp:cNvPr id="0" name=""/>
        <dsp:cNvSpPr/>
      </dsp:nvSpPr>
      <dsp:spPr>
        <a:xfrm>
          <a:off x="2673666" y="713256"/>
          <a:ext cx="686285" cy="326609"/>
        </a:xfrm>
        <a:custGeom>
          <a:avLst/>
          <a:gdLst/>
          <a:ahLst/>
          <a:cxnLst/>
          <a:rect l="0" t="0" r="0" b="0"/>
          <a:pathLst>
            <a:path>
              <a:moveTo>
                <a:pt x="0" y="0"/>
              </a:moveTo>
              <a:lnTo>
                <a:pt x="0" y="222574"/>
              </a:lnTo>
              <a:lnTo>
                <a:pt x="686285" y="222574"/>
              </a:lnTo>
              <a:lnTo>
                <a:pt x="686285" y="32660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B5A807-00A3-4D1A-95FF-0956190DFB55}">
      <dsp:nvSpPr>
        <dsp:cNvPr id="0" name=""/>
        <dsp:cNvSpPr/>
      </dsp:nvSpPr>
      <dsp:spPr>
        <a:xfrm>
          <a:off x="1987381" y="713256"/>
          <a:ext cx="686285" cy="326609"/>
        </a:xfrm>
        <a:custGeom>
          <a:avLst/>
          <a:gdLst/>
          <a:ahLst/>
          <a:cxnLst/>
          <a:rect l="0" t="0" r="0" b="0"/>
          <a:pathLst>
            <a:path>
              <a:moveTo>
                <a:pt x="686285" y="0"/>
              </a:moveTo>
              <a:lnTo>
                <a:pt x="686285" y="222574"/>
              </a:lnTo>
              <a:lnTo>
                <a:pt x="0" y="222574"/>
              </a:lnTo>
              <a:lnTo>
                <a:pt x="0" y="32660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34C95F-A062-456D-810C-D4CD23C3A0BC}">
      <dsp:nvSpPr>
        <dsp:cNvPr id="0" name=""/>
        <dsp:cNvSpPr/>
      </dsp:nvSpPr>
      <dsp:spPr>
        <a:xfrm>
          <a:off x="2112160" y="143"/>
          <a:ext cx="1123012" cy="71311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FE4D7AB-D281-4445-9F8F-39335F67E8DF}">
      <dsp:nvSpPr>
        <dsp:cNvPr id="0" name=""/>
        <dsp:cNvSpPr/>
      </dsp:nvSpPr>
      <dsp:spPr>
        <a:xfrm>
          <a:off x="2236939" y="118684"/>
          <a:ext cx="1123012" cy="713112"/>
        </a:xfrm>
        <a:prstGeom prst="roundRect">
          <a:avLst>
            <a:gd name="adj" fmla="val 1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0" i="0" u="none" strike="noStrike" kern="1200" cap="none" normalizeH="0" baseline="0" dirty="0">
              <a:ln/>
              <a:effectLst/>
              <a:latin typeface="Arial" pitchFamily="34" charset="0"/>
            </a:rPr>
            <a:t>Çözünen madde miktarına göre çözelti</a:t>
          </a:r>
        </a:p>
      </dsp:txBody>
      <dsp:txXfrm>
        <a:off x="2257825" y="139570"/>
        <a:ext cx="1081240" cy="671340"/>
      </dsp:txXfrm>
    </dsp:sp>
    <dsp:sp modelId="{21D36A04-1223-46CA-A934-34BE652D6B62}">
      <dsp:nvSpPr>
        <dsp:cNvPr id="0" name=""/>
        <dsp:cNvSpPr/>
      </dsp:nvSpPr>
      <dsp:spPr>
        <a:xfrm>
          <a:off x="1425875" y="1039866"/>
          <a:ext cx="1123012" cy="71311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09F4B71-5E8A-45EE-BC4B-B6511FEC82A6}">
      <dsp:nvSpPr>
        <dsp:cNvPr id="0" name=""/>
        <dsp:cNvSpPr/>
      </dsp:nvSpPr>
      <dsp:spPr>
        <a:xfrm>
          <a:off x="1550654" y="1158406"/>
          <a:ext cx="1123012" cy="713112"/>
        </a:xfrm>
        <a:prstGeom prst="roundRect">
          <a:avLst>
            <a:gd name="adj" fmla="val 1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0" i="0" u="none" strike="noStrike" kern="1200" cap="none" normalizeH="0" baseline="0" dirty="0">
              <a:ln/>
              <a:effectLst/>
              <a:latin typeface="Arial" pitchFamily="34" charset="0"/>
            </a:rPr>
            <a:t>Derişik Çözelti</a:t>
          </a:r>
        </a:p>
      </dsp:txBody>
      <dsp:txXfrm>
        <a:off x="1571540" y="1179292"/>
        <a:ext cx="1081240" cy="671340"/>
      </dsp:txXfrm>
    </dsp:sp>
    <dsp:sp modelId="{7CC4A2ED-59E6-4982-9386-9E140EC0E0A7}">
      <dsp:nvSpPr>
        <dsp:cNvPr id="0" name=""/>
        <dsp:cNvSpPr/>
      </dsp:nvSpPr>
      <dsp:spPr>
        <a:xfrm>
          <a:off x="2798446" y="1039866"/>
          <a:ext cx="1123012" cy="713112"/>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F332ECC-0EE1-4163-B24B-FBB1FB7A882E}">
      <dsp:nvSpPr>
        <dsp:cNvPr id="0" name=""/>
        <dsp:cNvSpPr/>
      </dsp:nvSpPr>
      <dsp:spPr>
        <a:xfrm>
          <a:off x="2923225" y="1158406"/>
          <a:ext cx="1123012" cy="713112"/>
        </a:xfrm>
        <a:prstGeom prst="roundRect">
          <a:avLst>
            <a:gd name="adj" fmla="val 1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200" b="0" i="0" u="none" strike="noStrike" kern="1200" cap="none" normalizeH="0" baseline="0" dirty="0">
              <a:ln/>
              <a:effectLst/>
              <a:latin typeface="Arial" pitchFamily="34" charset="0"/>
            </a:rPr>
            <a:t>Seyreltik çözelti</a:t>
          </a:r>
        </a:p>
      </dsp:txBody>
      <dsp:txXfrm>
        <a:off x="2944111" y="1179292"/>
        <a:ext cx="1081240" cy="671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33130-1923-43D5-801A-66AE0A4E2ADF}">
      <dsp:nvSpPr>
        <dsp:cNvPr id="0" name=""/>
        <dsp:cNvSpPr/>
      </dsp:nvSpPr>
      <dsp:spPr>
        <a:xfrm>
          <a:off x="5930209" y="2432723"/>
          <a:ext cx="91440" cy="453267"/>
        </a:xfrm>
        <a:custGeom>
          <a:avLst/>
          <a:gdLst/>
          <a:ahLst/>
          <a:cxnLst/>
          <a:rect l="0" t="0" r="0" b="0"/>
          <a:pathLst>
            <a:path>
              <a:moveTo>
                <a:pt x="45720" y="0"/>
              </a:moveTo>
              <a:lnTo>
                <a:pt x="45720" y="4532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625D9F-FF1B-439A-904C-FFDD81DEB45E}">
      <dsp:nvSpPr>
        <dsp:cNvPr id="0" name=""/>
        <dsp:cNvSpPr/>
      </dsp:nvSpPr>
      <dsp:spPr>
        <a:xfrm>
          <a:off x="4547291" y="989799"/>
          <a:ext cx="1428638" cy="453267"/>
        </a:xfrm>
        <a:custGeom>
          <a:avLst/>
          <a:gdLst/>
          <a:ahLst/>
          <a:cxnLst/>
          <a:rect l="0" t="0" r="0" b="0"/>
          <a:pathLst>
            <a:path>
              <a:moveTo>
                <a:pt x="0" y="0"/>
              </a:moveTo>
              <a:lnTo>
                <a:pt x="0" y="308888"/>
              </a:lnTo>
              <a:lnTo>
                <a:pt x="1428638" y="308888"/>
              </a:lnTo>
              <a:lnTo>
                <a:pt x="1428638" y="4532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A6A0D4-926F-4D5F-9126-421D10256DA3}">
      <dsp:nvSpPr>
        <dsp:cNvPr id="0" name=""/>
        <dsp:cNvSpPr/>
      </dsp:nvSpPr>
      <dsp:spPr>
        <a:xfrm>
          <a:off x="4025358" y="3875648"/>
          <a:ext cx="91440" cy="453267"/>
        </a:xfrm>
        <a:custGeom>
          <a:avLst/>
          <a:gdLst/>
          <a:ahLst/>
          <a:cxnLst/>
          <a:rect l="0" t="0" r="0" b="0"/>
          <a:pathLst>
            <a:path>
              <a:moveTo>
                <a:pt x="45720" y="0"/>
              </a:moveTo>
              <a:lnTo>
                <a:pt x="45720" y="4532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8559AE-DF77-4214-824E-A09044455BF2}">
      <dsp:nvSpPr>
        <dsp:cNvPr id="0" name=""/>
        <dsp:cNvSpPr/>
      </dsp:nvSpPr>
      <dsp:spPr>
        <a:xfrm>
          <a:off x="3118652" y="2432723"/>
          <a:ext cx="952425" cy="453267"/>
        </a:xfrm>
        <a:custGeom>
          <a:avLst/>
          <a:gdLst/>
          <a:ahLst/>
          <a:cxnLst/>
          <a:rect l="0" t="0" r="0" b="0"/>
          <a:pathLst>
            <a:path>
              <a:moveTo>
                <a:pt x="0" y="0"/>
              </a:moveTo>
              <a:lnTo>
                <a:pt x="0" y="308888"/>
              </a:lnTo>
              <a:lnTo>
                <a:pt x="952425" y="308888"/>
              </a:lnTo>
              <a:lnTo>
                <a:pt x="952425" y="4532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DAC690-9E64-45B6-83BB-218D76499FBA}">
      <dsp:nvSpPr>
        <dsp:cNvPr id="0" name=""/>
        <dsp:cNvSpPr/>
      </dsp:nvSpPr>
      <dsp:spPr>
        <a:xfrm>
          <a:off x="2120507" y="3875648"/>
          <a:ext cx="91440" cy="453267"/>
        </a:xfrm>
        <a:custGeom>
          <a:avLst/>
          <a:gdLst/>
          <a:ahLst/>
          <a:cxnLst/>
          <a:rect l="0" t="0" r="0" b="0"/>
          <a:pathLst>
            <a:path>
              <a:moveTo>
                <a:pt x="45720" y="0"/>
              </a:moveTo>
              <a:lnTo>
                <a:pt x="45720" y="4532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37334D-6106-4AFE-A5E1-FDC7D820F4E5}">
      <dsp:nvSpPr>
        <dsp:cNvPr id="0" name=""/>
        <dsp:cNvSpPr/>
      </dsp:nvSpPr>
      <dsp:spPr>
        <a:xfrm>
          <a:off x="2166227" y="2432723"/>
          <a:ext cx="952425" cy="453267"/>
        </a:xfrm>
        <a:custGeom>
          <a:avLst/>
          <a:gdLst/>
          <a:ahLst/>
          <a:cxnLst/>
          <a:rect l="0" t="0" r="0" b="0"/>
          <a:pathLst>
            <a:path>
              <a:moveTo>
                <a:pt x="952425" y="0"/>
              </a:moveTo>
              <a:lnTo>
                <a:pt x="952425" y="308888"/>
              </a:lnTo>
              <a:lnTo>
                <a:pt x="0" y="308888"/>
              </a:lnTo>
              <a:lnTo>
                <a:pt x="0" y="4532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332BB8-0D15-432F-BAA7-E5EB641FD63C}">
      <dsp:nvSpPr>
        <dsp:cNvPr id="0" name=""/>
        <dsp:cNvSpPr/>
      </dsp:nvSpPr>
      <dsp:spPr>
        <a:xfrm>
          <a:off x="3118652" y="989799"/>
          <a:ext cx="1428638" cy="453267"/>
        </a:xfrm>
        <a:custGeom>
          <a:avLst/>
          <a:gdLst/>
          <a:ahLst/>
          <a:cxnLst/>
          <a:rect l="0" t="0" r="0" b="0"/>
          <a:pathLst>
            <a:path>
              <a:moveTo>
                <a:pt x="1428638" y="0"/>
              </a:moveTo>
              <a:lnTo>
                <a:pt x="1428638" y="308888"/>
              </a:lnTo>
              <a:lnTo>
                <a:pt x="0" y="308888"/>
              </a:lnTo>
              <a:lnTo>
                <a:pt x="0" y="4532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A66FFD-5928-4313-9B12-E283D45A7017}">
      <dsp:nvSpPr>
        <dsp:cNvPr id="0" name=""/>
        <dsp:cNvSpPr/>
      </dsp:nvSpPr>
      <dsp:spPr>
        <a:xfrm>
          <a:off x="3768033" y="142"/>
          <a:ext cx="1558514" cy="9896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A44017-6784-4385-A49A-AF65C09BCF26}">
      <dsp:nvSpPr>
        <dsp:cNvPr id="0" name=""/>
        <dsp:cNvSpPr/>
      </dsp:nvSpPr>
      <dsp:spPr>
        <a:xfrm>
          <a:off x="3941202" y="164652"/>
          <a:ext cx="1558514" cy="989656"/>
        </a:xfrm>
        <a:prstGeom prst="roundRect">
          <a:avLst>
            <a:gd name="adj" fmla="val 1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0" i="0" u="none" strike="noStrike" kern="1200" cap="none" normalizeH="0" baseline="0" dirty="0">
              <a:ln>
                <a:noFill/>
              </a:ln>
              <a:solidFill>
                <a:schemeClr val="tx1"/>
              </a:solidFill>
              <a:effectLst/>
              <a:latin typeface="Arial" pitchFamily="34" charset="0"/>
            </a:rPr>
            <a:t>Elektrik iletimine göre</a:t>
          </a:r>
        </a:p>
      </dsp:txBody>
      <dsp:txXfrm>
        <a:off x="3970188" y="193638"/>
        <a:ext cx="1500542" cy="931684"/>
      </dsp:txXfrm>
    </dsp:sp>
    <dsp:sp modelId="{3AA45FE9-B72A-4749-84C8-F70A720BF1FE}">
      <dsp:nvSpPr>
        <dsp:cNvPr id="0" name=""/>
        <dsp:cNvSpPr/>
      </dsp:nvSpPr>
      <dsp:spPr>
        <a:xfrm>
          <a:off x="2339395" y="1443066"/>
          <a:ext cx="1558514" cy="9896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957857-6CB0-4690-A56C-E46225909713}">
      <dsp:nvSpPr>
        <dsp:cNvPr id="0" name=""/>
        <dsp:cNvSpPr/>
      </dsp:nvSpPr>
      <dsp:spPr>
        <a:xfrm>
          <a:off x="2512563" y="1607576"/>
          <a:ext cx="1558514" cy="989656"/>
        </a:xfrm>
        <a:prstGeom prst="roundRect">
          <a:avLst>
            <a:gd name="adj" fmla="val 1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0" i="0" u="none" strike="noStrike" kern="1200" cap="none" normalizeH="0" baseline="0" dirty="0">
              <a:ln>
                <a:noFill/>
              </a:ln>
              <a:solidFill>
                <a:schemeClr val="tx1"/>
              </a:solidFill>
              <a:effectLst/>
              <a:latin typeface="Arial" pitchFamily="34" charset="0"/>
            </a:rPr>
            <a:t>İleten</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0" i="0" u="none" strike="noStrike" kern="1200" cap="none" normalizeH="0" baseline="0" dirty="0">
              <a:ln>
                <a:noFill/>
              </a:ln>
              <a:solidFill>
                <a:schemeClr val="tx1"/>
              </a:solidFill>
              <a:effectLst/>
              <a:latin typeface="Arial" pitchFamily="34" charset="0"/>
            </a:rPr>
            <a:t>(Elektrolit çözeltiler)</a:t>
          </a:r>
        </a:p>
      </dsp:txBody>
      <dsp:txXfrm>
        <a:off x="2541549" y="1636562"/>
        <a:ext cx="1500542" cy="931684"/>
      </dsp:txXfrm>
    </dsp:sp>
    <dsp:sp modelId="{17499F29-EE47-434A-9C1D-15D8C7CA8812}">
      <dsp:nvSpPr>
        <dsp:cNvPr id="0" name=""/>
        <dsp:cNvSpPr/>
      </dsp:nvSpPr>
      <dsp:spPr>
        <a:xfrm>
          <a:off x="1386970" y="2885991"/>
          <a:ext cx="1558514" cy="9896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9E625C-D89B-4F93-B651-4D1C886EFDEA}">
      <dsp:nvSpPr>
        <dsp:cNvPr id="0" name=""/>
        <dsp:cNvSpPr/>
      </dsp:nvSpPr>
      <dsp:spPr>
        <a:xfrm>
          <a:off x="1560138" y="3050501"/>
          <a:ext cx="1558514" cy="989656"/>
        </a:xfrm>
        <a:prstGeom prst="roundRect">
          <a:avLst>
            <a:gd name="adj" fmla="val 1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0" i="0" u="none" strike="noStrike" kern="1200" cap="none" normalizeH="0" baseline="0" dirty="0">
              <a:ln>
                <a:noFill/>
              </a:ln>
              <a:solidFill>
                <a:schemeClr val="tx1"/>
              </a:solidFill>
              <a:effectLst/>
              <a:latin typeface="Arial" pitchFamily="34" charset="0"/>
            </a:rPr>
            <a:t>Az ileten</a:t>
          </a:r>
        </a:p>
      </dsp:txBody>
      <dsp:txXfrm>
        <a:off x="1589124" y="3079487"/>
        <a:ext cx="1500542" cy="931684"/>
      </dsp:txXfrm>
    </dsp:sp>
    <dsp:sp modelId="{7AAC078F-6B6C-4B77-85F4-F1367985581C}">
      <dsp:nvSpPr>
        <dsp:cNvPr id="0" name=""/>
        <dsp:cNvSpPr/>
      </dsp:nvSpPr>
      <dsp:spPr>
        <a:xfrm>
          <a:off x="1386970" y="4328916"/>
          <a:ext cx="1558514" cy="9896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B90946-9338-4CA2-BC10-90B22D7C0C46}">
      <dsp:nvSpPr>
        <dsp:cNvPr id="0" name=""/>
        <dsp:cNvSpPr/>
      </dsp:nvSpPr>
      <dsp:spPr>
        <a:xfrm>
          <a:off x="1560138" y="4493425"/>
          <a:ext cx="1558514" cy="989656"/>
        </a:xfrm>
        <a:prstGeom prst="roundRect">
          <a:avLst>
            <a:gd name="adj" fmla="val 1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0" i="0" u="none" strike="noStrike" kern="1200" cap="none" normalizeH="0" baseline="0" dirty="0">
              <a:ln>
                <a:noFill/>
              </a:ln>
              <a:solidFill>
                <a:schemeClr val="tx1"/>
              </a:solidFill>
              <a:effectLst/>
              <a:latin typeface="Arial" pitchFamily="34" charset="0"/>
            </a:rPr>
            <a:t>Zayıf elektrolitler</a:t>
          </a:r>
        </a:p>
      </dsp:txBody>
      <dsp:txXfrm>
        <a:off x="1589124" y="4522411"/>
        <a:ext cx="1500542" cy="931684"/>
      </dsp:txXfrm>
    </dsp:sp>
    <dsp:sp modelId="{FDEBB43A-2E37-4F2D-8ADA-1BEA5BFCE7CE}">
      <dsp:nvSpPr>
        <dsp:cNvPr id="0" name=""/>
        <dsp:cNvSpPr/>
      </dsp:nvSpPr>
      <dsp:spPr>
        <a:xfrm>
          <a:off x="3291821" y="2885991"/>
          <a:ext cx="1558514" cy="9896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32D95F-9557-4CE5-916B-8B408F827328}">
      <dsp:nvSpPr>
        <dsp:cNvPr id="0" name=""/>
        <dsp:cNvSpPr/>
      </dsp:nvSpPr>
      <dsp:spPr>
        <a:xfrm>
          <a:off x="3464989" y="3050501"/>
          <a:ext cx="1558514" cy="989656"/>
        </a:xfrm>
        <a:prstGeom prst="roundRect">
          <a:avLst>
            <a:gd name="adj" fmla="val 1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0" i="0" u="none" strike="noStrike" kern="1200" cap="none" normalizeH="0" baseline="0" dirty="0">
              <a:ln>
                <a:noFill/>
              </a:ln>
              <a:solidFill>
                <a:schemeClr val="tx1"/>
              </a:solidFill>
              <a:effectLst/>
              <a:latin typeface="Arial" pitchFamily="34" charset="0"/>
            </a:rPr>
            <a:t>Çok ileten</a:t>
          </a:r>
        </a:p>
      </dsp:txBody>
      <dsp:txXfrm>
        <a:off x="3493975" y="3079487"/>
        <a:ext cx="1500542" cy="931684"/>
      </dsp:txXfrm>
    </dsp:sp>
    <dsp:sp modelId="{49CBAD41-0FAA-489A-A19C-2F356D819012}">
      <dsp:nvSpPr>
        <dsp:cNvPr id="0" name=""/>
        <dsp:cNvSpPr/>
      </dsp:nvSpPr>
      <dsp:spPr>
        <a:xfrm>
          <a:off x="3291821" y="4328916"/>
          <a:ext cx="1558514" cy="9896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1F7524-AB22-47A9-8930-13D4C2743A65}">
      <dsp:nvSpPr>
        <dsp:cNvPr id="0" name=""/>
        <dsp:cNvSpPr/>
      </dsp:nvSpPr>
      <dsp:spPr>
        <a:xfrm>
          <a:off x="3464989" y="4493425"/>
          <a:ext cx="1558514" cy="989656"/>
        </a:xfrm>
        <a:prstGeom prst="roundRect">
          <a:avLst>
            <a:gd name="adj" fmla="val 1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0" i="0" u="none" strike="noStrike" kern="1200" cap="none" normalizeH="0" baseline="0" dirty="0">
              <a:ln>
                <a:noFill/>
              </a:ln>
              <a:solidFill>
                <a:schemeClr val="tx1"/>
              </a:solidFill>
              <a:effectLst/>
              <a:latin typeface="Arial" pitchFamily="34" charset="0"/>
            </a:rPr>
            <a:t>kuvvetli elektrolitler</a:t>
          </a:r>
        </a:p>
      </dsp:txBody>
      <dsp:txXfrm>
        <a:off x="3493975" y="4522411"/>
        <a:ext cx="1500542" cy="931684"/>
      </dsp:txXfrm>
    </dsp:sp>
    <dsp:sp modelId="{95F93531-3B2C-4DDB-B070-E41E6DD4123D}">
      <dsp:nvSpPr>
        <dsp:cNvPr id="0" name=""/>
        <dsp:cNvSpPr/>
      </dsp:nvSpPr>
      <dsp:spPr>
        <a:xfrm>
          <a:off x="5196672" y="1443066"/>
          <a:ext cx="1558514" cy="9896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B29CD7-6F23-44B1-B6BE-0618A4B48D9D}">
      <dsp:nvSpPr>
        <dsp:cNvPr id="0" name=""/>
        <dsp:cNvSpPr/>
      </dsp:nvSpPr>
      <dsp:spPr>
        <a:xfrm>
          <a:off x="5369840" y="1607576"/>
          <a:ext cx="1558514" cy="989656"/>
        </a:xfrm>
        <a:prstGeom prst="roundRect">
          <a:avLst>
            <a:gd name="adj" fmla="val 1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0" i="0" u="none" strike="noStrike" kern="1200" cap="none" normalizeH="0" baseline="0" dirty="0">
              <a:ln>
                <a:noFill/>
              </a:ln>
              <a:solidFill>
                <a:schemeClr val="tx1"/>
              </a:solidFill>
              <a:effectLst/>
              <a:latin typeface="Arial" pitchFamily="34" charset="0"/>
            </a:rPr>
            <a:t>iletmeyen</a:t>
          </a:r>
        </a:p>
      </dsp:txBody>
      <dsp:txXfrm>
        <a:off x="5398826" y="1636562"/>
        <a:ext cx="1500542" cy="931684"/>
      </dsp:txXfrm>
    </dsp:sp>
    <dsp:sp modelId="{6F8533DC-01AF-4AB5-9E1B-BF33D1BB4A87}">
      <dsp:nvSpPr>
        <dsp:cNvPr id="0" name=""/>
        <dsp:cNvSpPr/>
      </dsp:nvSpPr>
      <dsp:spPr>
        <a:xfrm>
          <a:off x="5196672" y="2885991"/>
          <a:ext cx="1558514" cy="9896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06E796-64DD-4928-BF8E-4F2269A852E1}">
      <dsp:nvSpPr>
        <dsp:cNvPr id="0" name=""/>
        <dsp:cNvSpPr/>
      </dsp:nvSpPr>
      <dsp:spPr>
        <a:xfrm>
          <a:off x="5369840" y="3050501"/>
          <a:ext cx="1558514" cy="989656"/>
        </a:xfrm>
        <a:prstGeom prst="roundRect">
          <a:avLst>
            <a:gd name="adj" fmla="val 10000"/>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0" i="0" u="none" strike="noStrike" kern="1200" cap="none" normalizeH="0" baseline="0" dirty="0">
              <a:ln>
                <a:noFill/>
              </a:ln>
              <a:solidFill>
                <a:schemeClr val="tx1"/>
              </a:solidFill>
              <a:effectLst/>
              <a:latin typeface="Arial" pitchFamily="34" charset="0"/>
            </a:rPr>
            <a:t>Elektrolit olmayan çözeltiler</a:t>
          </a:r>
        </a:p>
      </dsp:txBody>
      <dsp:txXfrm>
        <a:off x="5398826" y="3079487"/>
        <a:ext cx="1500542" cy="93168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0.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a:t>Asıl başlık stili için tıklatın</a:t>
            </a: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pPr>
              <a:defRPr/>
            </a:pPr>
            <a:endParaRPr lang="tr-TR" altLang="en-US"/>
          </a:p>
        </p:txBody>
      </p:sp>
      <p:sp>
        <p:nvSpPr>
          <p:cNvPr id="5" name="Altbilgi Yer Tutucusu 4"/>
          <p:cNvSpPr>
            <a:spLocks noGrp="1"/>
          </p:cNvSpPr>
          <p:nvPr>
            <p:ph type="ftr" sz="quarter" idx="11"/>
          </p:nvPr>
        </p:nvSpPr>
        <p:spPr/>
        <p:txBody>
          <a:bodyPr/>
          <a:lstStyle/>
          <a:p>
            <a:pPr>
              <a:defRPr/>
            </a:pPr>
            <a:endParaRPr lang="tr-TR" altLang="en-US"/>
          </a:p>
        </p:txBody>
      </p:sp>
      <p:sp>
        <p:nvSpPr>
          <p:cNvPr id="6" name="Slayt Numarası Yer Tutucusu 5"/>
          <p:cNvSpPr>
            <a:spLocks noGrp="1"/>
          </p:cNvSpPr>
          <p:nvPr>
            <p:ph type="sldNum" sz="quarter" idx="12"/>
          </p:nvPr>
        </p:nvSpPr>
        <p:spPr/>
        <p:txBody>
          <a:bodyPr/>
          <a:lstStyle/>
          <a:p>
            <a:pPr>
              <a:defRPr/>
            </a:pPr>
            <a:fld id="{54AB9545-6D3B-4F84-B924-1D90DDA6A215}" type="slidenum">
              <a:rPr lang="tr-TR" altLang="en-US" smtClean="0"/>
              <a:pPr>
                <a:defRPr/>
              </a:pPr>
              <a:t>‹#›</a:t>
            </a:fld>
            <a:endParaRPr lang="tr-TR" altLang="en-US"/>
          </a:p>
        </p:txBody>
      </p:sp>
    </p:spTree>
    <p:extLst>
      <p:ext uri="{BB962C8B-B14F-4D97-AF65-F5344CB8AC3E}">
        <p14:creationId xmlns:p14="http://schemas.microsoft.com/office/powerpoint/2010/main" val="977054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pPr>
              <a:defRPr/>
            </a:pPr>
            <a:endParaRPr lang="tr-TR" altLang="en-US"/>
          </a:p>
        </p:txBody>
      </p:sp>
      <p:sp>
        <p:nvSpPr>
          <p:cNvPr id="5" name="Altbilgi Yer Tutucusu 4"/>
          <p:cNvSpPr>
            <a:spLocks noGrp="1"/>
          </p:cNvSpPr>
          <p:nvPr>
            <p:ph type="ftr" sz="quarter" idx="11"/>
          </p:nvPr>
        </p:nvSpPr>
        <p:spPr/>
        <p:txBody>
          <a:bodyPr/>
          <a:lstStyle/>
          <a:p>
            <a:pPr>
              <a:defRPr/>
            </a:pPr>
            <a:endParaRPr lang="tr-TR" altLang="en-US"/>
          </a:p>
        </p:txBody>
      </p:sp>
      <p:sp>
        <p:nvSpPr>
          <p:cNvPr id="6" name="Slayt Numarası Yer Tutucusu 5"/>
          <p:cNvSpPr>
            <a:spLocks noGrp="1"/>
          </p:cNvSpPr>
          <p:nvPr>
            <p:ph type="sldNum" sz="quarter" idx="12"/>
          </p:nvPr>
        </p:nvSpPr>
        <p:spPr/>
        <p:txBody>
          <a:bodyPr/>
          <a:lstStyle/>
          <a:p>
            <a:pPr>
              <a:defRPr/>
            </a:pPr>
            <a:fld id="{58C86410-F8DC-4A2A-8CDC-F75B9E095A29}" type="slidenum">
              <a:rPr lang="tr-TR" altLang="en-US" smtClean="0"/>
              <a:pPr>
                <a:defRPr/>
              </a:pPr>
              <a:t>‹#›</a:t>
            </a:fld>
            <a:endParaRPr lang="tr-TR" altLang="en-US"/>
          </a:p>
        </p:txBody>
      </p:sp>
    </p:spTree>
    <p:extLst>
      <p:ext uri="{BB962C8B-B14F-4D97-AF65-F5344CB8AC3E}">
        <p14:creationId xmlns:p14="http://schemas.microsoft.com/office/powerpoint/2010/main" val="866636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pPr>
              <a:defRPr/>
            </a:pPr>
            <a:endParaRPr lang="tr-TR" altLang="en-US"/>
          </a:p>
        </p:txBody>
      </p:sp>
      <p:sp>
        <p:nvSpPr>
          <p:cNvPr id="5" name="Altbilgi Yer Tutucusu 4"/>
          <p:cNvSpPr>
            <a:spLocks noGrp="1"/>
          </p:cNvSpPr>
          <p:nvPr>
            <p:ph type="ftr" sz="quarter" idx="11"/>
          </p:nvPr>
        </p:nvSpPr>
        <p:spPr/>
        <p:txBody>
          <a:bodyPr/>
          <a:lstStyle/>
          <a:p>
            <a:pPr>
              <a:defRPr/>
            </a:pPr>
            <a:endParaRPr lang="tr-TR" altLang="en-US"/>
          </a:p>
        </p:txBody>
      </p:sp>
      <p:sp>
        <p:nvSpPr>
          <p:cNvPr id="6" name="Slayt Numarası Yer Tutucusu 5"/>
          <p:cNvSpPr>
            <a:spLocks noGrp="1"/>
          </p:cNvSpPr>
          <p:nvPr>
            <p:ph type="sldNum" sz="quarter" idx="12"/>
          </p:nvPr>
        </p:nvSpPr>
        <p:spPr/>
        <p:txBody>
          <a:bodyPr/>
          <a:lstStyle/>
          <a:p>
            <a:pPr>
              <a:defRPr/>
            </a:pPr>
            <a:fld id="{AF3F5A7E-4B98-4314-A351-EDC7B4BE3887}" type="slidenum">
              <a:rPr lang="tr-TR" altLang="en-US" smtClean="0"/>
              <a:pPr>
                <a:defRPr/>
              </a:pPr>
              <a:t>‹#›</a:t>
            </a:fld>
            <a:endParaRPr lang="tr-TR" altLang="en-US"/>
          </a:p>
        </p:txBody>
      </p:sp>
    </p:spTree>
    <p:extLst>
      <p:ext uri="{BB962C8B-B14F-4D97-AF65-F5344CB8AC3E}">
        <p14:creationId xmlns:p14="http://schemas.microsoft.com/office/powerpoint/2010/main" val="459322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Başlık ve Diyagram veya Kuruluş Grafiği">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a:t>Asıl başlık stili için tıklatın</a:t>
            </a:r>
          </a:p>
        </p:txBody>
      </p:sp>
      <p:sp>
        <p:nvSpPr>
          <p:cNvPr id="3" name="2 SmartArt Yer Tutucusu"/>
          <p:cNvSpPr>
            <a:spLocks noGrp="1"/>
          </p:cNvSpPr>
          <p:nvPr>
            <p:ph type="dgm" idx="1"/>
          </p:nvPr>
        </p:nvSpPr>
        <p:spPr>
          <a:xfrm>
            <a:off x="457200" y="1600200"/>
            <a:ext cx="8229600" cy="4525963"/>
          </a:xfrm>
        </p:spPr>
        <p:txBody>
          <a:bodyPr/>
          <a:lstStyle/>
          <a:p>
            <a:pPr lvl="0"/>
            <a:endParaRPr lang="tr-TR" noProof="0"/>
          </a:p>
        </p:txBody>
      </p:sp>
      <p:sp>
        <p:nvSpPr>
          <p:cNvPr id="4" name="3 Veri Yer Tutucusu"/>
          <p:cNvSpPr>
            <a:spLocks noGrp="1"/>
          </p:cNvSpPr>
          <p:nvPr>
            <p:ph type="dt" sz="half" idx="10"/>
          </p:nvPr>
        </p:nvSpPr>
        <p:spPr/>
        <p:txBody>
          <a:bodyPr/>
          <a:lstStyle>
            <a:lvl1pPr>
              <a:defRPr/>
            </a:lvl1pPr>
          </a:lstStyle>
          <a:p>
            <a:pPr>
              <a:defRPr/>
            </a:pPr>
            <a:fld id="{776AD2AC-29C0-4A46-BA55-FC2AB879D74C}" type="datetime1">
              <a:rPr lang="tr-TR" smtClean="0"/>
              <a:pPr>
                <a:defRPr/>
              </a:pPr>
              <a:t>01.12.2016</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0BDC4F89-7EC0-43FB-921A-EA39862BACEF}" type="slidenum">
              <a:rPr lang="tr-TR"/>
              <a:pPr>
                <a:defRPr/>
              </a:pPr>
              <a:t>‹#›</a:t>
            </a:fld>
            <a:endParaRPr lang="tr-TR"/>
          </a:p>
        </p:txBody>
      </p:sp>
    </p:spTree>
    <p:extLst>
      <p:ext uri="{BB962C8B-B14F-4D97-AF65-F5344CB8AC3E}">
        <p14:creationId xmlns:p14="http://schemas.microsoft.com/office/powerpoint/2010/main" val="3424558320"/>
      </p:ext>
    </p:extLst>
  </p:cSld>
  <p:clrMapOvr>
    <a:masterClrMapping/>
  </p:clrMapOvr>
  <p:transition spd="slow">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Başlık ve Tablo">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a:t>Asıl başlık stili için tıklatın</a:t>
            </a:r>
          </a:p>
        </p:txBody>
      </p:sp>
      <p:sp>
        <p:nvSpPr>
          <p:cNvPr id="3" name="2 Tablo Yer Tutucusu"/>
          <p:cNvSpPr>
            <a:spLocks noGrp="1"/>
          </p:cNvSpPr>
          <p:nvPr>
            <p:ph type="tbl" idx="1"/>
          </p:nvPr>
        </p:nvSpPr>
        <p:spPr>
          <a:xfrm>
            <a:off x="457200" y="1600200"/>
            <a:ext cx="8229600" cy="4525963"/>
          </a:xfrm>
        </p:spPr>
        <p:txBody>
          <a:bodyPr/>
          <a:lstStyle/>
          <a:p>
            <a:pPr lvl="0"/>
            <a:endParaRPr lang="tr-TR" noProof="0"/>
          </a:p>
        </p:txBody>
      </p:sp>
      <p:sp>
        <p:nvSpPr>
          <p:cNvPr id="4" name="3 Veri Yer Tutucusu"/>
          <p:cNvSpPr>
            <a:spLocks noGrp="1"/>
          </p:cNvSpPr>
          <p:nvPr>
            <p:ph type="dt" sz="half" idx="10"/>
          </p:nvPr>
        </p:nvSpPr>
        <p:spPr/>
        <p:txBody>
          <a:bodyPr/>
          <a:lstStyle>
            <a:lvl1pPr>
              <a:defRPr/>
            </a:lvl1pPr>
          </a:lstStyle>
          <a:p>
            <a:pPr>
              <a:defRPr/>
            </a:pPr>
            <a:fld id="{1DAB9BC2-229A-4067-BF29-88FE70624D51}" type="datetime1">
              <a:rPr lang="tr-TR" smtClean="0"/>
              <a:pPr>
                <a:defRPr/>
              </a:pPr>
              <a:t>01.12.2016</a:t>
            </a:fld>
            <a:endParaRPr lang="tr-TR"/>
          </a:p>
        </p:txBody>
      </p:sp>
      <p:sp>
        <p:nvSpPr>
          <p:cNvPr id="5" name="4 Altbilgi Yer Tutucusu"/>
          <p:cNvSpPr>
            <a:spLocks noGrp="1"/>
          </p:cNvSpPr>
          <p:nvPr>
            <p:ph type="ftr" sz="quarter" idx="11"/>
          </p:nvPr>
        </p:nvSpPr>
        <p:spPr/>
        <p:txBody>
          <a:bodyPr/>
          <a:lstStyle>
            <a:lvl1pPr>
              <a:defRPr/>
            </a:lvl1pPr>
          </a:lstStyle>
          <a:p>
            <a:pPr>
              <a:defRPr/>
            </a:pPr>
            <a:endParaRPr lang="tr-TR"/>
          </a:p>
        </p:txBody>
      </p:sp>
      <p:sp>
        <p:nvSpPr>
          <p:cNvPr id="6" name="5 Slayt Numarası Yer Tutucusu"/>
          <p:cNvSpPr>
            <a:spLocks noGrp="1"/>
          </p:cNvSpPr>
          <p:nvPr>
            <p:ph type="sldNum" sz="quarter" idx="12"/>
          </p:nvPr>
        </p:nvSpPr>
        <p:spPr/>
        <p:txBody>
          <a:bodyPr/>
          <a:lstStyle>
            <a:lvl1pPr>
              <a:defRPr/>
            </a:lvl1pPr>
          </a:lstStyle>
          <a:p>
            <a:pPr>
              <a:defRPr/>
            </a:pPr>
            <a:fld id="{59E8DDC5-9CEC-43DB-9900-0E4768F10418}" type="slidenum">
              <a:rPr lang="tr-TR"/>
              <a:pPr>
                <a:defRPr/>
              </a:pPr>
              <a:t>‹#›</a:t>
            </a:fld>
            <a:endParaRPr lang="tr-TR"/>
          </a:p>
        </p:txBody>
      </p:sp>
    </p:spTree>
    <p:extLst>
      <p:ext uri="{BB962C8B-B14F-4D97-AF65-F5344CB8AC3E}">
        <p14:creationId xmlns:p14="http://schemas.microsoft.com/office/powerpoint/2010/main" val="1971658363"/>
      </p:ext>
    </p:extLst>
  </p:cSld>
  <p:clrMapOvr>
    <a:masterClrMapping/>
  </p:clrMapOvr>
  <p:transition spd="slow">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Başlık, Metin v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a:t>Asıl başlık stili için tıklatın</a:t>
            </a:r>
          </a:p>
        </p:txBody>
      </p:sp>
      <p:sp>
        <p:nvSpPr>
          <p:cNvPr id="3" name="2 Metin Yer Tutucusu"/>
          <p:cNvSpPr>
            <a:spLocks noGrp="1"/>
          </p:cNvSpPr>
          <p:nvPr>
            <p:ph type="body" sz="half" idx="1"/>
          </p:nvPr>
        </p:nvSpPr>
        <p:spPr>
          <a:xfrm>
            <a:off x="457200" y="1600200"/>
            <a:ext cx="4038600" cy="4525963"/>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quarter" idx="2"/>
          </p:nvPr>
        </p:nvSpPr>
        <p:spPr>
          <a:xfrm>
            <a:off x="4648200" y="1600200"/>
            <a:ext cx="4038600" cy="21859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İçerik Yer Tutucusu"/>
          <p:cNvSpPr>
            <a:spLocks noGrp="1"/>
          </p:cNvSpPr>
          <p:nvPr>
            <p:ph sz="quarter" idx="3"/>
          </p:nvPr>
        </p:nvSpPr>
        <p:spPr>
          <a:xfrm>
            <a:off x="4648200" y="3938588"/>
            <a:ext cx="4038600" cy="2187575"/>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3 Veri Yer Tutucusu"/>
          <p:cNvSpPr>
            <a:spLocks noGrp="1"/>
          </p:cNvSpPr>
          <p:nvPr>
            <p:ph type="dt" sz="half" idx="10"/>
          </p:nvPr>
        </p:nvSpPr>
        <p:spPr/>
        <p:txBody>
          <a:bodyPr/>
          <a:lstStyle>
            <a:lvl1pPr>
              <a:defRPr/>
            </a:lvl1pPr>
          </a:lstStyle>
          <a:p>
            <a:pPr>
              <a:defRPr/>
            </a:pPr>
            <a:fld id="{B9E05A96-6BDA-45AF-86C2-991249706B28}" type="datetime1">
              <a:rPr lang="tr-TR" smtClean="0"/>
              <a:pPr>
                <a:defRPr/>
              </a:pPr>
              <a:t>01.12.2016</a:t>
            </a:fld>
            <a:endParaRPr lang="tr-TR"/>
          </a:p>
        </p:txBody>
      </p:sp>
      <p:sp>
        <p:nvSpPr>
          <p:cNvPr id="7" name="4 Altbilgi Yer Tutucusu"/>
          <p:cNvSpPr>
            <a:spLocks noGrp="1"/>
          </p:cNvSpPr>
          <p:nvPr>
            <p:ph type="ftr" sz="quarter" idx="11"/>
          </p:nvPr>
        </p:nvSpPr>
        <p:spPr/>
        <p:txBody>
          <a:bodyPr/>
          <a:lstStyle>
            <a:lvl1pPr>
              <a:defRPr/>
            </a:lvl1pPr>
          </a:lstStyle>
          <a:p>
            <a:pPr>
              <a:defRPr/>
            </a:pPr>
            <a:endParaRPr lang="tr-TR"/>
          </a:p>
        </p:txBody>
      </p:sp>
      <p:sp>
        <p:nvSpPr>
          <p:cNvPr id="8" name="5 Slayt Numarası Yer Tutucusu"/>
          <p:cNvSpPr>
            <a:spLocks noGrp="1"/>
          </p:cNvSpPr>
          <p:nvPr>
            <p:ph type="sldNum" sz="quarter" idx="12"/>
          </p:nvPr>
        </p:nvSpPr>
        <p:spPr/>
        <p:txBody>
          <a:bodyPr/>
          <a:lstStyle>
            <a:lvl1pPr>
              <a:defRPr/>
            </a:lvl1pPr>
          </a:lstStyle>
          <a:p>
            <a:pPr>
              <a:defRPr/>
            </a:pPr>
            <a:fld id="{A3290020-31A2-4746-95FC-B66672D5DC0C}" type="slidenum">
              <a:rPr lang="tr-TR"/>
              <a:pPr>
                <a:defRPr/>
              </a:pPr>
              <a:t>‹#›</a:t>
            </a:fld>
            <a:endParaRPr lang="tr-TR"/>
          </a:p>
        </p:txBody>
      </p:sp>
    </p:spTree>
    <p:extLst>
      <p:ext uri="{BB962C8B-B14F-4D97-AF65-F5344CB8AC3E}">
        <p14:creationId xmlns:p14="http://schemas.microsoft.com/office/powerpoint/2010/main" val="3759990391"/>
      </p:ext>
    </p:extLst>
  </p:cSld>
  <p:clrMapOvr>
    <a:masterClrMapping/>
  </p:clrMapOvr>
  <p:transition spd="slow">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a:t>Asıl başlık stili için tıklatın</a:t>
            </a:r>
          </a:p>
        </p:txBody>
      </p:sp>
      <p:sp>
        <p:nvSpPr>
          <p:cNvPr id="3" name="2 Metin Yer Tutucusu"/>
          <p:cNvSpPr>
            <a:spLocks noGrp="1"/>
          </p:cNvSpPr>
          <p:nvPr>
            <p:ph type="body" sz="half" idx="1"/>
          </p:nvPr>
        </p:nvSpPr>
        <p:spPr>
          <a:xfrm>
            <a:off x="457200" y="1600200"/>
            <a:ext cx="4038600" cy="4525963"/>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CD05925A-9842-41B4-87DB-13E00F1A18B3}" type="datetime1">
              <a:rPr lang="tr-TR" smtClean="0"/>
              <a:pPr>
                <a:defRPr/>
              </a:pPr>
              <a:t>01.12.2016</a:t>
            </a:fld>
            <a:endParaRPr lang="tr-TR"/>
          </a:p>
        </p:txBody>
      </p:sp>
      <p:sp>
        <p:nvSpPr>
          <p:cNvPr id="6" name="4 Altbilgi Yer Tutucusu"/>
          <p:cNvSpPr>
            <a:spLocks noGrp="1"/>
          </p:cNvSpPr>
          <p:nvPr>
            <p:ph type="ftr" sz="quarter" idx="11"/>
          </p:nvPr>
        </p:nvSpPr>
        <p:spPr/>
        <p:txBody>
          <a:bodyPr/>
          <a:lstStyle>
            <a:lvl1pPr>
              <a:defRPr/>
            </a:lvl1pPr>
          </a:lstStyle>
          <a:p>
            <a:pPr>
              <a:defRPr/>
            </a:pPr>
            <a:endParaRPr lang="tr-TR"/>
          </a:p>
        </p:txBody>
      </p:sp>
      <p:sp>
        <p:nvSpPr>
          <p:cNvPr id="7" name="5 Slayt Numarası Yer Tutucusu"/>
          <p:cNvSpPr>
            <a:spLocks noGrp="1"/>
          </p:cNvSpPr>
          <p:nvPr>
            <p:ph type="sldNum" sz="quarter" idx="12"/>
          </p:nvPr>
        </p:nvSpPr>
        <p:spPr/>
        <p:txBody>
          <a:bodyPr/>
          <a:lstStyle>
            <a:lvl1pPr>
              <a:defRPr/>
            </a:lvl1pPr>
          </a:lstStyle>
          <a:p>
            <a:pPr>
              <a:defRPr/>
            </a:pPr>
            <a:fld id="{55C29E45-85D7-4705-AFB8-382C7FA8DE86}" type="slidenum">
              <a:rPr lang="tr-TR"/>
              <a:pPr>
                <a:defRPr/>
              </a:pPr>
              <a:t>‹#›</a:t>
            </a:fld>
            <a:endParaRPr lang="tr-TR"/>
          </a:p>
        </p:txBody>
      </p:sp>
    </p:spTree>
    <p:extLst>
      <p:ext uri="{BB962C8B-B14F-4D97-AF65-F5344CB8AC3E}">
        <p14:creationId xmlns:p14="http://schemas.microsoft.com/office/powerpoint/2010/main" val="1015134358"/>
      </p:ext>
    </p:extLst>
  </p:cSld>
  <p:clrMapOvr>
    <a:masterClrMapping/>
  </p:clrMapOvr>
  <p:transition spd="slow">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pPr>
              <a:defRPr/>
            </a:pPr>
            <a:endParaRPr lang="tr-TR" altLang="en-US"/>
          </a:p>
        </p:txBody>
      </p:sp>
      <p:sp>
        <p:nvSpPr>
          <p:cNvPr id="5" name="Altbilgi Yer Tutucusu 4"/>
          <p:cNvSpPr>
            <a:spLocks noGrp="1"/>
          </p:cNvSpPr>
          <p:nvPr>
            <p:ph type="ftr" sz="quarter" idx="11"/>
          </p:nvPr>
        </p:nvSpPr>
        <p:spPr/>
        <p:txBody>
          <a:bodyPr/>
          <a:lstStyle/>
          <a:p>
            <a:pPr>
              <a:defRPr/>
            </a:pPr>
            <a:endParaRPr lang="tr-TR" altLang="en-US"/>
          </a:p>
        </p:txBody>
      </p:sp>
      <p:sp>
        <p:nvSpPr>
          <p:cNvPr id="6" name="Slayt Numarası Yer Tutucusu 5"/>
          <p:cNvSpPr>
            <a:spLocks noGrp="1"/>
          </p:cNvSpPr>
          <p:nvPr>
            <p:ph type="sldNum" sz="quarter" idx="12"/>
          </p:nvPr>
        </p:nvSpPr>
        <p:spPr/>
        <p:txBody>
          <a:bodyPr/>
          <a:lstStyle/>
          <a:p>
            <a:pPr>
              <a:defRPr/>
            </a:pPr>
            <a:fld id="{5534900F-14CF-44FC-BB63-84DE27168BFA}" type="slidenum">
              <a:rPr lang="tr-TR" altLang="en-US" smtClean="0"/>
              <a:pPr>
                <a:defRPr/>
              </a:pPr>
              <a:t>‹#›</a:t>
            </a:fld>
            <a:endParaRPr lang="tr-TR" altLang="en-US"/>
          </a:p>
        </p:txBody>
      </p:sp>
    </p:spTree>
    <p:extLst>
      <p:ext uri="{BB962C8B-B14F-4D97-AF65-F5344CB8AC3E}">
        <p14:creationId xmlns:p14="http://schemas.microsoft.com/office/powerpoint/2010/main" val="282930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pPr>
              <a:defRPr/>
            </a:pPr>
            <a:endParaRPr lang="tr-TR" altLang="en-US"/>
          </a:p>
        </p:txBody>
      </p:sp>
      <p:sp>
        <p:nvSpPr>
          <p:cNvPr id="5" name="Altbilgi Yer Tutucusu 4"/>
          <p:cNvSpPr>
            <a:spLocks noGrp="1"/>
          </p:cNvSpPr>
          <p:nvPr>
            <p:ph type="ftr" sz="quarter" idx="11"/>
          </p:nvPr>
        </p:nvSpPr>
        <p:spPr/>
        <p:txBody>
          <a:bodyPr/>
          <a:lstStyle/>
          <a:p>
            <a:pPr>
              <a:defRPr/>
            </a:pPr>
            <a:endParaRPr lang="tr-TR" altLang="en-US"/>
          </a:p>
        </p:txBody>
      </p:sp>
      <p:sp>
        <p:nvSpPr>
          <p:cNvPr id="6" name="Slayt Numarası Yer Tutucusu 5"/>
          <p:cNvSpPr>
            <a:spLocks noGrp="1"/>
          </p:cNvSpPr>
          <p:nvPr>
            <p:ph type="sldNum" sz="quarter" idx="12"/>
          </p:nvPr>
        </p:nvSpPr>
        <p:spPr/>
        <p:txBody>
          <a:bodyPr/>
          <a:lstStyle/>
          <a:p>
            <a:pPr>
              <a:defRPr/>
            </a:pPr>
            <a:fld id="{4D2B9F12-4AF8-4C28-9CCF-455649A083B7}" type="slidenum">
              <a:rPr lang="tr-TR" altLang="en-US" smtClean="0"/>
              <a:pPr>
                <a:defRPr/>
              </a:pPr>
              <a:t>‹#›</a:t>
            </a:fld>
            <a:endParaRPr lang="tr-TR" altLang="en-US"/>
          </a:p>
        </p:txBody>
      </p:sp>
    </p:spTree>
    <p:extLst>
      <p:ext uri="{BB962C8B-B14F-4D97-AF65-F5344CB8AC3E}">
        <p14:creationId xmlns:p14="http://schemas.microsoft.com/office/powerpoint/2010/main" val="13302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pPr>
              <a:defRPr/>
            </a:pPr>
            <a:endParaRPr lang="tr-TR" altLang="en-US"/>
          </a:p>
        </p:txBody>
      </p:sp>
      <p:sp>
        <p:nvSpPr>
          <p:cNvPr id="6" name="Altbilgi Yer Tutucusu 5"/>
          <p:cNvSpPr>
            <a:spLocks noGrp="1"/>
          </p:cNvSpPr>
          <p:nvPr>
            <p:ph type="ftr" sz="quarter" idx="11"/>
          </p:nvPr>
        </p:nvSpPr>
        <p:spPr/>
        <p:txBody>
          <a:bodyPr/>
          <a:lstStyle/>
          <a:p>
            <a:pPr>
              <a:defRPr/>
            </a:pPr>
            <a:endParaRPr lang="tr-TR" altLang="en-US"/>
          </a:p>
        </p:txBody>
      </p:sp>
      <p:sp>
        <p:nvSpPr>
          <p:cNvPr id="7" name="Slayt Numarası Yer Tutucusu 6"/>
          <p:cNvSpPr>
            <a:spLocks noGrp="1"/>
          </p:cNvSpPr>
          <p:nvPr>
            <p:ph type="sldNum" sz="quarter" idx="12"/>
          </p:nvPr>
        </p:nvSpPr>
        <p:spPr/>
        <p:txBody>
          <a:bodyPr/>
          <a:lstStyle/>
          <a:p>
            <a:pPr>
              <a:defRPr/>
            </a:pPr>
            <a:fld id="{E42F75A0-A46F-4A18-9756-DFA7DDE8EA9B}" type="slidenum">
              <a:rPr lang="tr-TR" altLang="en-US" smtClean="0"/>
              <a:pPr>
                <a:defRPr/>
              </a:pPr>
              <a:t>‹#›</a:t>
            </a:fld>
            <a:endParaRPr lang="tr-TR" altLang="en-US"/>
          </a:p>
        </p:txBody>
      </p:sp>
    </p:spTree>
    <p:extLst>
      <p:ext uri="{BB962C8B-B14F-4D97-AF65-F5344CB8AC3E}">
        <p14:creationId xmlns:p14="http://schemas.microsoft.com/office/powerpoint/2010/main" val="1932122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pPr>
              <a:defRPr/>
            </a:pPr>
            <a:endParaRPr lang="tr-TR" altLang="en-US"/>
          </a:p>
        </p:txBody>
      </p:sp>
      <p:sp>
        <p:nvSpPr>
          <p:cNvPr id="8" name="Altbilgi Yer Tutucusu 7"/>
          <p:cNvSpPr>
            <a:spLocks noGrp="1"/>
          </p:cNvSpPr>
          <p:nvPr>
            <p:ph type="ftr" sz="quarter" idx="11"/>
          </p:nvPr>
        </p:nvSpPr>
        <p:spPr/>
        <p:txBody>
          <a:bodyPr/>
          <a:lstStyle/>
          <a:p>
            <a:pPr>
              <a:defRPr/>
            </a:pPr>
            <a:endParaRPr lang="tr-TR" altLang="en-US"/>
          </a:p>
        </p:txBody>
      </p:sp>
      <p:sp>
        <p:nvSpPr>
          <p:cNvPr id="9" name="Slayt Numarası Yer Tutucusu 8"/>
          <p:cNvSpPr>
            <a:spLocks noGrp="1"/>
          </p:cNvSpPr>
          <p:nvPr>
            <p:ph type="sldNum" sz="quarter" idx="12"/>
          </p:nvPr>
        </p:nvSpPr>
        <p:spPr/>
        <p:txBody>
          <a:bodyPr/>
          <a:lstStyle/>
          <a:p>
            <a:pPr>
              <a:defRPr/>
            </a:pPr>
            <a:fld id="{1F270F1E-86BD-4185-A1E5-E666548434AE}" type="slidenum">
              <a:rPr lang="tr-TR" altLang="en-US" smtClean="0"/>
              <a:pPr>
                <a:defRPr/>
              </a:pPr>
              <a:t>‹#›</a:t>
            </a:fld>
            <a:endParaRPr lang="tr-TR" altLang="en-US"/>
          </a:p>
        </p:txBody>
      </p:sp>
    </p:spTree>
    <p:extLst>
      <p:ext uri="{BB962C8B-B14F-4D97-AF65-F5344CB8AC3E}">
        <p14:creationId xmlns:p14="http://schemas.microsoft.com/office/powerpoint/2010/main" val="121811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pPr>
              <a:defRPr/>
            </a:pPr>
            <a:endParaRPr lang="tr-TR" altLang="en-US"/>
          </a:p>
        </p:txBody>
      </p:sp>
      <p:sp>
        <p:nvSpPr>
          <p:cNvPr id="4" name="Altbilgi Yer Tutucusu 3"/>
          <p:cNvSpPr>
            <a:spLocks noGrp="1"/>
          </p:cNvSpPr>
          <p:nvPr>
            <p:ph type="ftr" sz="quarter" idx="11"/>
          </p:nvPr>
        </p:nvSpPr>
        <p:spPr/>
        <p:txBody>
          <a:bodyPr/>
          <a:lstStyle/>
          <a:p>
            <a:pPr>
              <a:defRPr/>
            </a:pPr>
            <a:endParaRPr lang="tr-TR" altLang="en-US"/>
          </a:p>
        </p:txBody>
      </p:sp>
      <p:sp>
        <p:nvSpPr>
          <p:cNvPr id="5" name="Slayt Numarası Yer Tutucusu 4"/>
          <p:cNvSpPr>
            <a:spLocks noGrp="1"/>
          </p:cNvSpPr>
          <p:nvPr>
            <p:ph type="sldNum" sz="quarter" idx="12"/>
          </p:nvPr>
        </p:nvSpPr>
        <p:spPr/>
        <p:txBody>
          <a:bodyPr/>
          <a:lstStyle/>
          <a:p>
            <a:pPr>
              <a:defRPr/>
            </a:pPr>
            <a:fld id="{AA5BA631-A9FC-4957-87EF-BFDEBACE60A2}" type="slidenum">
              <a:rPr lang="tr-TR" altLang="en-US" smtClean="0"/>
              <a:pPr>
                <a:defRPr/>
              </a:pPr>
              <a:t>‹#›</a:t>
            </a:fld>
            <a:endParaRPr lang="tr-TR" altLang="en-US"/>
          </a:p>
        </p:txBody>
      </p:sp>
    </p:spTree>
    <p:extLst>
      <p:ext uri="{BB962C8B-B14F-4D97-AF65-F5344CB8AC3E}">
        <p14:creationId xmlns:p14="http://schemas.microsoft.com/office/powerpoint/2010/main" val="176470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endParaRPr lang="tr-TR" altLang="en-US"/>
          </a:p>
        </p:txBody>
      </p:sp>
      <p:sp>
        <p:nvSpPr>
          <p:cNvPr id="3" name="Altbilgi Yer Tutucusu 2"/>
          <p:cNvSpPr>
            <a:spLocks noGrp="1"/>
          </p:cNvSpPr>
          <p:nvPr>
            <p:ph type="ftr" sz="quarter" idx="11"/>
          </p:nvPr>
        </p:nvSpPr>
        <p:spPr/>
        <p:txBody>
          <a:bodyPr/>
          <a:lstStyle/>
          <a:p>
            <a:pPr>
              <a:defRPr/>
            </a:pPr>
            <a:endParaRPr lang="tr-TR" altLang="en-US"/>
          </a:p>
        </p:txBody>
      </p:sp>
      <p:sp>
        <p:nvSpPr>
          <p:cNvPr id="4" name="Slayt Numarası Yer Tutucusu 3"/>
          <p:cNvSpPr>
            <a:spLocks noGrp="1"/>
          </p:cNvSpPr>
          <p:nvPr>
            <p:ph type="sldNum" sz="quarter" idx="12"/>
          </p:nvPr>
        </p:nvSpPr>
        <p:spPr/>
        <p:txBody>
          <a:bodyPr/>
          <a:lstStyle/>
          <a:p>
            <a:pPr>
              <a:defRPr/>
            </a:pPr>
            <a:fld id="{C9F2A7B4-9E82-4CE6-A993-69A2D29ED535}" type="slidenum">
              <a:rPr lang="tr-TR" altLang="en-US" smtClean="0"/>
              <a:pPr>
                <a:defRPr/>
              </a:pPr>
              <a:t>‹#›</a:t>
            </a:fld>
            <a:endParaRPr lang="tr-TR" altLang="en-US"/>
          </a:p>
        </p:txBody>
      </p:sp>
    </p:spTree>
    <p:extLst>
      <p:ext uri="{BB962C8B-B14F-4D97-AF65-F5344CB8AC3E}">
        <p14:creationId xmlns:p14="http://schemas.microsoft.com/office/powerpoint/2010/main" val="90845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pPr>
              <a:defRPr/>
            </a:pPr>
            <a:endParaRPr lang="tr-TR" altLang="en-US"/>
          </a:p>
        </p:txBody>
      </p:sp>
      <p:sp>
        <p:nvSpPr>
          <p:cNvPr id="6" name="Altbilgi Yer Tutucusu 5"/>
          <p:cNvSpPr>
            <a:spLocks noGrp="1"/>
          </p:cNvSpPr>
          <p:nvPr>
            <p:ph type="ftr" sz="quarter" idx="11"/>
          </p:nvPr>
        </p:nvSpPr>
        <p:spPr/>
        <p:txBody>
          <a:bodyPr/>
          <a:lstStyle/>
          <a:p>
            <a:pPr>
              <a:defRPr/>
            </a:pPr>
            <a:endParaRPr lang="tr-TR" altLang="en-US"/>
          </a:p>
        </p:txBody>
      </p:sp>
      <p:sp>
        <p:nvSpPr>
          <p:cNvPr id="7" name="Slayt Numarası Yer Tutucusu 6"/>
          <p:cNvSpPr>
            <a:spLocks noGrp="1"/>
          </p:cNvSpPr>
          <p:nvPr>
            <p:ph type="sldNum" sz="quarter" idx="12"/>
          </p:nvPr>
        </p:nvSpPr>
        <p:spPr/>
        <p:txBody>
          <a:bodyPr/>
          <a:lstStyle/>
          <a:p>
            <a:pPr>
              <a:defRPr/>
            </a:pPr>
            <a:fld id="{519BDC9B-2893-4D0D-A085-292A59E2CFF2}" type="slidenum">
              <a:rPr lang="tr-TR" altLang="en-US" smtClean="0"/>
              <a:pPr>
                <a:defRPr/>
              </a:pPr>
              <a:t>‹#›</a:t>
            </a:fld>
            <a:endParaRPr lang="tr-TR" altLang="en-US"/>
          </a:p>
        </p:txBody>
      </p:sp>
    </p:spTree>
    <p:extLst>
      <p:ext uri="{BB962C8B-B14F-4D97-AF65-F5344CB8AC3E}">
        <p14:creationId xmlns:p14="http://schemas.microsoft.com/office/powerpoint/2010/main" val="410287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pPr>
              <a:defRPr/>
            </a:pPr>
            <a:endParaRPr lang="tr-TR" altLang="en-US"/>
          </a:p>
        </p:txBody>
      </p:sp>
      <p:sp>
        <p:nvSpPr>
          <p:cNvPr id="6" name="Altbilgi Yer Tutucusu 5"/>
          <p:cNvSpPr>
            <a:spLocks noGrp="1"/>
          </p:cNvSpPr>
          <p:nvPr>
            <p:ph type="ftr" sz="quarter" idx="11"/>
          </p:nvPr>
        </p:nvSpPr>
        <p:spPr/>
        <p:txBody>
          <a:bodyPr/>
          <a:lstStyle/>
          <a:p>
            <a:pPr>
              <a:defRPr/>
            </a:pPr>
            <a:endParaRPr lang="tr-TR" altLang="en-US"/>
          </a:p>
        </p:txBody>
      </p:sp>
      <p:sp>
        <p:nvSpPr>
          <p:cNvPr id="7" name="Slayt Numarası Yer Tutucusu 6"/>
          <p:cNvSpPr>
            <a:spLocks noGrp="1"/>
          </p:cNvSpPr>
          <p:nvPr>
            <p:ph type="sldNum" sz="quarter" idx="12"/>
          </p:nvPr>
        </p:nvSpPr>
        <p:spPr/>
        <p:txBody>
          <a:bodyPr/>
          <a:lstStyle/>
          <a:p>
            <a:pPr>
              <a:defRPr/>
            </a:pPr>
            <a:fld id="{E38D7569-06EE-4583-86EB-29630A28A5EB}" type="slidenum">
              <a:rPr lang="tr-TR" altLang="en-US" smtClean="0"/>
              <a:pPr>
                <a:defRPr/>
              </a:pPr>
              <a:t>‹#›</a:t>
            </a:fld>
            <a:endParaRPr lang="tr-TR" altLang="en-US"/>
          </a:p>
        </p:txBody>
      </p:sp>
    </p:spTree>
    <p:extLst>
      <p:ext uri="{BB962C8B-B14F-4D97-AF65-F5344CB8AC3E}">
        <p14:creationId xmlns:p14="http://schemas.microsoft.com/office/powerpoint/2010/main" val="209876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tr-TR" altLang="en-US"/>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tr-TR" altLang="en-US"/>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AF80300-2D7E-4B54-95B6-15FCC3CCF562}" type="slidenum">
              <a:rPr lang="tr-TR" altLang="en-US" smtClean="0"/>
              <a:pPr>
                <a:defRPr/>
              </a:pPr>
              <a:t>‹#›</a:t>
            </a:fld>
            <a:endParaRPr lang="tr-TR" altLang="en-US"/>
          </a:p>
        </p:txBody>
      </p:sp>
    </p:spTree>
    <p:extLst>
      <p:ext uri="{BB962C8B-B14F-4D97-AF65-F5344CB8AC3E}">
        <p14:creationId xmlns:p14="http://schemas.microsoft.com/office/powerpoint/2010/main" val="41044108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hyperlink" Target="http://www.sanatmalzemeleri.com/download/54bb.jp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hyperlink" Target="javascrip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hyperlink" Target="http://www.medikalmalzeme.com/cgi-bin/resimler/beher_pp.jp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javascript:;" TargetMode="Externa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hyperlink" Target="javascript:;" TargetMode="External"/><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57.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9.png"/><Relationship Id="rId4" Type="http://schemas.openxmlformats.org/officeDocument/2006/relationships/image" Target="../media/image58.png"/></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6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251520" y="188640"/>
            <a:ext cx="8712968" cy="2862322"/>
          </a:xfrm>
          <a:prstGeom prst="rect">
            <a:avLst/>
          </a:prstGeom>
        </p:spPr>
        <p:txBody>
          <a:bodyPr wrap="square">
            <a:spAutoFit/>
          </a:bodyPr>
          <a:lstStyle/>
          <a:p>
            <a:pPr>
              <a:lnSpc>
                <a:spcPct val="150000"/>
              </a:lnSpc>
            </a:pPr>
            <a:r>
              <a:rPr lang="tr-TR" baseline="0" dirty="0"/>
              <a:t>13 - ÇÖZELTİLER </a:t>
            </a:r>
          </a:p>
          <a:p>
            <a:pPr>
              <a:lnSpc>
                <a:spcPct val="150000"/>
              </a:lnSpc>
            </a:pPr>
            <a:r>
              <a:rPr lang="tr-TR" baseline="0" dirty="0"/>
              <a:t>Çözeltiler</a:t>
            </a:r>
          </a:p>
          <a:p>
            <a:pPr>
              <a:lnSpc>
                <a:spcPct val="150000"/>
              </a:lnSpc>
            </a:pPr>
            <a:r>
              <a:rPr lang="tr-TR" baseline="0" dirty="0"/>
              <a:t>Çözeltilerin özellikleri, </a:t>
            </a:r>
          </a:p>
          <a:p>
            <a:pPr>
              <a:lnSpc>
                <a:spcPct val="150000"/>
              </a:lnSpc>
            </a:pPr>
            <a:r>
              <a:rPr lang="tr-TR" baseline="0" dirty="0"/>
              <a:t>Çözünme olgusu, </a:t>
            </a:r>
          </a:p>
          <a:p>
            <a:pPr>
              <a:lnSpc>
                <a:spcPct val="150000"/>
              </a:lnSpc>
            </a:pPr>
            <a:r>
              <a:rPr lang="tr-TR" baseline="0" dirty="0"/>
              <a:t>Çözünme ısısı, </a:t>
            </a:r>
          </a:p>
          <a:p>
            <a:pPr>
              <a:lnSpc>
                <a:spcPct val="150000"/>
              </a:lnSpc>
            </a:pPr>
            <a:r>
              <a:rPr lang="tr-TR" baseline="0" dirty="0"/>
              <a:t>Çözünürlük üzerine basıncın etkisi, </a:t>
            </a:r>
          </a:p>
          <a:p>
            <a:pPr>
              <a:lnSpc>
                <a:spcPct val="150000"/>
              </a:lnSpc>
            </a:pPr>
            <a:r>
              <a:rPr lang="tr-TR" baseline="0" dirty="0"/>
              <a:t>Çözelti </a:t>
            </a:r>
            <a:r>
              <a:rPr lang="tr-TR" baseline="0" dirty="0" err="1"/>
              <a:t>derişimleri</a:t>
            </a:r>
            <a:r>
              <a:rPr lang="tr-TR" baseline="0" dirty="0"/>
              <a:t>; </a:t>
            </a:r>
            <a:r>
              <a:rPr lang="tr-TR" baseline="0" dirty="0" err="1"/>
              <a:t>molarite</a:t>
            </a:r>
            <a:r>
              <a:rPr lang="tr-TR" baseline="0" dirty="0"/>
              <a:t> </a:t>
            </a:r>
            <a:r>
              <a:rPr lang="tr-TR" baseline="0" dirty="0" err="1"/>
              <a:t>molalite</a:t>
            </a:r>
            <a:r>
              <a:rPr lang="tr-TR" baseline="0" dirty="0"/>
              <a:t>, </a:t>
            </a:r>
            <a:r>
              <a:rPr lang="tr-TR" baseline="0" dirty="0" err="1"/>
              <a:t>normalite</a:t>
            </a:r>
            <a:r>
              <a:rPr lang="tr-TR" baseline="0" dirty="0"/>
              <a:t>, çözeltilerin buhar basınçları, </a:t>
            </a:r>
            <a:r>
              <a:rPr lang="tr-TR" baseline="0" dirty="0" err="1"/>
              <a:t>raoult</a:t>
            </a:r>
            <a:r>
              <a:rPr lang="tr-TR" baseline="0" dirty="0"/>
              <a:t> yasası, çözeltilerin donma ve kaynama noktaları</a:t>
            </a:r>
          </a:p>
        </p:txBody>
      </p:sp>
    </p:spTree>
    <p:extLst>
      <p:ext uri="{BB962C8B-B14F-4D97-AF65-F5344CB8AC3E}">
        <p14:creationId xmlns:p14="http://schemas.microsoft.com/office/powerpoint/2010/main" val="2904954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lstStyle/>
          <a:p>
            <a:pPr>
              <a:defRPr/>
            </a:pPr>
            <a:fld id="{B6165E91-452C-418D-A326-86756945CF5E}" type="slidenum">
              <a:rPr lang="tr-TR" smtClean="0"/>
              <a:pPr>
                <a:defRPr/>
              </a:pPr>
              <a:t>10</a:t>
            </a:fld>
            <a:endParaRPr lang="tr-TR"/>
          </a:p>
        </p:txBody>
      </p:sp>
      <p:sp>
        <p:nvSpPr>
          <p:cNvPr id="12290" name="1 Başlık"/>
          <p:cNvSpPr>
            <a:spLocks noGrp="1"/>
          </p:cNvSpPr>
          <p:nvPr>
            <p:ph type="title" idx="4294967295"/>
          </p:nvPr>
        </p:nvSpPr>
        <p:spPr>
          <a:xfrm>
            <a:off x="914400" y="285750"/>
            <a:ext cx="8229600" cy="582613"/>
          </a:xfrm>
        </p:spPr>
        <p:txBody>
          <a:bodyPr>
            <a:normAutofit/>
          </a:bodyPr>
          <a:lstStyle/>
          <a:p>
            <a:r>
              <a:rPr lang="tr-TR" sz="2400" dirty="0">
                <a:latin typeface="Times New Roman" pitchFamily="18" charset="0"/>
                <a:cs typeface="Times New Roman" pitchFamily="18" charset="0"/>
              </a:rPr>
              <a:t>Saf katı maddelerden çözelti hazırlama</a:t>
            </a:r>
            <a:endParaRPr lang="tr-TR" sz="2400" dirty="0"/>
          </a:p>
        </p:txBody>
      </p:sp>
      <p:sp>
        <p:nvSpPr>
          <p:cNvPr id="12291" name="2 İçerik Yer Tutucusu"/>
          <p:cNvSpPr>
            <a:spLocks noGrp="1"/>
          </p:cNvSpPr>
          <p:nvPr>
            <p:ph idx="4294967295"/>
          </p:nvPr>
        </p:nvSpPr>
        <p:spPr>
          <a:xfrm>
            <a:off x="0" y="1071563"/>
            <a:ext cx="4071938" cy="5072062"/>
          </a:xfrm>
        </p:spPr>
        <p:txBody>
          <a:bodyPr>
            <a:normAutofit/>
          </a:bodyPr>
          <a:lstStyle/>
          <a:p>
            <a:pPr>
              <a:lnSpc>
                <a:spcPct val="150000"/>
              </a:lnSpc>
              <a:buNone/>
            </a:pPr>
            <a:r>
              <a:rPr lang="tr-TR" sz="1600" dirty="0">
                <a:latin typeface="Times New Roman" pitchFamily="18" charset="0"/>
                <a:cs typeface="Times New Roman" pitchFamily="18" charset="0"/>
              </a:rPr>
              <a:t>	Önce temiz bir kağıt (köşeleri katlanmış) terazi üzerine konur ve darası alınır. (madde kağıtla etkileşirse beher veya saat camı kullanılır) Daha sonra katı madde </a:t>
            </a:r>
            <a:r>
              <a:rPr lang="tr-TR" sz="1600" dirty="0" err="1">
                <a:latin typeface="Times New Roman" pitchFamily="18" charset="0"/>
                <a:cs typeface="Times New Roman" pitchFamily="18" charset="0"/>
              </a:rPr>
              <a:t>spatül</a:t>
            </a:r>
            <a:r>
              <a:rPr lang="tr-TR" sz="1600" dirty="0">
                <a:latin typeface="Times New Roman" pitchFamily="18" charset="0"/>
                <a:cs typeface="Times New Roman" pitchFamily="18" charset="0"/>
              </a:rPr>
              <a:t> ile alınarak 5,050 g tartılır.</a:t>
            </a:r>
          </a:p>
          <a:p>
            <a:pPr eaLnBrk="1" hangingPunct="1">
              <a:lnSpc>
                <a:spcPct val="150000"/>
              </a:lnSpc>
              <a:buNone/>
            </a:pPr>
            <a:r>
              <a:rPr lang="tr-TR" sz="1600" dirty="0">
                <a:latin typeface="Times New Roman" pitchFamily="18" charset="0"/>
                <a:cs typeface="Times New Roman" pitchFamily="18" charset="0"/>
              </a:rPr>
              <a:t>	Katı madde 500 mL </a:t>
            </a:r>
            <a:r>
              <a:rPr lang="tr-TR" sz="1600" dirty="0" err="1">
                <a:latin typeface="Times New Roman" pitchFamily="18" charset="0"/>
                <a:cs typeface="Times New Roman" pitchFamily="18" charset="0"/>
              </a:rPr>
              <a:t>lik</a:t>
            </a:r>
            <a:r>
              <a:rPr lang="tr-TR" sz="1600" dirty="0">
                <a:latin typeface="Times New Roman" pitchFamily="18" charset="0"/>
                <a:cs typeface="Times New Roman" pitchFamily="18" charset="0"/>
              </a:rPr>
              <a:t> balon </a:t>
            </a:r>
            <a:r>
              <a:rPr lang="tr-TR" sz="1600" dirty="0" err="1">
                <a:latin typeface="Times New Roman" pitchFamily="18" charset="0"/>
                <a:cs typeface="Times New Roman" pitchFamily="18" charset="0"/>
              </a:rPr>
              <a:t>jojeye</a:t>
            </a:r>
            <a:r>
              <a:rPr lang="tr-TR" sz="1600" dirty="0">
                <a:latin typeface="Times New Roman" pitchFamily="18" charset="0"/>
                <a:cs typeface="Times New Roman" pitchFamily="18" charset="0"/>
              </a:rPr>
              <a:t> aktarılır (huni veya kağıttan) Üzerine çözünene kadar </a:t>
            </a:r>
            <a:r>
              <a:rPr lang="tr-TR" sz="1600" dirty="0" err="1">
                <a:latin typeface="Times New Roman" pitchFamily="18" charset="0"/>
                <a:cs typeface="Times New Roman" pitchFamily="18" charset="0"/>
              </a:rPr>
              <a:t>piset</a:t>
            </a:r>
            <a:r>
              <a:rPr lang="tr-TR" sz="1600" dirty="0">
                <a:latin typeface="Times New Roman" pitchFamily="18" charset="0"/>
                <a:cs typeface="Times New Roman" pitchFamily="18" charset="0"/>
              </a:rPr>
              <a:t> ile </a:t>
            </a:r>
            <a:r>
              <a:rPr lang="tr-TR" sz="1600" dirty="0" err="1">
                <a:latin typeface="Times New Roman" pitchFamily="18" charset="0"/>
                <a:cs typeface="Times New Roman" pitchFamily="18" charset="0"/>
              </a:rPr>
              <a:t>destile</a:t>
            </a:r>
            <a:r>
              <a:rPr lang="tr-TR" sz="1600" dirty="0">
                <a:latin typeface="Times New Roman" pitchFamily="18" charset="0"/>
                <a:cs typeface="Times New Roman" pitchFamily="18" charset="0"/>
              </a:rPr>
              <a:t> su eklenir ve karıştırılır. Çözünme tamamlandıktan sonra işaret çizgisine yaklaşınca su ilavesi kesilir. Damlalıkla azar azar çizgi hizasından bakarak tamamlanır.</a:t>
            </a:r>
          </a:p>
        </p:txBody>
      </p:sp>
      <p:pic>
        <p:nvPicPr>
          <p:cNvPr id="86019" name="Picture 3"/>
          <p:cNvPicPr>
            <a:picLocks noChangeAspect="1" noChangeArrowheads="1"/>
          </p:cNvPicPr>
          <p:nvPr/>
        </p:nvPicPr>
        <p:blipFill>
          <a:blip r:embed="rId2" cstate="print"/>
          <a:srcRect/>
          <a:stretch>
            <a:fillRect/>
          </a:stretch>
        </p:blipFill>
        <p:spPr bwMode="auto">
          <a:xfrm>
            <a:off x="4572000" y="2714620"/>
            <a:ext cx="3805243" cy="2880941"/>
          </a:xfrm>
          <a:prstGeom prst="rect">
            <a:avLst/>
          </a:prstGeom>
          <a:noFill/>
          <a:ln w="9525">
            <a:noFill/>
            <a:miter lim="800000"/>
            <a:headEnd/>
            <a:tailEnd/>
          </a:ln>
        </p:spPr>
      </p:pic>
      <p:pic>
        <p:nvPicPr>
          <p:cNvPr id="6" name="5 Resim" descr="http://www.biriz.biz/cay/mevzuat/hassasterazi.jpg"/>
          <p:cNvPicPr/>
          <p:nvPr/>
        </p:nvPicPr>
        <p:blipFill>
          <a:blip r:embed="rId3" cstate="print"/>
          <a:srcRect/>
          <a:stretch>
            <a:fillRect/>
          </a:stretch>
        </p:blipFill>
        <p:spPr bwMode="auto">
          <a:xfrm>
            <a:off x="6643702" y="285728"/>
            <a:ext cx="2071702" cy="2357454"/>
          </a:xfrm>
          <a:prstGeom prst="rect">
            <a:avLst/>
          </a:prstGeom>
          <a:noFill/>
          <a:ln w="9525">
            <a:noFill/>
            <a:miter lim="800000"/>
            <a:headEnd/>
            <a:tailEnd/>
          </a:ln>
        </p:spPr>
      </p:pic>
      <p:pic>
        <p:nvPicPr>
          <p:cNvPr id="7" name="6 Resim" descr="Ebru&#10; , &#10;Ebru diğer&#10; , &#10;Karin&#10; , &#10;Piset&#10;">
            <a:hlinkClick r:id="rId4" tgtFrame="_blank"/>
          </p:cNvPr>
          <p:cNvPicPr/>
          <p:nvPr/>
        </p:nvPicPr>
        <p:blipFill>
          <a:blip r:embed="rId5" cstate="print"/>
          <a:srcRect/>
          <a:stretch>
            <a:fillRect/>
          </a:stretch>
        </p:blipFill>
        <p:spPr bwMode="auto">
          <a:xfrm>
            <a:off x="5000628" y="1571612"/>
            <a:ext cx="1428750" cy="1428750"/>
          </a:xfrm>
          <a:prstGeom prst="rect">
            <a:avLst/>
          </a:prstGeom>
          <a:noFill/>
          <a:ln w="9525">
            <a:noFill/>
            <a:miter lim="800000"/>
            <a:headEnd/>
            <a:tailEnd/>
          </a:ln>
        </p:spPr>
      </p:pic>
    </p:spTree>
    <p:extLst>
      <p:ext uri="{BB962C8B-B14F-4D97-AF65-F5344CB8AC3E}">
        <p14:creationId xmlns:p14="http://schemas.microsoft.com/office/powerpoint/2010/main" val="1386128187"/>
      </p:ext>
    </p:extLst>
  </p:cSld>
  <p:clrMapOvr>
    <a:masterClrMapping/>
  </p:clrMapOvr>
  <p:transition spd="slow">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11</a:t>
            </a:fld>
            <a:endParaRPr lang="tr-TR"/>
          </a:p>
        </p:txBody>
      </p:sp>
      <p:sp>
        <p:nvSpPr>
          <p:cNvPr id="12290" name="1 Başlık"/>
          <p:cNvSpPr>
            <a:spLocks noGrp="1"/>
          </p:cNvSpPr>
          <p:nvPr>
            <p:ph type="title" idx="4294967295"/>
          </p:nvPr>
        </p:nvSpPr>
        <p:spPr>
          <a:xfrm>
            <a:off x="914400" y="285750"/>
            <a:ext cx="8229600" cy="582613"/>
          </a:xfrm>
        </p:spPr>
        <p:txBody>
          <a:bodyPr>
            <a:normAutofit/>
          </a:bodyPr>
          <a:lstStyle/>
          <a:p>
            <a:r>
              <a:rPr lang="tr-TR" sz="2400" dirty="0">
                <a:latin typeface="Times New Roman" pitchFamily="18" charset="0"/>
                <a:cs typeface="Times New Roman" pitchFamily="18" charset="0"/>
              </a:rPr>
              <a:t>Belli yüzdede katı maddelerden çözelti hazırlama</a:t>
            </a:r>
            <a:endParaRPr lang="tr-TR" sz="2400" dirty="0"/>
          </a:p>
        </p:txBody>
      </p:sp>
      <p:sp>
        <p:nvSpPr>
          <p:cNvPr id="12291" name="2 İçerik Yer Tutucusu"/>
          <p:cNvSpPr>
            <a:spLocks noGrp="1"/>
          </p:cNvSpPr>
          <p:nvPr>
            <p:ph idx="4294967295"/>
          </p:nvPr>
        </p:nvSpPr>
        <p:spPr>
          <a:xfrm>
            <a:off x="0" y="1071563"/>
            <a:ext cx="6643688" cy="5143500"/>
          </a:xfrm>
        </p:spPr>
        <p:txBody>
          <a:bodyPr>
            <a:normAutofit/>
          </a:bodyPr>
          <a:lstStyle/>
          <a:p>
            <a:pPr>
              <a:lnSpc>
                <a:spcPct val="150000"/>
              </a:lnSpc>
              <a:buNone/>
            </a:pPr>
            <a:r>
              <a:rPr lang="tr-TR" sz="1600" dirty="0">
                <a:latin typeface="Times New Roman" pitchFamily="18" charset="0"/>
                <a:cs typeface="Times New Roman" pitchFamily="18" charset="0"/>
              </a:rPr>
              <a:t>Soru: 0,4 M 100 mL KOH çözeltisi % 85 </a:t>
            </a:r>
            <a:r>
              <a:rPr lang="tr-TR" sz="1600" dirty="0" err="1">
                <a:latin typeface="Times New Roman" pitchFamily="18" charset="0"/>
                <a:cs typeface="Times New Roman" pitchFamily="18" charset="0"/>
              </a:rPr>
              <a:t>lik</a:t>
            </a:r>
            <a:r>
              <a:rPr lang="tr-TR" sz="1600" dirty="0">
                <a:latin typeface="Times New Roman" pitchFamily="18" charset="0"/>
                <a:cs typeface="Times New Roman" pitchFamily="18" charset="0"/>
              </a:rPr>
              <a:t> KOH katısından nasıl hazırlanır?</a:t>
            </a:r>
          </a:p>
          <a:p>
            <a:pPr>
              <a:lnSpc>
                <a:spcPct val="150000"/>
              </a:lnSpc>
              <a:buNone/>
            </a:pPr>
            <a:r>
              <a:rPr lang="tr-TR" sz="1600" dirty="0">
                <a:latin typeface="Times New Roman" pitchFamily="18" charset="0"/>
                <a:cs typeface="Times New Roman" pitchFamily="18" charset="0"/>
              </a:rPr>
              <a:t>M = n / V</a:t>
            </a:r>
          </a:p>
          <a:p>
            <a:pPr>
              <a:lnSpc>
                <a:spcPct val="150000"/>
              </a:lnSpc>
              <a:buNone/>
            </a:pPr>
            <a:r>
              <a:rPr lang="tr-TR" sz="1600" dirty="0">
                <a:latin typeface="Times New Roman" pitchFamily="18" charset="0"/>
                <a:cs typeface="Times New Roman" pitchFamily="18" charset="0"/>
              </a:rPr>
              <a:t>0,4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 L =  n / 0,1 L   n = 0,04 </a:t>
            </a:r>
            <a:r>
              <a:rPr lang="tr-TR" sz="1600" dirty="0" err="1">
                <a:latin typeface="Times New Roman" pitchFamily="18" charset="0"/>
                <a:cs typeface="Times New Roman" pitchFamily="18" charset="0"/>
              </a:rPr>
              <a:t>mol</a:t>
            </a:r>
            <a:endParaRPr lang="tr-TR" sz="1600" dirty="0">
              <a:latin typeface="Times New Roman" pitchFamily="18" charset="0"/>
              <a:cs typeface="Times New Roman" pitchFamily="18" charset="0"/>
            </a:endParaRPr>
          </a:p>
          <a:p>
            <a:pPr>
              <a:lnSpc>
                <a:spcPct val="150000"/>
              </a:lnSpc>
              <a:buNone/>
            </a:pPr>
            <a:r>
              <a:rPr lang="tr-TR" sz="1600" dirty="0">
                <a:latin typeface="Times New Roman" pitchFamily="18" charset="0"/>
                <a:cs typeface="Times New Roman" pitchFamily="18" charset="0"/>
              </a:rPr>
              <a:t>1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KOH  56 g ise</a:t>
            </a:r>
          </a:p>
          <a:p>
            <a:pPr>
              <a:lnSpc>
                <a:spcPct val="150000"/>
              </a:lnSpc>
              <a:buNone/>
            </a:pPr>
            <a:r>
              <a:rPr lang="tr-TR" sz="1600" dirty="0">
                <a:latin typeface="Times New Roman" pitchFamily="18" charset="0"/>
                <a:cs typeface="Times New Roman" pitchFamily="18" charset="0"/>
              </a:rPr>
              <a:t>0,04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X</a:t>
            </a:r>
          </a:p>
          <a:p>
            <a:pPr>
              <a:lnSpc>
                <a:spcPct val="150000"/>
              </a:lnSpc>
              <a:buNone/>
            </a:pPr>
            <a:r>
              <a:rPr lang="tr-TR" sz="1600" dirty="0">
                <a:latin typeface="Times New Roman" pitchFamily="18" charset="0"/>
                <a:cs typeface="Times New Roman" pitchFamily="18" charset="0"/>
              </a:rPr>
              <a:t>------------------------------</a:t>
            </a:r>
          </a:p>
          <a:p>
            <a:pPr>
              <a:lnSpc>
                <a:spcPct val="150000"/>
              </a:lnSpc>
              <a:buNone/>
            </a:pPr>
            <a:r>
              <a:rPr lang="tr-TR" sz="1600" dirty="0">
                <a:latin typeface="Times New Roman" pitchFamily="18" charset="0"/>
                <a:cs typeface="Times New Roman" pitchFamily="18" charset="0"/>
              </a:rPr>
              <a:t>X = 2,24 g tartılır</a:t>
            </a:r>
          </a:p>
          <a:p>
            <a:pPr>
              <a:lnSpc>
                <a:spcPct val="150000"/>
              </a:lnSpc>
              <a:buNone/>
            </a:pPr>
            <a:r>
              <a:rPr lang="tr-TR" sz="1600" dirty="0">
                <a:solidFill>
                  <a:srgbClr val="FF0000"/>
                </a:solidFill>
                <a:latin typeface="Times New Roman" pitchFamily="18" charset="0"/>
                <a:cs typeface="Times New Roman" pitchFamily="18" charset="0"/>
              </a:rPr>
              <a:t>100 g  içinde 85 g KOH varsa</a:t>
            </a:r>
          </a:p>
          <a:p>
            <a:pPr>
              <a:lnSpc>
                <a:spcPct val="150000"/>
              </a:lnSpc>
              <a:buNone/>
            </a:pPr>
            <a:r>
              <a:rPr lang="tr-TR" sz="1600" dirty="0">
                <a:solidFill>
                  <a:srgbClr val="FF0000"/>
                </a:solidFill>
                <a:latin typeface="Times New Roman" pitchFamily="18" charset="0"/>
                <a:cs typeface="Times New Roman" pitchFamily="18" charset="0"/>
              </a:rPr>
              <a:t>  X  g                2,24 g</a:t>
            </a:r>
          </a:p>
          <a:p>
            <a:pPr>
              <a:lnSpc>
                <a:spcPct val="150000"/>
              </a:lnSpc>
              <a:buNone/>
            </a:pPr>
            <a:r>
              <a:rPr lang="tr-TR" sz="1600" dirty="0">
                <a:solidFill>
                  <a:srgbClr val="FF0000"/>
                </a:solidFill>
                <a:latin typeface="Times New Roman" pitchFamily="18" charset="0"/>
                <a:cs typeface="Times New Roman" pitchFamily="18" charset="0"/>
              </a:rPr>
              <a:t>--------------------------------</a:t>
            </a:r>
          </a:p>
          <a:p>
            <a:pPr>
              <a:lnSpc>
                <a:spcPct val="150000"/>
              </a:lnSpc>
              <a:buNone/>
            </a:pPr>
            <a:r>
              <a:rPr lang="tr-TR" sz="1600" dirty="0">
                <a:latin typeface="Times New Roman" pitchFamily="18" charset="0"/>
                <a:cs typeface="Times New Roman" pitchFamily="18" charset="0"/>
              </a:rPr>
              <a:t>X = 2,65 g tartılır ve 100 mL çözeltide çözülür.</a:t>
            </a:r>
          </a:p>
        </p:txBody>
      </p:sp>
      <p:pic>
        <p:nvPicPr>
          <p:cNvPr id="5" name="slide" descr="http://www.tekinmedikal.net/images/products/00/19/95/1995_buyuk.jpg"/>
          <p:cNvPicPr/>
          <p:nvPr/>
        </p:nvPicPr>
        <p:blipFill>
          <a:blip r:embed="rId2" cstate="print"/>
          <a:srcRect/>
          <a:stretch>
            <a:fillRect/>
          </a:stretch>
        </p:blipFill>
        <p:spPr bwMode="auto">
          <a:xfrm>
            <a:off x="6215074" y="2000240"/>
            <a:ext cx="2143140" cy="1785950"/>
          </a:xfrm>
          <a:prstGeom prst="rect">
            <a:avLst/>
          </a:prstGeom>
          <a:noFill/>
          <a:ln w="9525">
            <a:noFill/>
            <a:miter lim="800000"/>
            <a:headEnd/>
            <a:tailEnd/>
          </a:ln>
        </p:spPr>
      </p:pic>
      <p:pic>
        <p:nvPicPr>
          <p:cNvPr id="6" name="5 Resim" descr="http://www.isotherm.com.tr/0001/0001/isotherm.com.tr/Image/Spatül.jpg"/>
          <p:cNvPicPr/>
          <p:nvPr/>
        </p:nvPicPr>
        <p:blipFill>
          <a:blip r:embed="rId3" cstate="print"/>
          <a:srcRect/>
          <a:stretch>
            <a:fillRect/>
          </a:stretch>
        </p:blipFill>
        <p:spPr bwMode="auto">
          <a:xfrm>
            <a:off x="6429388" y="4000504"/>
            <a:ext cx="1785950" cy="571504"/>
          </a:xfrm>
          <a:prstGeom prst="rect">
            <a:avLst/>
          </a:prstGeom>
          <a:noFill/>
          <a:ln w="9525">
            <a:noFill/>
            <a:miter lim="800000"/>
            <a:headEnd/>
            <a:tailEnd/>
          </a:ln>
        </p:spPr>
      </p:pic>
      <p:pic>
        <p:nvPicPr>
          <p:cNvPr id="7" name="6 Resim" descr="http://www.macrol.com/images/urunler/Laboratuar_Malzemeleri/genel_malzemeler/ekipmanlar/spatul_k.jpg">
            <a:hlinkClick r:id="rId4"/>
          </p:cNvPr>
          <p:cNvPicPr/>
          <p:nvPr/>
        </p:nvPicPr>
        <p:blipFill>
          <a:blip r:embed="rId5" cstate="print"/>
          <a:srcRect/>
          <a:stretch>
            <a:fillRect/>
          </a:stretch>
        </p:blipFill>
        <p:spPr bwMode="auto">
          <a:xfrm>
            <a:off x="7500958" y="5000636"/>
            <a:ext cx="857250" cy="1162050"/>
          </a:xfrm>
          <a:prstGeom prst="rect">
            <a:avLst/>
          </a:prstGeom>
          <a:noFill/>
          <a:ln w="9525">
            <a:noFill/>
            <a:miter lim="800000"/>
            <a:headEnd/>
            <a:tailEnd/>
          </a:ln>
        </p:spPr>
      </p:pic>
    </p:spTree>
    <p:extLst>
      <p:ext uri="{BB962C8B-B14F-4D97-AF65-F5344CB8AC3E}">
        <p14:creationId xmlns:p14="http://schemas.microsoft.com/office/powerpoint/2010/main" val="3136490040"/>
      </p:ext>
    </p:extLst>
  </p:cSld>
  <p:clrMapOvr>
    <a:masterClrMapping/>
  </p:clrMapOvr>
  <p:transition spd="slow">
    <p:pull dir="l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12</a:t>
            </a:fld>
            <a:endParaRPr lang="tr-TR"/>
          </a:p>
        </p:txBody>
      </p:sp>
      <p:sp>
        <p:nvSpPr>
          <p:cNvPr id="12290" name="1 Başlık"/>
          <p:cNvSpPr>
            <a:spLocks noGrp="1"/>
          </p:cNvSpPr>
          <p:nvPr>
            <p:ph type="title" idx="4294967295"/>
          </p:nvPr>
        </p:nvSpPr>
        <p:spPr>
          <a:xfrm>
            <a:off x="0" y="285750"/>
            <a:ext cx="8229600" cy="582613"/>
          </a:xfrm>
        </p:spPr>
        <p:txBody>
          <a:bodyPr>
            <a:noAutofit/>
          </a:bodyPr>
          <a:lstStyle/>
          <a:p>
            <a:pPr>
              <a:lnSpc>
                <a:spcPct val="150000"/>
              </a:lnSpc>
            </a:pPr>
            <a:r>
              <a:rPr lang="tr-TR" sz="2400" dirty="0">
                <a:latin typeface="Times New Roman" pitchFamily="18" charset="0"/>
                <a:cs typeface="Times New Roman" pitchFamily="18" charset="0"/>
              </a:rPr>
              <a:t>Kristal su içeren katı maddelerden çözelti hazırlama</a:t>
            </a:r>
          </a:p>
        </p:txBody>
      </p:sp>
      <p:sp>
        <p:nvSpPr>
          <p:cNvPr id="12291" name="2 İçerik Yer Tutucusu"/>
          <p:cNvSpPr>
            <a:spLocks noGrp="1"/>
          </p:cNvSpPr>
          <p:nvPr>
            <p:ph idx="4294967295"/>
          </p:nvPr>
        </p:nvSpPr>
        <p:spPr>
          <a:xfrm>
            <a:off x="0" y="1214438"/>
            <a:ext cx="7786688" cy="4929187"/>
          </a:xfrm>
        </p:spPr>
        <p:txBody>
          <a:bodyPr>
            <a:normAutofit/>
          </a:bodyPr>
          <a:lstStyle/>
          <a:p>
            <a:pPr>
              <a:lnSpc>
                <a:spcPct val="150000"/>
              </a:lnSpc>
              <a:buNone/>
            </a:pPr>
            <a:endParaRPr lang="tr-TR" sz="1600" dirty="0">
              <a:latin typeface="Times New Roman" pitchFamily="18" charset="0"/>
              <a:cs typeface="Times New Roman" pitchFamily="18" charset="0"/>
            </a:endParaRPr>
          </a:p>
          <a:p>
            <a:pPr>
              <a:lnSpc>
                <a:spcPct val="150000"/>
              </a:lnSpc>
              <a:buNone/>
            </a:pPr>
            <a:r>
              <a:rPr lang="tr-TR" sz="1600" dirty="0">
                <a:latin typeface="Times New Roman" pitchFamily="18" charset="0"/>
                <a:cs typeface="Times New Roman" pitchFamily="18" charset="0"/>
              </a:rPr>
              <a:t>Soru: 0,2 M 500 mL CuSO</a:t>
            </a:r>
            <a:r>
              <a:rPr lang="tr-TR" sz="1600" baseline="-25000" dirty="0">
                <a:latin typeface="Times New Roman" pitchFamily="18" charset="0"/>
                <a:cs typeface="Times New Roman" pitchFamily="18" charset="0"/>
              </a:rPr>
              <a:t>4</a:t>
            </a:r>
            <a:r>
              <a:rPr lang="tr-TR" sz="1600" dirty="0">
                <a:latin typeface="Times New Roman" pitchFamily="18" charset="0"/>
                <a:cs typeface="Times New Roman" pitchFamily="18" charset="0"/>
              </a:rPr>
              <a:t> çözeltisini CuSO</a:t>
            </a:r>
            <a:r>
              <a:rPr lang="tr-TR" sz="1600" baseline="-25000" dirty="0">
                <a:latin typeface="Times New Roman" pitchFamily="18" charset="0"/>
                <a:cs typeface="Times New Roman" pitchFamily="18" charset="0"/>
              </a:rPr>
              <a:t>4</a:t>
            </a:r>
            <a:r>
              <a:rPr lang="tr-TR" sz="1600" dirty="0">
                <a:latin typeface="Times New Roman" pitchFamily="18" charset="0"/>
                <a:cs typeface="Times New Roman" pitchFamily="18" charset="0"/>
              </a:rPr>
              <a:t>5H</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O katısından nasıl hazırlanır?</a:t>
            </a:r>
          </a:p>
          <a:p>
            <a:pPr>
              <a:lnSpc>
                <a:spcPct val="150000"/>
              </a:lnSpc>
              <a:buNone/>
            </a:pPr>
            <a:r>
              <a:rPr lang="tr-TR" sz="1600" dirty="0">
                <a:latin typeface="Times New Roman" pitchFamily="18" charset="0"/>
                <a:cs typeface="Times New Roman" pitchFamily="18" charset="0"/>
              </a:rPr>
              <a:t>M = n / V</a:t>
            </a:r>
          </a:p>
          <a:p>
            <a:pPr>
              <a:lnSpc>
                <a:spcPct val="150000"/>
              </a:lnSpc>
              <a:buNone/>
            </a:pPr>
            <a:r>
              <a:rPr lang="tr-TR" sz="1600" dirty="0">
                <a:latin typeface="Times New Roman" pitchFamily="18" charset="0"/>
                <a:cs typeface="Times New Roman" pitchFamily="18" charset="0"/>
              </a:rPr>
              <a:t>0,2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 L =  n / 0,5 L   n = 0,1 </a:t>
            </a:r>
            <a:r>
              <a:rPr lang="tr-TR" sz="1600" dirty="0" err="1">
                <a:latin typeface="Times New Roman" pitchFamily="18" charset="0"/>
                <a:cs typeface="Times New Roman" pitchFamily="18" charset="0"/>
              </a:rPr>
              <a:t>mol</a:t>
            </a:r>
            <a:endParaRPr lang="tr-TR" sz="1600" dirty="0">
              <a:latin typeface="Times New Roman" pitchFamily="18" charset="0"/>
              <a:cs typeface="Times New Roman" pitchFamily="18" charset="0"/>
            </a:endParaRPr>
          </a:p>
          <a:p>
            <a:pPr>
              <a:lnSpc>
                <a:spcPct val="150000"/>
              </a:lnSpc>
              <a:buNone/>
            </a:pPr>
            <a:r>
              <a:rPr lang="tr-TR" sz="1600" dirty="0">
                <a:latin typeface="Times New Roman" pitchFamily="18" charset="0"/>
                <a:cs typeface="Times New Roman" pitchFamily="18" charset="0"/>
              </a:rPr>
              <a:t>1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CuSO</a:t>
            </a:r>
            <a:r>
              <a:rPr lang="tr-TR" sz="1600" baseline="-25000" dirty="0">
                <a:latin typeface="Times New Roman" pitchFamily="18" charset="0"/>
                <a:cs typeface="Times New Roman" pitchFamily="18" charset="0"/>
              </a:rPr>
              <a:t>4</a:t>
            </a:r>
            <a:r>
              <a:rPr lang="tr-TR" sz="1600" dirty="0">
                <a:latin typeface="Times New Roman" pitchFamily="18" charset="0"/>
                <a:cs typeface="Times New Roman" pitchFamily="18" charset="0"/>
              </a:rPr>
              <a:t> 1mol CuSO</a:t>
            </a:r>
            <a:r>
              <a:rPr lang="tr-TR" sz="1600" baseline="-25000" dirty="0">
                <a:latin typeface="Times New Roman" pitchFamily="18" charset="0"/>
                <a:cs typeface="Times New Roman" pitchFamily="18" charset="0"/>
              </a:rPr>
              <a:t>4</a:t>
            </a:r>
            <a:r>
              <a:rPr lang="tr-TR" sz="1600" dirty="0">
                <a:latin typeface="Times New Roman" pitchFamily="18" charset="0"/>
                <a:cs typeface="Times New Roman" pitchFamily="18" charset="0"/>
              </a:rPr>
              <a:t>5H</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O içinde vardır.</a:t>
            </a:r>
          </a:p>
          <a:p>
            <a:pPr>
              <a:lnSpc>
                <a:spcPct val="150000"/>
              </a:lnSpc>
              <a:buNone/>
            </a:pPr>
            <a:r>
              <a:rPr lang="tr-TR" sz="1600" dirty="0">
                <a:latin typeface="Times New Roman" pitchFamily="18" charset="0"/>
                <a:cs typeface="Times New Roman" pitchFamily="18" charset="0"/>
              </a:rPr>
              <a:t>1 mol CuSO</a:t>
            </a:r>
            <a:r>
              <a:rPr lang="tr-TR" sz="1600" baseline="-25000" dirty="0">
                <a:latin typeface="Times New Roman" pitchFamily="18" charset="0"/>
                <a:cs typeface="Times New Roman" pitchFamily="18" charset="0"/>
              </a:rPr>
              <a:t>4</a:t>
            </a:r>
            <a:r>
              <a:rPr lang="tr-TR" sz="1600" dirty="0">
                <a:latin typeface="Times New Roman" pitchFamily="18" charset="0"/>
                <a:cs typeface="Times New Roman" pitchFamily="18" charset="0"/>
              </a:rPr>
              <a:t>5H</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O g ise 249,5 g</a:t>
            </a:r>
          </a:p>
          <a:p>
            <a:pPr>
              <a:lnSpc>
                <a:spcPct val="150000"/>
              </a:lnSpc>
              <a:buNone/>
            </a:pPr>
            <a:r>
              <a:rPr lang="tr-TR" sz="1600" dirty="0">
                <a:latin typeface="Times New Roman" pitchFamily="18" charset="0"/>
                <a:cs typeface="Times New Roman" pitchFamily="18" charset="0"/>
              </a:rPr>
              <a:t>0,1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X</a:t>
            </a:r>
          </a:p>
          <a:p>
            <a:pPr>
              <a:lnSpc>
                <a:spcPct val="150000"/>
              </a:lnSpc>
              <a:buNone/>
            </a:pPr>
            <a:r>
              <a:rPr lang="tr-TR" sz="1600" dirty="0">
                <a:latin typeface="Times New Roman" pitchFamily="18" charset="0"/>
                <a:cs typeface="Times New Roman" pitchFamily="18" charset="0"/>
              </a:rPr>
              <a:t>------------------------------</a:t>
            </a:r>
          </a:p>
          <a:p>
            <a:pPr>
              <a:lnSpc>
                <a:spcPct val="150000"/>
              </a:lnSpc>
              <a:buNone/>
            </a:pPr>
            <a:r>
              <a:rPr lang="tr-TR" sz="1600" dirty="0">
                <a:latin typeface="Times New Roman" pitchFamily="18" charset="0"/>
                <a:cs typeface="Times New Roman" pitchFamily="18" charset="0"/>
              </a:rPr>
              <a:t>X = 24,9 g tartılır</a:t>
            </a:r>
          </a:p>
          <a:p>
            <a:pPr>
              <a:lnSpc>
                <a:spcPct val="150000"/>
              </a:lnSpc>
              <a:buNone/>
            </a:pPr>
            <a:r>
              <a:rPr lang="tr-TR" sz="1600" dirty="0">
                <a:latin typeface="Times New Roman" pitchFamily="18" charset="0"/>
                <a:cs typeface="Times New Roman" pitchFamily="18" charset="0"/>
              </a:rPr>
              <a:t>500 mL çözeltide çözülür.</a:t>
            </a:r>
          </a:p>
        </p:txBody>
      </p:sp>
    </p:spTree>
    <p:extLst>
      <p:ext uri="{BB962C8B-B14F-4D97-AF65-F5344CB8AC3E}">
        <p14:creationId xmlns:p14="http://schemas.microsoft.com/office/powerpoint/2010/main" val="4272833388"/>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13</a:t>
            </a:fld>
            <a:endParaRPr lang="tr-TR"/>
          </a:p>
        </p:txBody>
      </p:sp>
      <p:sp>
        <p:nvSpPr>
          <p:cNvPr id="12290" name="1 Başlık"/>
          <p:cNvSpPr>
            <a:spLocks noGrp="1"/>
          </p:cNvSpPr>
          <p:nvPr>
            <p:ph type="title" idx="4294967295"/>
          </p:nvPr>
        </p:nvSpPr>
        <p:spPr>
          <a:xfrm>
            <a:off x="914400" y="285750"/>
            <a:ext cx="8229600" cy="582613"/>
          </a:xfrm>
        </p:spPr>
        <p:txBody>
          <a:bodyPr>
            <a:normAutofit fontScale="90000"/>
          </a:bodyPr>
          <a:lstStyle/>
          <a:p>
            <a:pPr>
              <a:lnSpc>
                <a:spcPct val="150000"/>
              </a:lnSpc>
            </a:pPr>
            <a:r>
              <a:rPr lang="tr-TR" sz="2400" dirty="0">
                <a:latin typeface="Times New Roman" pitchFamily="18" charset="0"/>
                <a:cs typeface="Times New Roman" pitchFamily="18" charset="0"/>
              </a:rPr>
              <a:t>Saf sıvılardan çözelti hazırlama</a:t>
            </a:r>
          </a:p>
        </p:txBody>
      </p:sp>
      <p:sp>
        <p:nvSpPr>
          <p:cNvPr id="12291" name="2 İçerik Yer Tutucusu"/>
          <p:cNvSpPr>
            <a:spLocks noGrp="1"/>
          </p:cNvSpPr>
          <p:nvPr>
            <p:ph idx="4294967295"/>
          </p:nvPr>
        </p:nvSpPr>
        <p:spPr>
          <a:xfrm>
            <a:off x="0" y="1214438"/>
            <a:ext cx="7786688" cy="4929187"/>
          </a:xfrm>
        </p:spPr>
        <p:txBody>
          <a:bodyPr>
            <a:normAutofit/>
          </a:bodyPr>
          <a:lstStyle/>
          <a:p>
            <a:pPr>
              <a:lnSpc>
                <a:spcPct val="150000"/>
              </a:lnSpc>
              <a:buNone/>
            </a:pPr>
            <a:r>
              <a:rPr lang="tr-TR" sz="1600" dirty="0">
                <a:latin typeface="Times New Roman" pitchFamily="18" charset="0"/>
                <a:cs typeface="Times New Roman" pitchFamily="18" charset="0"/>
              </a:rPr>
              <a:t>Soru: 1 M 100 mL CH</a:t>
            </a:r>
            <a:r>
              <a:rPr lang="tr-TR" sz="1600" baseline="-25000" dirty="0">
                <a:latin typeface="Times New Roman" pitchFamily="18" charset="0"/>
                <a:cs typeface="Times New Roman" pitchFamily="18" charset="0"/>
              </a:rPr>
              <a:t>3</a:t>
            </a:r>
            <a:r>
              <a:rPr lang="tr-TR" sz="1600" dirty="0">
                <a:latin typeface="Times New Roman" pitchFamily="18" charset="0"/>
                <a:cs typeface="Times New Roman" pitchFamily="18" charset="0"/>
              </a:rPr>
              <a:t>COOH çözeltisi, yoğunluğu 1,0698 g/mL olan  % 100 lük CH</a:t>
            </a:r>
            <a:r>
              <a:rPr lang="tr-TR" sz="1600" baseline="-25000" dirty="0">
                <a:latin typeface="Times New Roman" pitchFamily="18" charset="0"/>
                <a:cs typeface="Times New Roman" pitchFamily="18" charset="0"/>
              </a:rPr>
              <a:t>3</a:t>
            </a:r>
            <a:r>
              <a:rPr lang="tr-TR" sz="1600" dirty="0">
                <a:latin typeface="Times New Roman" pitchFamily="18" charset="0"/>
                <a:cs typeface="Times New Roman" pitchFamily="18" charset="0"/>
              </a:rPr>
              <a:t>COOH sıvısından nasıl hazırlanır?</a:t>
            </a:r>
          </a:p>
          <a:p>
            <a:pPr>
              <a:lnSpc>
                <a:spcPct val="150000"/>
              </a:lnSpc>
              <a:buNone/>
            </a:pPr>
            <a:r>
              <a:rPr lang="tr-TR" sz="1600" dirty="0">
                <a:latin typeface="Times New Roman" pitchFamily="18" charset="0"/>
                <a:cs typeface="Times New Roman" pitchFamily="18" charset="0"/>
              </a:rPr>
              <a:t>M = n / V</a:t>
            </a:r>
          </a:p>
          <a:p>
            <a:pPr>
              <a:lnSpc>
                <a:spcPct val="150000"/>
              </a:lnSpc>
              <a:buNone/>
            </a:pPr>
            <a:r>
              <a:rPr lang="tr-TR" sz="1600" dirty="0">
                <a:latin typeface="Times New Roman" pitchFamily="18" charset="0"/>
                <a:cs typeface="Times New Roman" pitchFamily="18" charset="0"/>
              </a:rPr>
              <a:t>1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 L =  n / 0,1 L   n = 0,1 </a:t>
            </a:r>
            <a:r>
              <a:rPr lang="tr-TR" sz="1600" dirty="0" err="1">
                <a:latin typeface="Times New Roman" pitchFamily="18" charset="0"/>
                <a:cs typeface="Times New Roman" pitchFamily="18" charset="0"/>
              </a:rPr>
              <a:t>mol</a:t>
            </a:r>
            <a:endParaRPr lang="tr-TR" sz="1600" dirty="0">
              <a:latin typeface="Times New Roman" pitchFamily="18" charset="0"/>
              <a:cs typeface="Times New Roman" pitchFamily="18" charset="0"/>
            </a:endParaRPr>
          </a:p>
          <a:p>
            <a:pPr>
              <a:lnSpc>
                <a:spcPct val="150000"/>
              </a:lnSpc>
              <a:buNone/>
            </a:pPr>
            <a:r>
              <a:rPr lang="tr-TR" sz="1600" dirty="0">
                <a:latin typeface="Times New Roman" pitchFamily="18" charset="0"/>
                <a:cs typeface="Times New Roman" pitchFamily="18" charset="0"/>
              </a:rPr>
              <a:t>1 mol CH</a:t>
            </a:r>
            <a:r>
              <a:rPr lang="tr-TR" sz="1600" baseline="-25000" dirty="0">
                <a:latin typeface="Times New Roman" pitchFamily="18" charset="0"/>
                <a:cs typeface="Times New Roman" pitchFamily="18" charset="0"/>
              </a:rPr>
              <a:t>3</a:t>
            </a:r>
            <a:r>
              <a:rPr lang="tr-TR" sz="1600" dirty="0">
                <a:latin typeface="Times New Roman" pitchFamily="18" charset="0"/>
                <a:cs typeface="Times New Roman" pitchFamily="18" charset="0"/>
              </a:rPr>
              <a:t>COOH  60 g ise</a:t>
            </a:r>
          </a:p>
          <a:p>
            <a:pPr>
              <a:lnSpc>
                <a:spcPct val="150000"/>
              </a:lnSpc>
              <a:buNone/>
            </a:pPr>
            <a:r>
              <a:rPr lang="tr-TR" sz="1600" dirty="0">
                <a:latin typeface="Times New Roman" pitchFamily="18" charset="0"/>
                <a:cs typeface="Times New Roman" pitchFamily="18" charset="0"/>
              </a:rPr>
              <a:t>0,1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X</a:t>
            </a:r>
          </a:p>
          <a:p>
            <a:pPr>
              <a:lnSpc>
                <a:spcPct val="150000"/>
              </a:lnSpc>
              <a:buNone/>
            </a:pPr>
            <a:r>
              <a:rPr lang="tr-TR" sz="1600" dirty="0">
                <a:latin typeface="Times New Roman" pitchFamily="18" charset="0"/>
                <a:cs typeface="Times New Roman" pitchFamily="18" charset="0"/>
              </a:rPr>
              <a:t>------------------------------</a:t>
            </a:r>
          </a:p>
          <a:p>
            <a:pPr>
              <a:lnSpc>
                <a:spcPct val="150000"/>
              </a:lnSpc>
              <a:buNone/>
            </a:pPr>
            <a:r>
              <a:rPr lang="tr-TR" sz="1600" dirty="0">
                <a:latin typeface="Times New Roman" pitchFamily="18" charset="0"/>
                <a:cs typeface="Times New Roman" pitchFamily="18" charset="0"/>
              </a:rPr>
              <a:t>X = 6,0 g tartılması gerekir ancak </a:t>
            </a:r>
            <a:r>
              <a:rPr lang="tr-TR" sz="1600" dirty="0">
                <a:solidFill>
                  <a:srgbClr val="FF0000"/>
                </a:solidFill>
                <a:latin typeface="Times New Roman" pitchFamily="18" charset="0"/>
                <a:cs typeface="Times New Roman" pitchFamily="18" charset="0"/>
              </a:rPr>
              <a:t>sıvılar hacim ölçülerek alınır</a:t>
            </a:r>
          </a:p>
          <a:p>
            <a:pPr>
              <a:lnSpc>
                <a:spcPct val="150000"/>
              </a:lnSpc>
              <a:buNone/>
            </a:pPr>
            <a:r>
              <a:rPr lang="tr-TR" sz="1600" dirty="0">
                <a:latin typeface="Times New Roman" pitchFamily="18" charset="0"/>
                <a:cs typeface="Times New Roman" pitchFamily="18" charset="0"/>
              </a:rPr>
              <a:t>d = m / V    V = m / d  = 6,0 g / 1,0698 g/mL  = 5,6 mL alınır</a:t>
            </a:r>
          </a:p>
          <a:p>
            <a:pPr eaLnBrk="1" hangingPunct="1">
              <a:lnSpc>
                <a:spcPct val="150000"/>
              </a:lnSpc>
              <a:buNone/>
            </a:pPr>
            <a:r>
              <a:rPr lang="tr-TR" sz="1600" dirty="0">
                <a:latin typeface="Times New Roman" pitchFamily="18" charset="0"/>
                <a:cs typeface="Times New Roman" pitchFamily="18" charset="0"/>
              </a:rPr>
              <a:t>Balona önce az miktarda su konur üzerine asit katılarak çözünür ve 100 mL ye tamamlanır.</a:t>
            </a:r>
          </a:p>
          <a:p>
            <a:pPr eaLnBrk="1" hangingPunct="1">
              <a:lnSpc>
                <a:spcPct val="150000"/>
              </a:lnSpc>
              <a:buNone/>
            </a:pPr>
            <a:r>
              <a:rPr lang="tr-TR" sz="1600" dirty="0" err="1">
                <a:solidFill>
                  <a:srgbClr val="C00000"/>
                </a:solidFill>
                <a:latin typeface="Times New Roman" pitchFamily="18" charset="0"/>
                <a:cs typeface="Times New Roman" pitchFamily="18" charset="0"/>
              </a:rPr>
              <a:t>Asitin</a:t>
            </a:r>
            <a:r>
              <a:rPr lang="tr-TR" sz="1600" dirty="0">
                <a:solidFill>
                  <a:srgbClr val="C00000"/>
                </a:solidFill>
                <a:latin typeface="Times New Roman" pitchFamily="18" charset="0"/>
                <a:cs typeface="Times New Roman" pitchFamily="18" charset="0"/>
              </a:rPr>
              <a:t> üstüne su dökülmez !!!!</a:t>
            </a:r>
          </a:p>
        </p:txBody>
      </p:sp>
      <p:pic>
        <p:nvPicPr>
          <p:cNvPr id="5" name="4 Resim" descr="http://raftelkimya.com/images/urunresim.gif"/>
          <p:cNvPicPr/>
          <p:nvPr/>
        </p:nvPicPr>
        <p:blipFill>
          <a:blip r:embed="rId2" cstate="print"/>
          <a:srcRect/>
          <a:stretch>
            <a:fillRect/>
          </a:stretch>
        </p:blipFill>
        <p:spPr bwMode="auto">
          <a:xfrm>
            <a:off x="7358082" y="2500307"/>
            <a:ext cx="428628" cy="1285884"/>
          </a:xfrm>
          <a:prstGeom prst="rect">
            <a:avLst/>
          </a:prstGeom>
          <a:noFill/>
          <a:ln w="9525">
            <a:noFill/>
            <a:miter lim="800000"/>
            <a:headEnd/>
            <a:tailEnd/>
          </a:ln>
        </p:spPr>
      </p:pic>
      <p:pic>
        <p:nvPicPr>
          <p:cNvPr id="6" name="5 Resim" descr="http://www.uwplatt.edu/chemep/chem/chemscape/labdocs/catofp/measurea/volume/pipet/pic/sbmp3w.jpg"/>
          <p:cNvPicPr/>
          <p:nvPr/>
        </p:nvPicPr>
        <p:blipFill>
          <a:blip r:embed="rId3" cstate="print"/>
          <a:srcRect/>
          <a:stretch>
            <a:fillRect/>
          </a:stretch>
        </p:blipFill>
        <p:spPr bwMode="auto">
          <a:xfrm>
            <a:off x="6000760" y="3000372"/>
            <a:ext cx="1214446" cy="785818"/>
          </a:xfrm>
          <a:prstGeom prst="rect">
            <a:avLst/>
          </a:prstGeom>
          <a:noFill/>
          <a:ln w="9525">
            <a:noFill/>
            <a:miter lim="800000"/>
            <a:headEnd/>
            <a:tailEnd/>
          </a:ln>
        </p:spPr>
      </p:pic>
      <p:pic>
        <p:nvPicPr>
          <p:cNvPr id="62466" name="Picture 2" descr="Tam boy görmek için tıklayın">
            <a:hlinkClick r:id="rId4"/>
          </p:cNvPr>
          <p:cNvPicPr>
            <a:picLocks noChangeAspect="1" noChangeArrowheads="1"/>
          </p:cNvPicPr>
          <p:nvPr/>
        </p:nvPicPr>
        <p:blipFill>
          <a:blip r:embed="rId5" cstate="print"/>
          <a:srcRect/>
          <a:stretch>
            <a:fillRect/>
          </a:stretch>
        </p:blipFill>
        <p:spPr bwMode="auto">
          <a:xfrm>
            <a:off x="6000760" y="2143116"/>
            <a:ext cx="1200158" cy="857256"/>
          </a:xfrm>
          <a:prstGeom prst="rect">
            <a:avLst/>
          </a:prstGeom>
          <a:noFill/>
        </p:spPr>
      </p:pic>
    </p:spTree>
    <p:extLst>
      <p:ext uri="{BB962C8B-B14F-4D97-AF65-F5344CB8AC3E}">
        <p14:creationId xmlns:p14="http://schemas.microsoft.com/office/powerpoint/2010/main" val="3017763160"/>
      </p:ext>
    </p:extLst>
  </p:cSld>
  <p:clrMapOvr>
    <a:masterClrMapping/>
  </p:clrMapOvr>
  <p:transition spd="slow">
    <p:wheel spokes="2"/>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lstStyle/>
          <a:p>
            <a:pPr>
              <a:defRPr/>
            </a:pPr>
            <a:fld id="{B6165E91-452C-418D-A326-86756945CF5E}" type="slidenum">
              <a:rPr lang="tr-TR" smtClean="0"/>
              <a:pPr>
                <a:defRPr/>
              </a:pPr>
              <a:t>14</a:t>
            </a:fld>
            <a:endParaRPr lang="tr-TR"/>
          </a:p>
        </p:txBody>
      </p:sp>
      <p:sp>
        <p:nvSpPr>
          <p:cNvPr id="12291" name="2 İçerik Yer Tutucusu"/>
          <p:cNvSpPr>
            <a:spLocks noGrp="1"/>
          </p:cNvSpPr>
          <p:nvPr>
            <p:ph idx="4294967295"/>
          </p:nvPr>
        </p:nvSpPr>
        <p:spPr>
          <a:xfrm>
            <a:off x="320086" y="1078295"/>
            <a:ext cx="7786688" cy="5000625"/>
          </a:xfrm>
        </p:spPr>
        <p:txBody>
          <a:bodyPr>
            <a:normAutofit fontScale="92500" lnSpcReduction="20000"/>
          </a:bodyPr>
          <a:lstStyle/>
          <a:p>
            <a:pPr>
              <a:lnSpc>
                <a:spcPct val="150000"/>
              </a:lnSpc>
              <a:buNone/>
            </a:pPr>
            <a:r>
              <a:rPr lang="tr-TR" sz="1600" dirty="0">
                <a:latin typeface="Times New Roman" pitchFamily="18" charset="0"/>
                <a:cs typeface="Times New Roman" pitchFamily="18" charset="0"/>
              </a:rPr>
              <a:t>Soru: 1 M 100 mL </a:t>
            </a:r>
            <a:r>
              <a:rPr lang="tr-TR" sz="1600" dirty="0" err="1">
                <a:latin typeface="Times New Roman" pitchFamily="18" charset="0"/>
                <a:cs typeface="Times New Roman" pitchFamily="18" charset="0"/>
              </a:rPr>
              <a:t>HCl</a:t>
            </a:r>
            <a:r>
              <a:rPr lang="tr-TR" sz="1600" dirty="0">
                <a:latin typeface="Times New Roman" pitchFamily="18" charset="0"/>
                <a:cs typeface="Times New Roman" pitchFamily="18" charset="0"/>
              </a:rPr>
              <a:t> çözeltisi, yoğunluğu 1,18 g/mL olan  % 37 </a:t>
            </a:r>
            <a:r>
              <a:rPr lang="tr-TR" sz="1600" dirty="0" err="1">
                <a:latin typeface="Times New Roman" pitchFamily="18" charset="0"/>
                <a:cs typeface="Times New Roman" pitchFamily="18" charset="0"/>
              </a:rPr>
              <a:t>lik</a:t>
            </a:r>
            <a:r>
              <a:rPr lang="tr-TR" sz="1600" dirty="0">
                <a:latin typeface="Times New Roman" pitchFamily="18" charset="0"/>
                <a:cs typeface="Times New Roman" pitchFamily="18" charset="0"/>
              </a:rPr>
              <a:t> (ağırlıkça) </a:t>
            </a:r>
            <a:r>
              <a:rPr lang="tr-TR" sz="1600" dirty="0" err="1">
                <a:latin typeface="Times New Roman" pitchFamily="18" charset="0"/>
                <a:cs typeface="Times New Roman" pitchFamily="18" charset="0"/>
              </a:rPr>
              <a:t>HCl</a:t>
            </a:r>
            <a:r>
              <a:rPr lang="tr-TR" sz="1600" dirty="0">
                <a:latin typeface="Times New Roman" pitchFamily="18" charset="0"/>
                <a:cs typeface="Times New Roman" pitchFamily="18" charset="0"/>
              </a:rPr>
              <a:t> kullanılarak nasıl hazırlanır?</a:t>
            </a:r>
          </a:p>
          <a:p>
            <a:pPr>
              <a:lnSpc>
                <a:spcPct val="150000"/>
              </a:lnSpc>
              <a:buNone/>
            </a:pPr>
            <a:r>
              <a:rPr lang="tr-TR" sz="1600" dirty="0">
                <a:latin typeface="Times New Roman" pitchFamily="18" charset="0"/>
                <a:cs typeface="Times New Roman" pitchFamily="18" charset="0"/>
              </a:rPr>
              <a:t>M = n / V</a:t>
            </a:r>
          </a:p>
          <a:p>
            <a:pPr>
              <a:lnSpc>
                <a:spcPct val="150000"/>
              </a:lnSpc>
              <a:buNone/>
            </a:pPr>
            <a:r>
              <a:rPr lang="tr-TR" sz="1600" dirty="0">
                <a:latin typeface="Times New Roman" pitchFamily="18" charset="0"/>
                <a:cs typeface="Times New Roman" pitchFamily="18" charset="0"/>
              </a:rPr>
              <a:t>1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 L =  n / 0,1 L   n = 0,1 </a:t>
            </a:r>
            <a:r>
              <a:rPr lang="tr-TR" sz="1600" dirty="0" err="1">
                <a:latin typeface="Times New Roman" pitchFamily="18" charset="0"/>
                <a:cs typeface="Times New Roman" pitchFamily="18" charset="0"/>
              </a:rPr>
              <a:t>mol</a:t>
            </a:r>
            <a:endParaRPr lang="tr-TR" sz="1600" dirty="0">
              <a:latin typeface="Times New Roman" pitchFamily="18" charset="0"/>
              <a:cs typeface="Times New Roman" pitchFamily="18" charset="0"/>
            </a:endParaRPr>
          </a:p>
          <a:p>
            <a:pPr>
              <a:lnSpc>
                <a:spcPct val="150000"/>
              </a:lnSpc>
              <a:buNone/>
            </a:pPr>
            <a:r>
              <a:rPr lang="tr-TR" sz="1600" dirty="0">
                <a:latin typeface="Times New Roman" pitchFamily="18" charset="0"/>
                <a:cs typeface="Times New Roman" pitchFamily="18" charset="0"/>
              </a:rPr>
              <a:t>1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HCl</a:t>
            </a:r>
            <a:r>
              <a:rPr lang="tr-TR" sz="1600" dirty="0">
                <a:latin typeface="Times New Roman" pitchFamily="18" charset="0"/>
                <a:cs typeface="Times New Roman" pitchFamily="18" charset="0"/>
              </a:rPr>
              <a:t>     36,5 g ise</a:t>
            </a:r>
          </a:p>
          <a:p>
            <a:pPr>
              <a:lnSpc>
                <a:spcPct val="150000"/>
              </a:lnSpc>
              <a:buNone/>
            </a:pPr>
            <a:r>
              <a:rPr lang="tr-TR" sz="1600" dirty="0">
                <a:latin typeface="Times New Roman" pitchFamily="18" charset="0"/>
                <a:cs typeface="Times New Roman" pitchFamily="18" charset="0"/>
              </a:rPr>
              <a:t>0,1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X</a:t>
            </a:r>
          </a:p>
          <a:p>
            <a:pPr>
              <a:lnSpc>
                <a:spcPct val="150000"/>
              </a:lnSpc>
              <a:buNone/>
            </a:pPr>
            <a:r>
              <a:rPr lang="tr-TR" sz="1600" dirty="0">
                <a:latin typeface="Times New Roman" pitchFamily="18" charset="0"/>
                <a:cs typeface="Times New Roman" pitchFamily="18" charset="0"/>
              </a:rPr>
              <a:t>------------------------------</a:t>
            </a:r>
          </a:p>
          <a:p>
            <a:pPr>
              <a:lnSpc>
                <a:spcPct val="150000"/>
              </a:lnSpc>
              <a:buNone/>
            </a:pPr>
            <a:r>
              <a:rPr lang="tr-TR" sz="1600" dirty="0">
                <a:latin typeface="Times New Roman" pitchFamily="18" charset="0"/>
                <a:cs typeface="Times New Roman" pitchFamily="18" charset="0"/>
              </a:rPr>
              <a:t>X = 3,65 g tartılması gerekir % 100 değil</a:t>
            </a:r>
          </a:p>
          <a:p>
            <a:pPr>
              <a:lnSpc>
                <a:spcPct val="150000"/>
              </a:lnSpc>
              <a:buNone/>
            </a:pPr>
            <a:r>
              <a:rPr lang="tr-TR" sz="1600" dirty="0">
                <a:latin typeface="Times New Roman" pitchFamily="18" charset="0"/>
                <a:cs typeface="Times New Roman" pitchFamily="18" charset="0"/>
              </a:rPr>
              <a:t>100 g içinde 37 g </a:t>
            </a:r>
            <a:r>
              <a:rPr lang="tr-TR" sz="1600" dirty="0" err="1">
                <a:latin typeface="Times New Roman" pitchFamily="18" charset="0"/>
                <a:cs typeface="Times New Roman" pitchFamily="18" charset="0"/>
              </a:rPr>
              <a:t>HCl</a:t>
            </a:r>
            <a:r>
              <a:rPr lang="tr-TR" sz="1600" dirty="0">
                <a:latin typeface="Times New Roman" pitchFamily="18" charset="0"/>
                <a:cs typeface="Times New Roman" pitchFamily="18" charset="0"/>
              </a:rPr>
              <a:t> varsa</a:t>
            </a:r>
          </a:p>
          <a:p>
            <a:pPr>
              <a:lnSpc>
                <a:spcPct val="150000"/>
              </a:lnSpc>
              <a:buNone/>
            </a:pPr>
            <a:r>
              <a:rPr lang="tr-TR" sz="1600" dirty="0">
                <a:latin typeface="Times New Roman" pitchFamily="18" charset="0"/>
                <a:cs typeface="Times New Roman" pitchFamily="18" charset="0"/>
              </a:rPr>
              <a:t>X g                 3,65 g</a:t>
            </a:r>
          </a:p>
          <a:p>
            <a:pPr>
              <a:lnSpc>
                <a:spcPct val="150000"/>
              </a:lnSpc>
              <a:buNone/>
            </a:pPr>
            <a:r>
              <a:rPr lang="tr-TR" sz="1600" dirty="0">
                <a:latin typeface="Times New Roman" pitchFamily="18" charset="0"/>
                <a:cs typeface="Times New Roman" pitchFamily="18" charset="0"/>
              </a:rPr>
              <a:t>------------------------------------</a:t>
            </a:r>
          </a:p>
          <a:p>
            <a:pPr>
              <a:lnSpc>
                <a:spcPct val="150000"/>
              </a:lnSpc>
              <a:buNone/>
            </a:pPr>
            <a:r>
              <a:rPr lang="tr-TR" sz="1600" dirty="0">
                <a:latin typeface="Times New Roman" pitchFamily="18" charset="0"/>
                <a:cs typeface="Times New Roman" pitchFamily="18" charset="0"/>
              </a:rPr>
              <a:t>X = 9,86 g alınmalı</a:t>
            </a:r>
          </a:p>
          <a:p>
            <a:pPr>
              <a:lnSpc>
                <a:spcPct val="150000"/>
              </a:lnSpc>
              <a:buNone/>
            </a:pPr>
            <a:r>
              <a:rPr lang="tr-TR" sz="1600" dirty="0">
                <a:latin typeface="Times New Roman" pitchFamily="18" charset="0"/>
                <a:cs typeface="Times New Roman" pitchFamily="18" charset="0"/>
              </a:rPr>
              <a:t> </a:t>
            </a:r>
            <a:r>
              <a:rPr lang="tr-TR" sz="1600" dirty="0">
                <a:solidFill>
                  <a:srgbClr val="FF0000"/>
                </a:solidFill>
                <a:latin typeface="Times New Roman" pitchFamily="18" charset="0"/>
                <a:cs typeface="Times New Roman" pitchFamily="18" charset="0"/>
              </a:rPr>
              <a:t>sıvı olduğu için hacim ölçülerek alınır</a:t>
            </a:r>
          </a:p>
          <a:p>
            <a:pPr>
              <a:lnSpc>
                <a:spcPct val="150000"/>
              </a:lnSpc>
              <a:buNone/>
            </a:pPr>
            <a:r>
              <a:rPr lang="tr-TR" sz="1600" dirty="0">
                <a:latin typeface="Times New Roman" pitchFamily="18" charset="0"/>
                <a:cs typeface="Times New Roman" pitchFamily="18" charset="0"/>
              </a:rPr>
              <a:t>d = m / V    V = m / d  = 9,86 g / 1,18 g/mL  = 8,36 mL alınır ve 100 mL çözeltide çözülür</a:t>
            </a:r>
          </a:p>
        </p:txBody>
      </p:sp>
      <p:sp>
        <p:nvSpPr>
          <p:cNvPr id="4" name="1 Başlık"/>
          <p:cNvSpPr txBox="1">
            <a:spLocks/>
          </p:cNvSpPr>
          <p:nvPr/>
        </p:nvSpPr>
        <p:spPr>
          <a:xfrm>
            <a:off x="428596" y="285728"/>
            <a:ext cx="8229600" cy="582612"/>
          </a:xfrm>
          <a:prstGeom prst="rect">
            <a:avLst/>
          </a:prstGeom>
        </p:spPr>
        <p:txBody>
          <a:bodyPr vert="horz" lIns="0" rIns="0" bIns="0" anchor="b">
            <a:normAutofit fontScale="97500"/>
          </a:bodyPr>
          <a:lstStyle/>
          <a:p>
            <a:pPr marL="0" marR="0" lvl="0" indent="0" algn="l" defTabSz="914400" rtl="0" eaLnBrk="1" fontAlgn="auto" latinLnBrk="0" hangingPunct="1">
              <a:lnSpc>
                <a:spcPct val="150000"/>
              </a:lnSpc>
              <a:spcBef>
                <a:spcPct val="0"/>
              </a:spcBef>
              <a:spcAft>
                <a:spcPts val="0"/>
              </a:spcAft>
              <a:buClrTx/>
              <a:buSzTx/>
              <a:buFontTx/>
              <a:buNone/>
              <a:tabLst/>
              <a:defRPr/>
            </a:pPr>
            <a:r>
              <a:rPr kumimoji="0" lang="tr-TR" sz="2400" b="0" i="0" u="none" strike="noStrike" kern="1200" cap="none" spc="0" normalizeH="0" baseline="0" noProof="0">
                <a:ln>
                  <a:noFill/>
                </a:ln>
                <a:solidFill>
                  <a:schemeClr val="tx2"/>
                </a:solidFill>
                <a:effectLst/>
                <a:uLnTx/>
                <a:uFillTx/>
                <a:latin typeface="Times New Roman" pitchFamily="18" charset="0"/>
                <a:ea typeface="+mj-ea"/>
                <a:cs typeface="Times New Roman" pitchFamily="18" charset="0"/>
              </a:rPr>
              <a:t>Belli yüzdedeki sıvılardan çözelti hazırlama</a:t>
            </a:r>
            <a:endParaRPr kumimoji="0" lang="tr-TR" sz="2400" b="0" i="0" u="none" strike="noStrike" kern="120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pic>
        <p:nvPicPr>
          <p:cNvPr id="6" name="5 Resim" descr="Ürün Resmi">
            <a:hlinkClick r:id="rId2"/>
          </p:cNvPr>
          <p:cNvPicPr/>
          <p:nvPr/>
        </p:nvPicPr>
        <p:blipFill>
          <a:blip r:embed="rId3" cstate="print"/>
          <a:srcRect/>
          <a:stretch>
            <a:fillRect/>
          </a:stretch>
        </p:blipFill>
        <p:spPr bwMode="auto">
          <a:xfrm>
            <a:off x="7500958" y="3857628"/>
            <a:ext cx="1143000" cy="1143000"/>
          </a:xfrm>
          <a:prstGeom prst="rect">
            <a:avLst/>
          </a:prstGeom>
          <a:noFill/>
          <a:ln w="9525">
            <a:noFill/>
            <a:miter lim="800000"/>
            <a:headEnd/>
            <a:tailEnd/>
          </a:ln>
        </p:spPr>
      </p:pic>
      <p:pic>
        <p:nvPicPr>
          <p:cNvPr id="7" name="6 Resim" descr="Ürün Resmi">
            <a:hlinkClick r:id="rId2"/>
          </p:cNvPr>
          <p:cNvPicPr/>
          <p:nvPr/>
        </p:nvPicPr>
        <p:blipFill>
          <a:blip r:embed="rId4" cstate="print"/>
          <a:srcRect/>
          <a:stretch>
            <a:fillRect/>
          </a:stretch>
        </p:blipFill>
        <p:spPr bwMode="auto">
          <a:xfrm>
            <a:off x="6357950" y="3857628"/>
            <a:ext cx="1143000" cy="1143000"/>
          </a:xfrm>
          <a:prstGeom prst="rect">
            <a:avLst/>
          </a:prstGeom>
          <a:noFill/>
          <a:ln w="9525">
            <a:noFill/>
            <a:miter lim="800000"/>
            <a:headEnd/>
            <a:tailEnd/>
          </a:ln>
        </p:spPr>
      </p:pic>
    </p:spTree>
    <p:extLst>
      <p:ext uri="{BB962C8B-B14F-4D97-AF65-F5344CB8AC3E}">
        <p14:creationId xmlns:p14="http://schemas.microsoft.com/office/powerpoint/2010/main" val="1928521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15</a:t>
            </a:fld>
            <a:endParaRPr lang="tr-TR"/>
          </a:p>
        </p:txBody>
      </p:sp>
      <p:sp>
        <p:nvSpPr>
          <p:cNvPr id="12290" name="1 Başlık"/>
          <p:cNvSpPr>
            <a:spLocks noGrp="1"/>
          </p:cNvSpPr>
          <p:nvPr>
            <p:ph type="title" idx="4294967295"/>
          </p:nvPr>
        </p:nvSpPr>
        <p:spPr>
          <a:xfrm>
            <a:off x="0" y="357188"/>
            <a:ext cx="8229600" cy="582612"/>
          </a:xfrm>
        </p:spPr>
        <p:txBody>
          <a:bodyPr>
            <a:normAutofit fontScale="90000"/>
          </a:bodyPr>
          <a:lstStyle/>
          <a:p>
            <a:pPr>
              <a:lnSpc>
                <a:spcPct val="150000"/>
              </a:lnSpc>
            </a:pPr>
            <a:r>
              <a:rPr lang="tr-TR" sz="2400" dirty="0">
                <a:latin typeface="Times New Roman" pitchFamily="18" charset="0"/>
                <a:cs typeface="Times New Roman" pitchFamily="18" charset="0"/>
              </a:rPr>
              <a:t>Derişik çözeltiden seyreltik çözelti hazırlama</a:t>
            </a:r>
          </a:p>
        </p:txBody>
      </p:sp>
      <p:sp>
        <p:nvSpPr>
          <p:cNvPr id="12291" name="2 İçerik Yer Tutucusu"/>
          <p:cNvSpPr>
            <a:spLocks noGrp="1"/>
          </p:cNvSpPr>
          <p:nvPr>
            <p:ph idx="4294967295"/>
          </p:nvPr>
        </p:nvSpPr>
        <p:spPr>
          <a:xfrm>
            <a:off x="0" y="1214438"/>
            <a:ext cx="7786688" cy="4929187"/>
          </a:xfrm>
        </p:spPr>
        <p:txBody>
          <a:bodyPr>
            <a:normAutofit/>
          </a:bodyPr>
          <a:lstStyle/>
          <a:p>
            <a:pPr>
              <a:lnSpc>
                <a:spcPct val="150000"/>
              </a:lnSpc>
              <a:buNone/>
            </a:pPr>
            <a:r>
              <a:rPr lang="tr-TR" sz="1600" dirty="0">
                <a:latin typeface="Times New Roman" pitchFamily="18" charset="0"/>
                <a:cs typeface="Times New Roman" pitchFamily="18" charset="0"/>
              </a:rPr>
              <a:t>Soru: 2 M </a:t>
            </a:r>
            <a:r>
              <a:rPr lang="tr-TR" sz="1600" dirty="0" err="1">
                <a:latin typeface="Times New Roman" pitchFamily="18" charset="0"/>
                <a:cs typeface="Times New Roman" pitchFamily="18" charset="0"/>
              </a:rPr>
              <a:t>HCl</a:t>
            </a:r>
            <a:r>
              <a:rPr lang="tr-TR" sz="1600" dirty="0">
                <a:latin typeface="Times New Roman" pitchFamily="18" charset="0"/>
                <a:cs typeface="Times New Roman" pitchFamily="18" charset="0"/>
              </a:rPr>
              <a:t> çözeltisi kullanarak 0,5 M 100 mL çözelti nasıl hazırlanır?</a:t>
            </a:r>
          </a:p>
          <a:p>
            <a:pPr>
              <a:lnSpc>
                <a:spcPct val="150000"/>
              </a:lnSpc>
              <a:buNone/>
            </a:pPr>
            <a:r>
              <a:rPr lang="tr-TR" sz="1600" dirty="0">
                <a:latin typeface="Times New Roman" pitchFamily="18" charset="0"/>
                <a:cs typeface="Times New Roman" pitchFamily="18" charset="0"/>
              </a:rPr>
              <a:t>M = n / V </a:t>
            </a:r>
          </a:p>
          <a:p>
            <a:pPr>
              <a:lnSpc>
                <a:spcPct val="150000"/>
              </a:lnSpc>
              <a:buNone/>
            </a:pPr>
            <a:r>
              <a:rPr lang="tr-TR" sz="1600" dirty="0">
                <a:latin typeface="Times New Roman" pitchFamily="18" charset="0"/>
                <a:cs typeface="Times New Roman" pitchFamily="18" charset="0"/>
              </a:rPr>
              <a:t>0,5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 L =  n</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 0,1 L       n</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 0,05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derişik çözeltiden alınacak miktar n</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mol</a:t>
            </a:r>
            <a:endParaRPr lang="tr-TR" sz="1600" dirty="0">
              <a:latin typeface="Times New Roman" pitchFamily="18" charset="0"/>
              <a:cs typeface="Times New Roman" pitchFamily="18" charset="0"/>
            </a:endParaRPr>
          </a:p>
          <a:p>
            <a:pPr>
              <a:lnSpc>
                <a:spcPct val="150000"/>
              </a:lnSpc>
              <a:buNone/>
            </a:pPr>
            <a:r>
              <a:rPr lang="tr-TR" sz="1600" dirty="0">
                <a:latin typeface="Times New Roman" pitchFamily="18" charset="0"/>
                <a:cs typeface="Times New Roman" pitchFamily="18" charset="0"/>
              </a:rPr>
              <a:t>n</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 n</a:t>
            </a:r>
            <a:r>
              <a:rPr lang="tr-TR" sz="1600" baseline="-25000" dirty="0">
                <a:latin typeface="Times New Roman" pitchFamily="18" charset="0"/>
                <a:cs typeface="Times New Roman" pitchFamily="18" charset="0"/>
              </a:rPr>
              <a:t>2 </a:t>
            </a:r>
            <a:r>
              <a:rPr lang="tr-TR" sz="1600" dirty="0">
                <a:latin typeface="Times New Roman" pitchFamily="18" charset="0"/>
                <a:cs typeface="Times New Roman" pitchFamily="18" charset="0"/>
              </a:rPr>
              <a:t> olduğundan </a:t>
            </a:r>
            <a:r>
              <a:rPr lang="tr-TR" sz="1600" dirty="0" err="1">
                <a:latin typeface="Times New Roman" pitchFamily="18" charset="0"/>
                <a:cs typeface="Times New Roman" pitchFamily="18" charset="0"/>
              </a:rPr>
              <a:t>molarite</a:t>
            </a:r>
            <a:r>
              <a:rPr lang="tr-TR" sz="1600" dirty="0">
                <a:latin typeface="Times New Roman" pitchFamily="18" charset="0"/>
                <a:cs typeface="Times New Roman" pitchFamily="18" charset="0"/>
              </a:rPr>
              <a:t> eşitliğinden</a:t>
            </a:r>
          </a:p>
          <a:p>
            <a:pPr>
              <a:lnSpc>
                <a:spcPct val="150000"/>
              </a:lnSpc>
              <a:buNone/>
            </a:pPr>
            <a:r>
              <a:rPr lang="tr-TR" sz="1600" dirty="0">
                <a:latin typeface="Times New Roman" pitchFamily="18" charset="0"/>
                <a:cs typeface="Times New Roman" pitchFamily="18" charset="0"/>
              </a:rPr>
              <a:t>n</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 n</a:t>
            </a:r>
            <a:r>
              <a:rPr lang="tr-TR" sz="1600" baseline="-25000" dirty="0">
                <a:latin typeface="Times New Roman" pitchFamily="18" charset="0"/>
                <a:cs typeface="Times New Roman" pitchFamily="18" charset="0"/>
              </a:rPr>
              <a:t>2 </a:t>
            </a:r>
            <a:r>
              <a:rPr lang="tr-TR" sz="1600" dirty="0">
                <a:latin typeface="Times New Roman" pitchFamily="18" charset="0"/>
                <a:cs typeface="Times New Roman" pitchFamily="18" charset="0"/>
              </a:rPr>
              <a:t> </a:t>
            </a:r>
          </a:p>
          <a:p>
            <a:pPr>
              <a:lnSpc>
                <a:spcPct val="150000"/>
              </a:lnSpc>
              <a:buNone/>
            </a:pPr>
            <a:r>
              <a:rPr lang="tr-TR" sz="1600" dirty="0">
                <a:latin typeface="Times New Roman" pitchFamily="18" charset="0"/>
                <a:cs typeface="Times New Roman" pitchFamily="18" charset="0"/>
              </a:rPr>
              <a:t>M</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x V</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  M</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 x V</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 olur </a:t>
            </a:r>
          </a:p>
          <a:p>
            <a:pPr>
              <a:lnSpc>
                <a:spcPct val="150000"/>
              </a:lnSpc>
              <a:buNone/>
            </a:pPr>
            <a:r>
              <a:rPr lang="tr-TR" sz="1600" dirty="0">
                <a:latin typeface="Times New Roman" pitchFamily="18" charset="0"/>
                <a:cs typeface="Times New Roman" pitchFamily="18" charset="0"/>
              </a:rPr>
              <a:t>2 M x V</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 0,5 M x 100 mL</a:t>
            </a:r>
          </a:p>
          <a:p>
            <a:pPr>
              <a:lnSpc>
                <a:spcPct val="150000"/>
              </a:lnSpc>
              <a:buNone/>
            </a:pPr>
            <a:r>
              <a:rPr lang="tr-TR" sz="1600" dirty="0">
                <a:latin typeface="Times New Roman" pitchFamily="18" charset="0"/>
                <a:cs typeface="Times New Roman" pitchFamily="18" charset="0"/>
              </a:rPr>
              <a:t>V</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 25 mL 2 M </a:t>
            </a:r>
            <a:r>
              <a:rPr lang="tr-TR" sz="1600" dirty="0" err="1">
                <a:latin typeface="Times New Roman" pitchFamily="18" charset="0"/>
                <a:cs typeface="Times New Roman" pitchFamily="18" charset="0"/>
              </a:rPr>
              <a:t>HCl</a:t>
            </a:r>
            <a:r>
              <a:rPr lang="tr-TR" sz="1600" dirty="0">
                <a:latin typeface="Times New Roman" pitchFamily="18" charset="0"/>
                <a:cs typeface="Times New Roman" pitchFamily="18" charset="0"/>
              </a:rPr>
              <a:t> alınıp 100 mL ye tamamlanır.</a:t>
            </a:r>
          </a:p>
          <a:p>
            <a:pPr>
              <a:lnSpc>
                <a:spcPct val="150000"/>
              </a:lnSpc>
              <a:buNone/>
            </a:pPr>
            <a:endParaRPr lang="tr-TR" sz="1600" baseline="-25000" dirty="0">
              <a:latin typeface="Times New Roman" pitchFamily="18" charset="0"/>
              <a:cs typeface="Times New Roman" pitchFamily="18" charset="0"/>
            </a:endParaRPr>
          </a:p>
        </p:txBody>
      </p:sp>
    </p:spTree>
    <p:extLst>
      <p:ext uri="{BB962C8B-B14F-4D97-AF65-F5344CB8AC3E}">
        <p14:creationId xmlns:p14="http://schemas.microsoft.com/office/powerpoint/2010/main" val="432939927"/>
      </p:ext>
    </p:extLst>
  </p:cSld>
  <p:clrMapOvr>
    <a:masterClrMapping/>
  </p:clrMapOvr>
  <p:transition spd="slow">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lstStyle/>
          <a:p>
            <a:pPr>
              <a:defRPr/>
            </a:pPr>
            <a:fld id="{B6165E91-452C-418D-A326-86756945CF5E}" type="slidenum">
              <a:rPr lang="tr-TR" smtClean="0"/>
              <a:pPr>
                <a:defRPr/>
              </a:pPr>
              <a:t>16</a:t>
            </a:fld>
            <a:endParaRPr lang="tr-TR"/>
          </a:p>
        </p:txBody>
      </p:sp>
      <p:sp>
        <p:nvSpPr>
          <p:cNvPr id="12291" name="2 İçerik Yer Tutucusu"/>
          <p:cNvSpPr>
            <a:spLocks noGrp="1"/>
          </p:cNvSpPr>
          <p:nvPr>
            <p:ph idx="4294967295"/>
          </p:nvPr>
        </p:nvSpPr>
        <p:spPr>
          <a:xfrm>
            <a:off x="0" y="714375"/>
            <a:ext cx="7786688" cy="5429250"/>
          </a:xfrm>
        </p:spPr>
        <p:txBody>
          <a:bodyPr>
            <a:normAutofit/>
          </a:bodyPr>
          <a:lstStyle/>
          <a:p>
            <a:pPr>
              <a:lnSpc>
                <a:spcPct val="150000"/>
              </a:lnSpc>
              <a:buNone/>
            </a:pPr>
            <a:r>
              <a:rPr lang="tr-TR" sz="1600" dirty="0">
                <a:latin typeface="Times New Roman" pitchFamily="18" charset="0"/>
                <a:cs typeface="Times New Roman" pitchFamily="18" charset="0"/>
              </a:rPr>
              <a:t>Soru: 6 M 100 mL </a:t>
            </a:r>
            <a:r>
              <a:rPr lang="tr-TR" sz="1600" dirty="0" err="1">
                <a:latin typeface="Times New Roman" pitchFamily="18" charset="0"/>
                <a:cs typeface="Times New Roman" pitchFamily="18" charset="0"/>
              </a:rPr>
              <a:t>HCl</a:t>
            </a:r>
            <a:r>
              <a:rPr lang="tr-TR" sz="1600" dirty="0">
                <a:latin typeface="Times New Roman" pitchFamily="18" charset="0"/>
                <a:cs typeface="Times New Roman" pitchFamily="18" charset="0"/>
              </a:rPr>
              <a:t> çözeltisi, yoğunluğu 1,18 g/mL olan  % 37 </a:t>
            </a:r>
            <a:r>
              <a:rPr lang="tr-TR" sz="1600" dirty="0" err="1">
                <a:latin typeface="Times New Roman" pitchFamily="18" charset="0"/>
                <a:cs typeface="Times New Roman" pitchFamily="18" charset="0"/>
              </a:rPr>
              <a:t>lik</a:t>
            </a:r>
            <a:r>
              <a:rPr lang="tr-TR" sz="1600" dirty="0">
                <a:latin typeface="Times New Roman" pitchFamily="18" charset="0"/>
                <a:cs typeface="Times New Roman" pitchFamily="18" charset="0"/>
              </a:rPr>
              <a:t> (ağırlıkça) </a:t>
            </a:r>
            <a:r>
              <a:rPr lang="tr-TR" sz="1600" dirty="0" err="1">
                <a:latin typeface="Times New Roman" pitchFamily="18" charset="0"/>
                <a:cs typeface="Times New Roman" pitchFamily="18" charset="0"/>
              </a:rPr>
              <a:t>HCl</a:t>
            </a:r>
            <a:r>
              <a:rPr lang="tr-TR" sz="1600" dirty="0">
                <a:latin typeface="Times New Roman" pitchFamily="18" charset="0"/>
                <a:cs typeface="Times New Roman" pitchFamily="18" charset="0"/>
              </a:rPr>
              <a:t> kullanılarak nasıl hazırlanır?</a:t>
            </a:r>
          </a:p>
          <a:p>
            <a:pPr>
              <a:lnSpc>
                <a:spcPct val="150000"/>
              </a:lnSpc>
              <a:buNone/>
            </a:pPr>
            <a:r>
              <a:rPr lang="tr-TR" sz="1600" dirty="0">
                <a:latin typeface="Times New Roman" pitchFamily="18" charset="0"/>
                <a:cs typeface="Times New Roman" pitchFamily="18" charset="0"/>
              </a:rPr>
              <a:t>% 37 </a:t>
            </a:r>
            <a:r>
              <a:rPr lang="tr-TR" sz="1600" dirty="0" err="1">
                <a:latin typeface="Times New Roman" pitchFamily="18" charset="0"/>
                <a:cs typeface="Times New Roman" pitchFamily="18" charset="0"/>
              </a:rPr>
              <a:t>lik</a:t>
            </a:r>
            <a:r>
              <a:rPr lang="tr-TR" sz="1600" dirty="0">
                <a:latin typeface="Times New Roman" pitchFamily="18" charset="0"/>
                <a:cs typeface="Times New Roman" pitchFamily="18" charset="0"/>
              </a:rPr>
              <a:t> (ağırlıkça) </a:t>
            </a:r>
            <a:r>
              <a:rPr lang="tr-TR" sz="1600" dirty="0" err="1">
                <a:latin typeface="Times New Roman" pitchFamily="18" charset="0"/>
                <a:cs typeface="Times New Roman" pitchFamily="18" charset="0"/>
              </a:rPr>
              <a:t>HCl</a:t>
            </a:r>
            <a:r>
              <a:rPr lang="tr-TR" sz="1600" dirty="0">
                <a:latin typeface="Times New Roman" pitchFamily="18" charset="0"/>
                <a:cs typeface="Times New Roman" pitchFamily="18" charset="0"/>
              </a:rPr>
              <a:t> çözeltisi derişik çözelti kabul edilirse bu çözeltinin  derişimi?</a:t>
            </a:r>
          </a:p>
          <a:p>
            <a:pPr>
              <a:lnSpc>
                <a:spcPct val="150000"/>
              </a:lnSpc>
              <a:buNone/>
            </a:pPr>
            <a:r>
              <a:rPr lang="tr-TR" sz="1600" dirty="0">
                <a:latin typeface="Times New Roman" pitchFamily="18" charset="0"/>
                <a:cs typeface="Times New Roman" pitchFamily="18" charset="0"/>
              </a:rPr>
              <a:t>d = m / V  dan</a:t>
            </a:r>
          </a:p>
          <a:p>
            <a:pPr>
              <a:lnSpc>
                <a:spcPct val="150000"/>
              </a:lnSpc>
              <a:buNone/>
            </a:pPr>
            <a:r>
              <a:rPr lang="tr-TR" sz="1600" dirty="0">
                <a:latin typeface="Times New Roman" pitchFamily="18" charset="0"/>
                <a:cs typeface="Times New Roman" pitchFamily="18" charset="0"/>
              </a:rPr>
              <a:t>1000 mL çözelti 1180 g</a:t>
            </a:r>
          </a:p>
          <a:p>
            <a:pPr>
              <a:lnSpc>
                <a:spcPct val="150000"/>
              </a:lnSpc>
              <a:buNone/>
            </a:pPr>
            <a:r>
              <a:rPr lang="tr-TR" sz="1600" dirty="0">
                <a:latin typeface="Times New Roman" pitchFamily="18" charset="0"/>
                <a:cs typeface="Times New Roman" pitchFamily="18" charset="0"/>
              </a:rPr>
              <a:t>100 g içinde 37 g  </a:t>
            </a:r>
            <a:r>
              <a:rPr lang="tr-TR" sz="1600" dirty="0" err="1">
                <a:latin typeface="Times New Roman" pitchFamily="18" charset="0"/>
                <a:cs typeface="Times New Roman" pitchFamily="18" charset="0"/>
              </a:rPr>
              <a:t>HCl</a:t>
            </a:r>
            <a:r>
              <a:rPr lang="tr-TR" sz="1600" dirty="0">
                <a:latin typeface="Times New Roman" pitchFamily="18" charset="0"/>
                <a:cs typeface="Times New Roman" pitchFamily="18" charset="0"/>
              </a:rPr>
              <a:t> varsa</a:t>
            </a:r>
          </a:p>
          <a:p>
            <a:pPr>
              <a:lnSpc>
                <a:spcPct val="150000"/>
              </a:lnSpc>
              <a:buNone/>
            </a:pPr>
            <a:r>
              <a:rPr lang="tr-TR" sz="1600" dirty="0">
                <a:latin typeface="Times New Roman" pitchFamily="18" charset="0"/>
                <a:cs typeface="Times New Roman" pitchFamily="18" charset="0"/>
              </a:rPr>
              <a:t>1180 g                 X g</a:t>
            </a:r>
          </a:p>
          <a:p>
            <a:pPr>
              <a:lnSpc>
                <a:spcPct val="150000"/>
              </a:lnSpc>
              <a:buNone/>
            </a:pPr>
            <a:r>
              <a:rPr lang="tr-TR" sz="1600" dirty="0">
                <a:latin typeface="Times New Roman" pitchFamily="18" charset="0"/>
                <a:cs typeface="Times New Roman" pitchFamily="18" charset="0"/>
              </a:rPr>
              <a:t>------------------------------------</a:t>
            </a:r>
          </a:p>
          <a:p>
            <a:pPr>
              <a:lnSpc>
                <a:spcPct val="150000"/>
              </a:lnSpc>
              <a:buNone/>
            </a:pPr>
            <a:r>
              <a:rPr lang="tr-TR" sz="1600" dirty="0">
                <a:latin typeface="Times New Roman" pitchFamily="18" charset="0"/>
                <a:cs typeface="Times New Roman" pitchFamily="18" charset="0"/>
              </a:rPr>
              <a:t>X = 436,6 g alınmalı</a:t>
            </a:r>
          </a:p>
          <a:p>
            <a:pPr>
              <a:lnSpc>
                <a:spcPct val="150000"/>
              </a:lnSpc>
              <a:buNone/>
            </a:pPr>
            <a:r>
              <a:rPr lang="tr-TR" sz="1600" dirty="0">
                <a:latin typeface="Times New Roman" pitchFamily="18" charset="0"/>
                <a:cs typeface="Times New Roman" pitchFamily="18" charset="0"/>
              </a:rPr>
              <a:t>1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HCl</a:t>
            </a:r>
            <a:r>
              <a:rPr lang="tr-TR" sz="1600" dirty="0">
                <a:latin typeface="Times New Roman" pitchFamily="18" charset="0"/>
                <a:cs typeface="Times New Roman" pitchFamily="18" charset="0"/>
              </a:rPr>
              <a:t>     36,5 g ise</a:t>
            </a:r>
          </a:p>
          <a:p>
            <a:pPr>
              <a:lnSpc>
                <a:spcPct val="150000"/>
              </a:lnSpc>
              <a:buNone/>
            </a:pPr>
            <a:r>
              <a:rPr lang="tr-TR" sz="1600" dirty="0">
                <a:latin typeface="Times New Roman" pitchFamily="18" charset="0"/>
                <a:cs typeface="Times New Roman" pitchFamily="18" charset="0"/>
              </a:rPr>
              <a:t>  X                   636,6 g </a:t>
            </a:r>
            <a:r>
              <a:rPr lang="tr-TR" sz="1600" dirty="0" err="1">
                <a:latin typeface="Times New Roman" pitchFamily="18" charset="0"/>
                <a:cs typeface="Times New Roman" pitchFamily="18" charset="0"/>
              </a:rPr>
              <a:t>HCl</a:t>
            </a:r>
            <a:r>
              <a:rPr lang="tr-TR" sz="1600" dirty="0">
                <a:latin typeface="Times New Roman" pitchFamily="18" charset="0"/>
                <a:cs typeface="Times New Roman" pitchFamily="18" charset="0"/>
              </a:rPr>
              <a:t>       </a:t>
            </a:r>
          </a:p>
          <a:p>
            <a:pPr>
              <a:lnSpc>
                <a:spcPct val="150000"/>
              </a:lnSpc>
              <a:buNone/>
            </a:pPr>
            <a:r>
              <a:rPr lang="tr-TR" sz="1600" dirty="0">
                <a:latin typeface="Times New Roman" pitchFamily="18" charset="0"/>
                <a:cs typeface="Times New Roman" pitchFamily="18" charset="0"/>
              </a:rPr>
              <a:t>------------------------------</a:t>
            </a:r>
          </a:p>
          <a:p>
            <a:pPr>
              <a:lnSpc>
                <a:spcPct val="150000"/>
              </a:lnSpc>
              <a:buNone/>
            </a:pPr>
            <a:r>
              <a:rPr lang="tr-TR" sz="1600" dirty="0">
                <a:latin typeface="Times New Roman" pitchFamily="18" charset="0"/>
                <a:cs typeface="Times New Roman" pitchFamily="18" charset="0"/>
              </a:rPr>
              <a:t>X = 11,96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HCl</a:t>
            </a:r>
            <a:r>
              <a:rPr lang="tr-TR" sz="1600" dirty="0">
                <a:latin typeface="Times New Roman" pitchFamily="18" charset="0"/>
                <a:cs typeface="Times New Roman" pitchFamily="18" charset="0"/>
              </a:rPr>
              <a:t> (1 L çözeltide) o halde M  = 11,96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/L</a:t>
            </a:r>
          </a:p>
          <a:p>
            <a:pPr>
              <a:lnSpc>
                <a:spcPct val="150000"/>
              </a:lnSpc>
              <a:buNone/>
            </a:pPr>
            <a:endParaRPr lang="tr-TR" sz="1600" dirty="0">
              <a:latin typeface="Times New Roman" pitchFamily="18" charset="0"/>
              <a:cs typeface="Times New Roman" pitchFamily="18" charset="0"/>
            </a:endParaRPr>
          </a:p>
          <a:p>
            <a:pPr>
              <a:lnSpc>
                <a:spcPct val="150000"/>
              </a:lnSpc>
              <a:buNone/>
            </a:pPr>
            <a:endParaRPr lang="tr-TR" sz="1600" dirty="0">
              <a:latin typeface="Times New Roman" pitchFamily="18" charset="0"/>
              <a:cs typeface="Times New Roman" pitchFamily="18" charset="0"/>
            </a:endParaRPr>
          </a:p>
          <a:p>
            <a:pPr eaLnBrk="1" hangingPunct="1">
              <a:lnSpc>
                <a:spcPct val="150000"/>
              </a:lnSpc>
              <a:buNone/>
            </a:pPr>
            <a:endParaRPr lang="tr-TR" sz="1600" dirty="0">
              <a:latin typeface="Times New Roman" pitchFamily="18" charset="0"/>
              <a:cs typeface="Times New Roman" pitchFamily="18" charset="0"/>
            </a:endParaRPr>
          </a:p>
        </p:txBody>
      </p:sp>
    </p:spTree>
    <p:extLst>
      <p:ext uri="{BB962C8B-B14F-4D97-AF65-F5344CB8AC3E}">
        <p14:creationId xmlns:p14="http://schemas.microsoft.com/office/powerpoint/2010/main" val="490730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17</a:t>
            </a:fld>
            <a:endParaRPr lang="tr-TR"/>
          </a:p>
        </p:txBody>
      </p:sp>
      <p:sp>
        <p:nvSpPr>
          <p:cNvPr id="12291" name="2 İçerik Yer Tutucusu"/>
          <p:cNvSpPr>
            <a:spLocks noGrp="1"/>
          </p:cNvSpPr>
          <p:nvPr>
            <p:ph idx="4294967295"/>
          </p:nvPr>
        </p:nvSpPr>
        <p:spPr>
          <a:xfrm>
            <a:off x="0" y="928688"/>
            <a:ext cx="7786688" cy="5214937"/>
          </a:xfrm>
        </p:spPr>
        <p:txBody>
          <a:bodyPr>
            <a:normAutofit/>
          </a:bodyPr>
          <a:lstStyle/>
          <a:p>
            <a:pPr>
              <a:lnSpc>
                <a:spcPct val="150000"/>
              </a:lnSpc>
              <a:buNone/>
            </a:pPr>
            <a:r>
              <a:rPr lang="tr-TR" sz="1600" dirty="0">
                <a:latin typeface="Times New Roman" pitchFamily="18" charset="0"/>
                <a:cs typeface="Times New Roman" pitchFamily="18" charset="0"/>
              </a:rPr>
              <a:t>M  = 11,96 mol/L</a:t>
            </a:r>
          </a:p>
          <a:p>
            <a:pPr>
              <a:lnSpc>
                <a:spcPct val="150000"/>
              </a:lnSpc>
              <a:buNone/>
            </a:pPr>
            <a:r>
              <a:rPr lang="tr-TR" sz="1600" dirty="0">
                <a:latin typeface="Times New Roman" pitchFamily="18" charset="0"/>
                <a:cs typeface="Times New Roman" pitchFamily="18" charset="0"/>
              </a:rPr>
              <a:t>M</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x V</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  M</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 x V</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 olur </a:t>
            </a:r>
          </a:p>
          <a:p>
            <a:pPr>
              <a:lnSpc>
                <a:spcPct val="150000"/>
              </a:lnSpc>
              <a:buNone/>
            </a:pPr>
            <a:r>
              <a:rPr lang="tr-TR" sz="1600" dirty="0">
                <a:latin typeface="Times New Roman" pitchFamily="18" charset="0"/>
                <a:cs typeface="Times New Roman" pitchFamily="18" charset="0"/>
              </a:rPr>
              <a:t>11,96  x V</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 6 M x 100 mL</a:t>
            </a:r>
          </a:p>
          <a:p>
            <a:pPr>
              <a:lnSpc>
                <a:spcPct val="150000"/>
              </a:lnSpc>
              <a:buNone/>
            </a:pPr>
            <a:r>
              <a:rPr lang="tr-TR" sz="1600" dirty="0">
                <a:latin typeface="Times New Roman" pitchFamily="18" charset="0"/>
                <a:cs typeface="Times New Roman" pitchFamily="18" charset="0"/>
              </a:rPr>
              <a:t>V</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 5,016 mL 2 M </a:t>
            </a:r>
            <a:r>
              <a:rPr lang="tr-TR" sz="1600" dirty="0" err="1">
                <a:latin typeface="Times New Roman" pitchFamily="18" charset="0"/>
                <a:cs typeface="Times New Roman" pitchFamily="18" charset="0"/>
              </a:rPr>
              <a:t>HCl</a:t>
            </a:r>
            <a:r>
              <a:rPr lang="tr-TR" sz="1600" dirty="0">
                <a:latin typeface="Times New Roman" pitchFamily="18" charset="0"/>
                <a:cs typeface="Times New Roman" pitchFamily="18" charset="0"/>
              </a:rPr>
              <a:t> alınıp 100 mL ye tamamlanır.</a:t>
            </a:r>
          </a:p>
          <a:p>
            <a:pPr>
              <a:lnSpc>
                <a:spcPct val="150000"/>
              </a:lnSpc>
              <a:buNone/>
            </a:pPr>
            <a:endParaRPr lang="tr-TR" sz="1600" dirty="0">
              <a:latin typeface="Times New Roman" pitchFamily="18" charset="0"/>
              <a:cs typeface="Times New Roman" pitchFamily="18" charset="0"/>
            </a:endParaRPr>
          </a:p>
          <a:p>
            <a:pPr>
              <a:lnSpc>
                <a:spcPct val="150000"/>
              </a:lnSpc>
              <a:buNone/>
            </a:pPr>
            <a:endParaRPr lang="tr-TR" sz="1600" dirty="0">
              <a:latin typeface="Times New Roman" pitchFamily="18" charset="0"/>
              <a:cs typeface="Times New Roman" pitchFamily="18" charset="0"/>
            </a:endParaRPr>
          </a:p>
          <a:p>
            <a:pPr>
              <a:lnSpc>
                <a:spcPct val="150000"/>
              </a:lnSpc>
              <a:buNone/>
            </a:pPr>
            <a:endParaRPr lang="tr-TR" sz="1600" dirty="0">
              <a:latin typeface="Times New Roman" pitchFamily="18" charset="0"/>
              <a:cs typeface="Times New Roman" pitchFamily="18" charset="0"/>
            </a:endParaRPr>
          </a:p>
          <a:p>
            <a:pPr eaLnBrk="1" hangingPunct="1">
              <a:lnSpc>
                <a:spcPct val="150000"/>
              </a:lnSpc>
              <a:buNone/>
            </a:pPr>
            <a:endParaRPr lang="tr-TR" sz="1600" dirty="0">
              <a:latin typeface="Times New Roman" pitchFamily="18" charset="0"/>
              <a:cs typeface="Times New Roman" pitchFamily="18" charset="0"/>
            </a:endParaRPr>
          </a:p>
        </p:txBody>
      </p:sp>
    </p:spTree>
    <p:extLst>
      <p:ext uri="{BB962C8B-B14F-4D97-AF65-F5344CB8AC3E}">
        <p14:creationId xmlns:p14="http://schemas.microsoft.com/office/powerpoint/2010/main" val="3932447972"/>
      </p:ext>
    </p:extLst>
  </p:cSld>
  <p:clrMapOvr>
    <a:masterClrMapping/>
  </p:clrMapOvr>
  <p:transition spd="slow">
    <p:push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18</a:t>
            </a:fld>
            <a:endParaRPr lang="tr-TR"/>
          </a:p>
        </p:txBody>
      </p:sp>
      <p:sp>
        <p:nvSpPr>
          <p:cNvPr id="12290" name="1 Başlık"/>
          <p:cNvSpPr>
            <a:spLocks noGrp="1"/>
          </p:cNvSpPr>
          <p:nvPr>
            <p:ph type="title" idx="4294967295"/>
          </p:nvPr>
        </p:nvSpPr>
        <p:spPr>
          <a:xfrm>
            <a:off x="914400" y="285750"/>
            <a:ext cx="8229600" cy="582613"/>
          </a:xfrm>
        </p:spPr>
        <p:txBody>
          <a:bodyPr>
            <a:normAutofit fontScale="90000"/>
          </a:bodyPr>
          <a:lstStyle/>
          <a:p>
            <a:pPr>
              <a:lnSpc>
                <a:spcPct val="150000"/>
              </a:lnSpc>
            </a:pPr>
            <a:r>
              <a:rPr lang="tr-TR" sz="2400" dirty="0">
                <a:latin typeface="Times New Roman" pitchFamily="18" charset="0"/>
                <a:cs typeface="Times New Roman" pitchFamily="18" charset="0"/>
              </a:rPr>
              <a:t>İki çözelti karışımından çözelti hazırlama</a:t>
            </a:r>
          </a:p>
        </p:txBody>
      </p:sp>
      <p:sp>
        <p:nvSpPr>
          <p:cNvPr id="12291" name="2 İçerik Yer Tutucusu"/>
          <p:cNvSpPr>
            <a:spLocks noGrp="1"/>
          </p:cNvSpPr>
          <p:nvPr>
            <p:ph idx="4294967295"/>
          </p:nvPr>
        </p:nvSpPr>
        <p:spPr>
          <a:xfrm>
            <a:off x="0" y="1214438"/>
            <a:ext cx="7786688" cy="4929187"/>
          </a:xfrm>
        </p:spPr>
        <p:txBody>
          <a:bodyPr>
            <a:normAutofit/>
          </a:bodyPr>
          <a:lstStyle/>
          <a:p>
            <a:pPr>
              <a:lnSpc>
                <a:spcPct val="150000"/>
              </a:lnSpc>
              <a:buNone/>
            </a:pPr>
            <a:r>
              <a:rPr lang="tr-TR" sz="1600" dirty="0">
                <a:latin typeface="Times New Roman" pitchFamily="18" charset="0"/>
                <a:cs typeface="Times New Roman" pitchFamily="18" charset="0"/>
              </a:rPr>
              <a:t>Soru : 0,5 M </a:t>
            </a:r>
            <a:r>
              <a:rPr lang="tr-TR" sz="1600" dirty="0" err="1">
                <a:latin typeface="Times New Roman" pitchFamily="18" charset="0"/>
                <a:cs typeface="Times New Roman" pitchFamily="18" charset="0"/>
              </a:rPr>
              <a:t>NaCl</a:t>
            </a:r>
            <a:r>
              <a:rPr lang="tr-TR" sz="1600" dirty="0">
                <a:latin typeface="Times New Roman" pitchFamily="18" charset="0"/>
                <a:cs typeface="Times New Roman" pitchFamily="18" charset="0"/>
              </a:rPr>
              <a:t> ve 0,1 M </a:t>
            </a:r>
            <a:r>
              <a:rPr lang="tr-TR" sz="1600" dirty="0" err="1">
                <a:latin typeface="Times New Roman" pitchFamily="18" charset="0"/>
                <a:cs typeface="Times New Roman" pitchFamily="18" charset="0"/>
              </a:rPr>
              <a:t>NaCl</a:t>
            </a:r>
            <a:r>
              <a:rPr lang="tr-TR" sz="1600" dirty="0">
                <a:latin typeface="Times New Roman" pitchFamily="18" charset="0"/>
                <a:cs typeface="Times New Roman" pitchFamily="18" charset="0"/>
              </a:rPr>
              <a:t> çözeltileri kullanılarak 200 mL 0,4 M </a:t>
            </a:r>
            <a:r>
              <a:rPr lang="tr-TR" sz="1600" dirty="0" err="1">
                <a:latin typeface="Times New Roman" pitchFamily="18" charset="0"/>
                <a:cs typeface="Times New Roman" pitchFamily="18" charset="0"/>
              </a:rPr>
              <a:t>NaCl</a:t>
            </a:r>
            <a:r>
              <a:rPr lang="tr-TR" sz="1600" dirty="0">
                <a:latin typeface="Times New Roman" pitchFamily="18" charset="0"/>
                <a:cs typeface="Times New Roman" pitchFamily="18" charset="0"/>
              </a:rPr>
              <a:t> çözeltisi nasıl hazırlanır?</a:t>
            </a:r>
          </a:p>
          <a:p>
            <a:pPr>
              <a:lnSpc>
                <a:spcPct val="150000"/>
              </a:lnSpc>
              <a:buNone/>
            </a:pPr>
            <a:r>
              <a:rPr lang="tr-TR" sz="1600" dirty="0">
                <a:latin typeface="Times New Roman" pitchFamily="18" charset="0"/>
                <a:cs typeface="Times New Roman" pitchFamily="18" charset="0"/>
              </a:rPr>
              <a:t>1 çözeltiden n</a:t>
            </a:r>
            <a:r>
              <a:rPr lang="tr-TR" sz="1600" baseline="-25000" dirty="0">
                <a:latin typeface="Times New Roman" pitchFamily="18" charset="0"/>
                <a:cs typeface="Times New Roman" pitchFamily="18" charset="0"/>
              </a:rPr>
              <a:t>1 </a:t>
            </a:r>
            <a:r>
              <a:rPr lang="tr-TR" sz="1600" dirty="0">
                <a:latin typeface="Times New Roman" pitchFamily="18" charset="0"/>
                <a:cs typeface="Times New Roman" pitchFamily="18" charset="0"/>
              </a:rPr>
              <a:t>ikinci çözeltiden n</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aldığımızı </a:t>
            </a:r>
            <a:r>
              <a:rPr lang="tr-TR" sz="1600" dirty="0" err="1">
                <a:latin typeface="Times New Roman" pitchFamily="18" charset="0"/>
                <a:cs typeface="Times New Roman" pitchFamily="18" charset="0"/>
              </a:rPr>
              <a:t>farzedelim</a:t>
            </a:r>
            <a:r>
              <a:rPr lang="tr-TR" sz="1600" dirty="0">
                <a:latin typeface="Times New Roman" pitchFamily="18" charset="0"/>
                <a:cs typeface="Times New Roman" pitchFamily="18" charset="0"/>
              </a:rPr>
              <a:t>. Bunların toplamı </a:t>
            </a:r>
          </a:p>
          <a:p>
            <a:pPr>
              <a:lnSpc>
                <a:spcPct val="150000"/>
              </a:lnSpc>
              <a:buNone/>
            </a:pPr>
            <a:r>
              <a:rPr lang="tr-TR" sz="1600" dirty="0" err="1">
                <a:latin typeface="Times New Roman" pitchFamily="18" charset="0"/>
                <a:cs typeface="Times New Roman" pitchFamily="18" charset="0"/>
              </a:rPr>
              <a:t>n</a:t>
            </a:r>
            <a:r>
              <a:rPr lang="tr-TR" sz="1600" baseline="-25000" dirty="0" err="1">
                <a:latin typeface="Times New Roman" pitchFamily="18" charset="0"/>
                <a:cs typeface="Times New Roman" pitchFamily="18" charset="0"/>
              </a:rPr>
              <a:t>t</a:t>
            </a:r>
            <a:r>
              <a:rPr lang="tr-TR" sz="1600" dirty="0">
                <a:latin typeface="Times New Roman" pitchFamily="18" charset="0"/>
                <a:cs typeface="Times New Roman" pitchFamily="18" charset="0"/>
              </a:rPr>
              <a:t>  = n</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 n</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 olur   </a:t>
            </a:r>
            <a:r>
              <a:rPr lang="tr-TR" sz="1600" dirty="0" err="1">
                <a:latin typeface="Times New Roman" pitchFamily="18" charset="0"/>
                <a:cs typeface="Times New Roman" pitchFamily="18" charset="0"/>
              </a:rPr>
              <a:t>molarite</a:t>
            </a:r>
            <a:r>
              <a:rPr lang="tr-TR" sz="1600" dirty="0">
                <a:latin typeface="Times New Roman" pitchFamily="18" charset="0"/>
                <a:cs typeface="Times New Roman" pitchFamily="18" charset="0"/>
              </a:rPr>
              <a:t> denkleminden</a:t>
            </a:r>
          </a:p>
          <a:p>
            <a:pPr>
              <a:lnSpc>
                <a:spcPct val="150000"/>
              </a:lnSpc>
              <a:buNone/>
            </a:pPr>
            <a:r>
              <a:rPr lang="tr-TR" sz="1600" dirty="0" err="1">
                <a:latin typeface="Times New Roman" pitchFamily="18" charset="0"/>
                <a:cs typeface="Times New Roman" pitchFamily="18" charset="0"/>
              </a:rPr>
              <a:t>M</a:t>
            </a:r>
            <a:r>
              <a:rPr lang="tr-TR" sz="1600" baseline="-25000" dirty="0" err="1">
                <a:latin typeface="Times New Roman" pitchFamily="18" charset="0"/>
                <a:cs typeface="Times New Roman" pitchFamily="18" charset="0"/>
              </a:rPr>
              <a:t>t</a:t>
            </a:r>
            <a:r>
              <a:rPr lang="tr-TR" sz="1600" dirty="0">
                <a:latin typeface="Times New Roman" pitchFamily="18" charset="0"/>
                <a:cs typeface="Times New Roman" pitchFamily="18" charset="0"/>
              </a:rPr>
              <a:t> x </a:t>
            </a:r>
            <a:r>
              <a:rPr lang="tr-TR" sz="1600" dirty="0" err="1">
                <a:latin typeface="Times New Roman" pitchFamily="18" charset="0"/>
                <a:cs typeface="Times New Roman" pitchFamily="18" charset="0"/>
              </a:rPr>
              <a:t>V</a:t>
            </a:r>
            <a:r>
              <a:rPr lang="tr-TR" sz="1600" baseline="-25000" dirty="0" err="1">
                <a:latin typeface="Times New Roman" pitchFamily="18" charset="0"/>
                <a:cs typeface="Times New Roman" pitchFamily="18" charset="0"/>
              </a:rPr>
              <a:t>t</a:t>
            </a:r>
            <a:r>
              <a:rPr lang="tr-TR" sz="1600" dirty="0">
                <a:latin typeface="Times New Roman" pitchFamily="18" charset="0"/>
                <a:cs typeface="Times New Roman" pitchFamily="18" charset="0"/>
              </a:rPr>
              <a:t>   =  M1 x V</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  M</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 x V</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 olur </a:t>
            </a:r>
          </a:p>
          <a:p>
            <a:pPr>
              <a:lnSpc>
                <a:spcPct val="150000"/>
              </a:lnSpc>
              <a:buNone/>
            </a:pPr>
            <a:r>
              <a:rPr lang="tr-TR" sz="1600" dirty="0">
                <a:latin typeface="Times New Roman" pitchFamily="18" charset="0"/>
                <a:cs typeface="Times New Roman" pitchFamily="18" charset="0"/>
              </a:rPr>
              <a:t>0,4 M x 200 mL   = 0,5 M x V</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mL  +  0,1 x (200 –V</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a:t>
            </a:r>
          </a:p>
          <a:p>
            <a:pPr>
              <a:lnSpc>
                <a:spcPct val="150000"/>
              </a:lnSpc>
              <a:buNone/>
            </a:pPr>
            <a:r>
              <a:rPr lang="tr-TR" sz="1600" dirty="0">
                <a:latin typeface="Times New Roman" pitchFamily="18" charset="0"/>
                <a:cs typeface="Times New Roman" pitchFamily="18" charset="0"/>
              </a:rPr>
              <a:t>80 = 0,5 V</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 ( 20 – 0,1 V</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a:t>
            </a:r>
          </a:p>
          <a:p>
            <a:pPr>
              <a:lnSpc>
                <a:spcPct val="150000"/>
              </a:lnSpc>
              <a:buNone/>
            </a:pPr>
            <a:r>
              <a:rPr lang="tr-TR" sz="1600" dirty="0">
                <a:latin typeface="Times New Roman" pitchFamily="18" charset="0"/>
                <a:cs typeface="Times New Roman" pitchFamily="18" charset="0"/>
              </a:rPr>
              <a:t>60 = 0,5 V</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  0,1 V</a:t>
            </a:r>
            <a:r>
              <a:rPr lang="tr-TR" sz="1600" baseline="-25000" dirty="0">
                <a:latin typeface="Times New Roman" pitchFamily="18" charset="0"/>
                <a:cs typeface="Times New Roman" pitchFamily="18" charset="0"/>
              </a:rPr>
              <a:t>1</a:t>
            </a:r>
            <a:endParaRPr lang="tr-TR" sz="1600" dirty="0">
              <a:latin typeface="Times New Roman" pitchFamily="18" charset="0"/>
              <a:cs typeface="Times New Roman" pitchFamily="18" charset="0"/>
            </a:endParaRPr>
          </a:p>
          <a:p>
            <a:pPr>
              <a:lnSpc>
                <a:spcPct val="150000"/>
              </a:lnSpc>
              <a:buNone/>
            </a:pPr>
            <a:r>
              <a:rPr lang="tr-TR" sz="1600" dirty="0">
                <a:latin typeface="Times New Roman" pitchFamily="18" charset="0"/>
                <a:cs typeface="Times New Roman" pitchFamily="18" charset="0"/>
              </a:rPr>
              <a:t>60 = 0,4 V</a:t>
            </a:r>
            <a:r>
              <a:rPr lang="tr-TR" sz="1600" baseline="-25000" dirty="0">
                <a:latin typeface="Times New Roman" pitchFamily="18" charset="0"/>
                <a:cs typeface="Times New Roman" pitchFamily="18" charset="0"/>
              </a:rPr>
              <a:t>1</a:t>
            </a:r>
            <a:endParaRPr lang="tr-TR" sz="1600" dirty="0">
              <a:latin typeface="Times New Roman" pitchFamily="18" charset="0"/>
              <a:cs typeface="Times New Roman" pitchFamily="18" charset="0"/>
            </a:endParaRPr>
          </a:p>
          <a:p>
            <a:pPr>
              <a:lnSpc>
                <a:spcPct val="150000"/>
              </a:lnSpc>
              <a:buNone/>
            </a:pPr>
            <a:r>
              <a:rPr lang="tr-TR" sz="1600" dirty="0">
                <a:latin typeface="Times New Roman" pitchFamily="18" charset="0"/>
                <a:cs typeface="Times New Roman" pitchFamily="18" charset="0"/>
              </a:rPr>
              <a:t>150 mL  =  V</a:t>
            </a:r>
            <a:r>
              <a:rPr lang="tr-TR" sz="1600" baseline="-25000" dirty="0">
                <a:latin typeface="Times New Roman" pitchFamily="18" charset="0"/>
                <a:cs typeface="Times New Roman" pitchFamily="18" charset="0"/>
              </a:rPr>
              <a:t>1  </a:t>
            </a:r>
            <a:endParaRPr lang="tr-TR" sz="1600" dirty="0">
              <a:latin typeface="Times New Roman" pitchFamily="18" charset="0"/>
              <a:cs typeface="Times New Roman" pitchFamily="18" charset="0"/>
            </a:endParaRPr>
          </a:p>
          <a:p>
            <a:pPr>
              <a:lnSpc>
                <a:spcPct val="150000"/>
              </a:lnSpc>
              <a:buNone/>
            </a:pPr>
            <a:r>
              <a:rPr lang="tr-TR" sz="1600" dirty="0">
                <a:latin typeface="Times New Roman" pitchFamily="18" charset="0"/>
                <a:cs typeface="Times New Roman" pitchFamily="18" charset="0"/>
              </a:rPr>
              <a:t>V</a:t>
            </a:r>
            <a:r>
              <a:rPr lang="tr-TR" sz="1600" baseline="-25000" dirty="0">
                <a:latin typeface="Times New Roman" pitchFamily="18" charset="0"/>
                <a:cs typeface="Times New Roman" pitchFamily="18" charset="0"/>
              </a:rPr>
              <a:t>2 </a:t>
            </a:r>
            <a:r>
              <a:rPr lang="tr-TR" sz="1600" dirty="0">
                <a:latin typeface="Times New Roman" pitchFamily="18" charset="0"/>
                <a:cs typeface="Times New Roman" pitchFamily="18" charset="0"/>
              </a:rPr>
              <a:t>  = 50 mL</a:t>
            </a:r>
          </a:p>
          <a:p>
            <a:pPr>
              <a:lnSpc>
                <a:spcPct val="150000"/>
              </a:lnSpc>
              <a:buNone/>
            </a:pPr>
            <a:endParaRPr lang="tr-TR" sz="1600" dirty="0">
              <a:latin typeface="Times New Roman" pitchFamily="18" charset="0"/>
              <a:cs typeface="Times New Roman" pitchFamily="18" charset="0"/>
            </a:endParaRPr>
          </a:p>
        </p:txBody>
      </p:sp>
    </p:spTree>
    <p:extLst>
      <p:ext uri="{BB962C8B-B14F-4D97-AF65-F5344CB8AC3E}">
        <p14:creationId xmlns:p14="http://schemas.microsoft.com/office/powerpoint/2010/main" val="1071438928"/>
      </p:ext>
    </p:extLst>
  </p:cSld>
  <p:clrMapOvr>
    <a:masterClrMapping/>
  </p:clrMapOvr>
  <p:transition spd="slow">
    <p:plu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pPr>
              <a:defRPr/>
            </a:pPr>
            <a:fld id="{B6165E91-452C-418D-A326-86756945CF5E}" type="slidenum">
              <a:rPr lang="tr-TR" smtClean="0"/>
              <a:pPr>
                <a:defRPr/>
              </a:pPr>
              <a:t>19</a:t>
            </a:fld>
            <a:endParaRPr lang="tr-TR"/>
          </a:p>
        </p:txBody>
      </p:sp>
      <p:sp>
        <p:nvSpPr>
          <p:cNvPr id="12290" name="1 Başlık"/>
          <p:cNvSpPr>
            <a:spLocks noGrp="1"/>
          </p:cNvSpPr>
          <p:nvPr>
            <p:ph type="title" idx="4294967295"/>
          </p:nvPr>
        </p:nvSpPr>
        <p:spPr>
          <a:xfrm>
            <a:off x="914400" y="285750"/>
            <a:ext cx="8229600" cy="582613"/>
          </a:xfrm>
        </p:spPr>
        <p:txBody>
          <a:bodyPr>
            <a:normAutofit fontScale="90000"/>
          </a:bodyPr>
          <a:lstStyle/>
          <a:p>
            <a:pPr>
              <a:lnSpc>
                <a:spcPct val="150000"/>
              </a:lnSpc>
            </a:pPr>
            <a:r>
              <a:rPr lang="tr-TR" sz="2400" dirty="0">
                <a:latin typeface="Times New Roman" pitchFamily="18" charset="0"/>
                <a:cs typeface="Times New Roman" pitchFamily="18" charset="0"/>
              </a:rPr>
              <a:t>Seyreltik çözeltiden derişik çözelti hazırlama</a:t>
            </a:r>
          </a:p>
        </p:txBody>
      </p:sp>
      <p:sp>
        <p:nvSpPr>
          <p:cNvPr id="12291" name="2 İçerik Yer Tutucusu"/>
          <p:cNvSpPr>
            <a:spLocks noGrp="1"/>
          </p:cNvSpPr>
          <p:nvPr>
            <p:ph idx="4294967295"/>
          </p:nvPr>
        </p:nvSpPr>
        <p:spPr>
          <a:xfrm>
            <a:off x="0" y="1214438"/>
            <a:ext cx="3929063" cy="4929187"/>
          </a:xfrm>
        </p:spPr>
        <p:txBody>
          <a:bodyPr>
            <a:normAutofit/>
          </a:bodyPr>
          <a:lstStyle/>
          <a:p>
            <a:pPr>
              <a:lnSpc>
                <a:spcPct val="150000"/>
              </a:lnSpc>
              <a:buNone/>
            </a:pPr>
            <a:r>
              <a:rPr lang="tr-TR" sz="1600" dirty="0">
                <a:latin typeface="Times New Roman" pitchFamily="18" charset="0"/>
                <a:cs typeface="Times New Roman" pitchFamily="18" charset="0"/>
              </a:rPr>
              <a:t>	M</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x V</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  M</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 x V</a:t>
            </a:r>
            <a:r>
              <a:rPr lang="tr-TR" sz="1600" baseline="-25000" dirty="0">
                <a:latin typeface="Times New Roman" pitchFamily="18" charset="0"/>
                <a:cs typeface="Times New Roman" pitchFamily="18" charset="0"/>
              </a:rPr>
              <a:t>2</a:t>
            </a:r>
            <a:endParaRPr lang="tr-TR" sz="1600" dirty="0">
              <a:latin typeface="Times New Roman" pitchFamily="18" charset="0"/>
              <a:cs typeface="Times New Roman" pitchFamily="18" charset="0"/>
            </a:endParaRPr>
          </a:p>
          <a:p>
            <a:pPr>
              <a:lnSpc>
                <a:spcPct val="150000"/>
              </a:lnSpc>
              <a:buNone/>
            </a:pPr>
            <a:r>
              <a:rPr lang="tr-TR" sz="1600" dirty="0">
                <a:latin typeface="Times New Roman" pitchFamily="18" charset="0"/>
                <a:cs typeface="Times New Roman" pitchFamily="18" charset="0"/>
              </a:rPr>
              <a:t>	Seyreltik çözelti buharlaştırılarak çözücü uçurulur. Ancak hassas hacimde buharlaştırmayı bitirmek zordur. Bu nedenle tamamı yada fazlası buharlaştırılır. Daha sonra balon </a:t>
            </a:r>
            <a:r>
              <a:rPr lang="tr-TR" sz="1600" dirty="0" err="1">
                <a:latin typeface="Times New Roman" pitchFamily="18" charset="0"/>
                <a:cs typeface="Times New Roman" pitchFamily="18" charset="0"/>
              </a:rPr>
              <a:t>jojeye</a:t>
            </a:r>
            <a:r>
              <a:rPr lang="tr-TR" sz="1600" dirty="0">
                <a:latin typeface="Times New Roman" pitchFamily="18" charset="0"/>
                <a:cs typeface="Times New Roman" pitchFamily="18" charset="0"/>
              </a:rPr>
              <a:t> alınarak istenilen hacme tamamlanır.</a:t>
            </a:r>
          </a:p>
        </p:txBody>
      </p:sp>
      <p:pic>
        <p:nvPicPr>
          <p:cNvPr id="87043" name="Picture 3"/>
          <p:cNvPicPr>
            <a:picLocks noChangeAspect="1" noChangeArrowheads="1"/>
          </p:cNvPicPr>
          <p:nvPr/>
        </p:nvPicPr>
        <p:blipFill>
          <a:blip r:embed="rId2" cstate="print"/>
          <a:srcRect/>
          <a:stretch>
            <a:fillRect/>
          </a:stretch>
        </p:blipFill>
        <p:spPr bwMode="auto">
          <a:xfrm>
            <a:off x="5143504" y="1142984"/>
            <a:ext cx="3357586" cy="1904667"/>
          </a:xfrm>
          <a:prstGeom prst="rect">
            <a:avLst/>
          </a:prstGeom>
          <a:noFill/>
          <a:ln w="9525">
            <a:noFill/>
            <a:miter lim="800000"/>
            <a:headEnd/>
            <a:tailEnd/>
          </a:ln>
        </p:spPr>
      </p:pic>
      <p:pic>
        <p:nvPicPr>
          <p:cNvPr id="87044" name="Picture 4"/>
          <p:cNvPicPr>
            <a:picLocks noChangeAspect="1" noChangeArrowheads="1"/>
          </p:cNvPicPr>
          <p:nvPr/>
        </p:nvPicPr>
        <p:blipFill>
          <a:blip r:embed="rId3" cstate="print"/>
          <a:srcRect/>
          <a:stretch>
            <a:fillRect/>
          </a:stretch>
        </p:blipFill>
        <p:spPr bwMode="auto">
          <a:xfrm>
            <a:off x="6143636" y="3429000"/>
            <a:ext cx="1571636" cy="2723048"/>
          </a:xfrm>
          <a:prstGeom prst="rect">
            <a:avLst/>
          </a:prstGeom>
          <a:noFill/>
          <a:ln w="9525">
            <a:noFill/>
            <a:miter lim="800000"/>
            <a:headEnd/>
            <a:tailEnd/>
          </a:ln>
        </p:spPr>
      </p:pic>
    </p:spTree>
    <p:extLst>
      <p:ext uri="{BB962C8B-B14F-4D97-AF65-F5344CB8AC3E}">
        <p14:creationId xmlns:p14="http://schemas.microsoft.com/office/powerpoint/2010/main" val="2321765828"/>
      </p:ext>
    </p:extLst>
  </p:cSld>
  <p:clrMapOvr>
    <a:masterClrMapping/>
  </p:clrMapOvr>
  <p:transition spd="slow">
    <p:pull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2</a:t>
            </a:fld>
            <a:endParaRPr lang="tr-TR"/>
          </a:p>
        </p:txBody>
      </p:sp>
      <p:sp>
        <p:nvSpPr>
          <p:cNvPr id="10242" name="1 Başlık"/>
          <p:cNvSpPr>
            <a:spLocks noGrp="1"/>
          </p:cNvSpPr>
          <p:nvPr>
            <p:ph type="title" idx="4294967295"/>
          </p:nvPr>
        </p:nvSpPr>
        <p:spPr>
          <a:xfrm>
            <a:off x="0" y="274638"/>
            <a:ext cx="7729538" cy="511175"/>
          </a:xfrm>
        </p:spPr>
        <p:txBody>
          <a:bodyPr/>
          <a:lstStyle/>
          <a:p>
            <a:pPr algn="l" eaLnBrk="1" hangingPunct="1"/>
            <a:r>
              <a:rPr lang="tr-TR" sz="2400" dirty="0">
                <a:latin typeface="Times New Roman" pitchFamily="18" charset="0"/>
                <a:cs typeface="Times New Roman" pitchFamily="18" charset="0"/>
              </a:rPr>
              <a:t>Çözelti ile ilgili bazı kavramlar</a:t>
            </a:r>
            <a:endParaRPr lang="tr-TR" sz="2400" dirty="0"/>
          </a:p>
        </p:txBody>
      </p:sp>
      <p:sp>
        <p:nvSpPr>
          <p:cNvPr id="10243" name="2 İçerik Yer Tutucusu"/>
          <p:cNvSpPr>
            <a:spLocks noGrp="1"/>
          </p:cNvSpPr>
          <p:nvPr>
            <p:ph idx="4294967295"/>
          </p:nvPr>
        </p:nvSpPr>
        <p:spPr>
          <a:xfrm>
            <a:off x="914400" y="1143000"/>
            <a:ext cx="8229600" cy="5000625"/>
          </a:xfrm>
        </p:spPr>
        <p:txBody>
          <a:bodyPr/>
          <a:lstStyle/>
          <a:p>
            <a:pPr eaLnBrk="1" hangingPunct="1">
              <a:lnSpc>
                <a:spcPct val="150000"/>
              </a:lnSpc>
              <a:buNone/>
            </a:pPr>
            <a:r>
              <a:rPr lang="tr-TR" sz="1600" dirty="0">
                <a:solidFill>
                  <a:srgbClr val="FF0000"/>
                </a:solidFill>
                <a:latin typeface="Times New Roman" pitchFamily="18" charset="0"/>
                <a:cs typeface="Times New Roman" pitchFamily="18" charset="0"/>
              </a:rPr>
              <a:t>Çözelti:</a:t>
            </a:r>
            <a:r>
              <a:rPr lang="tr-TR" sz="1600" dirty="0">
                <a:latin typeface="Times New Roman" pitchFamily="18" charset="0"/>
                <a:cs typeface="Times New Roman" pitchFamily="18" charset="0"/>
              </a:rPr>
              <a:t> çözeltiler, fiziksel özellikleri her yerinde aynı olan homojen karışımlardır</a:t>
            </a:r>
            <a:r>
              <a:rPr lang="tr-TR" sz="1600" b="1" dirty="0">
                <a:latin typeface="Times New Roman" pitchFamily="18" charset="0"/>
                <a:cs typeface="Times New Roman" pitchFamily="18" charset="0"/>
              </a:rPr>
              <a:t>. </a:t>
            </a:r>
          </a:p>
          <a:p>
            <a:pPr eaLnBrk="1" hangingPunct="1">
              <a:lnSpc>
                <a:spcPct val="150000"/>
              </a:lnSpc>
              <a:buNone/>
            </a:pPr>
            <a:r>
              <a:rPr lang="tr-TR" sz="1600" dirty="0">
                <a:latin typeface="Times New Roman" pitchFamily="18" charset="0"/>
                <a:cs typeface="Times New Roman" pitchFamily="18" charset="0"/>
              </a:rPr>
              <a:t>Bir çözeltide en az iki bileşen vardır. </a:t>
            </a:r>
          </a:p>
          <a:p>
            <a:pPr eaLnBrk="1" hangingPunct="1">
              <a:lnSpc>
                <a:spcPct val="150000"/>
              </a:lnSpc>
              <a:buNone/>
            </a:pPr>
            <a:r>
              <a:rPr lang="tr-TR" sz="1600" dirty="0">
                <a:solidFill>
                  <a:srgbClr val="FF0000"/>
                </a:solidFill>
                <a:latin typeface="Times New Roman" pitchFamily="18" charset="0"/>
                <a:cs typeface="Times New Roman" pitchFamily="18" charset="0"/>
              </a:rPr>
              <a:t>Çözücü: </a:t>
            </a:r>
            <a:r>
              <a:rPr lang="tr-TR" sz="1600" dirty="0">
                <a:latin typeface="Times New Roman" pitchFamily="18" charset="0"/>
                <a:cs typeface="Times New Roman" pitchFamily="18" charset="0"/>
              </a:rPr>
              <a:t>Çözelti içinde miktarı çok olan bileşene "çözücü", miktarı az olan bileşene ise "çözünen" denir. (Su daima çözücüdür)</a:t>
            </a:r>
          </a:p>
          <a:p>
            <a:pPr eaLnBrk="1" hangingPunct="1">
              <a:lnSpc>
                <a:spcPct val="150000"/>
              </a:lnSpc>
              <a:buNone/>
            </a:pPr>
            <a:r>
              <a:rPr lang="tr-TR" sz="1600" dirty="0">
                <a:latin typeface="Times New Roman" pitchFamily="18" charset="0"/>
                <a:cs typeface="Times New Roman" pitchFamily="18" charset="0"/>
              </a:rPr>
              <a:t>Çözücü ve çözünen; katı, sıvı veya gaz</a:t>
            </a:r>
            <a:r>
              <a:rPr lang="tr-TR" sz="1600" b="1" dirty="0">
                <a:latin typeface="Times New Roman" pitchFamily="18" charset="0"/>
                <a:cs typeface="Times New Roman" pitchFamily="18" charset="0"/>
              </a:rPr>
              <a:t> </a:t>
            </a:r>
            <a:r>
              <a:rPr lang="tr-TR" sz="1600" dirty="0">
                <a:latin typeface="Times New Roman" pitchFamily="18" charset="0"/>
                <a:cs typeface="Times New Roman" pitchFamily="18" charset="0"/>
              </a:rPr>
              <a:t>olabilir. Buna göre çeşitli çözeltiler hazırlanabilir.</a:t>
            </a:r>
          </a:p>
          <a:p>
            <a:pPr eaLnBrk="1" hangingPunct="1">
              <a:lnSpc>
                <a:spcPct val="150000"/>
              </a:lnSpc>
              <a:buNone/>
            </a:pPr>
            <a:r>
              <a:rPr lang="tr-TR" sz="1600" dirty="0">
                <a:solidFill>
                  <a:srgbClr val="FF0000"/>
                </a:solidFill>
                <a:latin typeface="Times New Roman" pitchFamily="18" charset="0"/>
                <a:cs typeface="Times New Roman" pitchFamily="18" charset="0"/>
              </a:rPr>
              <a:t>Çözünürlük: </a:t>
            </a:r>
            <a:r>
              <a:rPr lang="tr-TR" sz="1600" dirty="0">
                <a:latin typeface="Times New Roman" pitchFamily="18" charset="0"/>
                <a:cs typeface="Times New Roman" pitchFamily="18" charset="0"/>
              </a:rPr>
              <a:t>Belli şartlarda belli bir miktar çözeltide (veya çözücüde) en çok çözünebilen madde miktarıdır</a:t>
            </a:r>
          </a:p>
          <a:p>
            <a:pPr eaLnBrk="1" hangingPunct="1">
              <a:lnSpc>
                <a:spcPct val="150000"/>
              </a:lnSpc>
              <a:buNone/>
            </a:pPr>
            <a:r>
              <a:rPr lang="tr-TR" sz="1600" dirty="0">
                <a:solidFill>
                  <a:srgbClr val="FF0000"/>
                </a:solidFill>
                <a:latin typeface="Times New Roman" pitchFamily="18" charset="0"/>
                <a:cs typeface="Times New Roman" pitchFamily="18" charset="0"/>
              </a:rPr>
              <a:t>Derişim: </a:t>
            </a:r>
            <a:r>
              <a:rPr lang="tr-TR" sz="1600" dirty="0">
                <a:latin typeface="Times New Roman" pitchFamily="18" charset="0"/>
                <a:cs typeface="Times New Roman" pitchFamily="18" charset="0"/>
              </a:rPr>
              <a:t>Konsantrasyon, Çözeltideki çözünen maddenin miktarı</a:t>
            </a:r>
          </a:p>
          <a:p>
            <a:pPr eaLnBrk="1" hangingPunct="1">
              <a:lnSpc>
                <a:spcPct val="150000"/>
              </a:lnSpc>
              <a:buNone/>
            </a:pPr>
            <a:r>
              <a:rPr lang="tr-TR" sz="1600" dirty="0">
                <a:latin typeface="Times New Roman" pitchFamily="18" charset="0"/>
                <a:cs typeface="Times New Roman" pitchFamily="18" charset="0"/>
              </a:rPr>
              <a:t>Derişim Birimleri: Derişimin niteliği, </a:t>
            </a:r>
            <a:r>
              <a:rPr lang="tr-TR" sz="1600" dirty="0" err="1">
                <a:latin typeface="Times New Roman" pitchFamily="18" charset="0"/>
                <a:cs typeface="Times New Roman" pitchFamily="18" charset="0"/>
              </a:rPr>
              <a:t>Molarite</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narmalite</a:t>
            </a:r>
            <a:r>
              <a:rPr lang="tr-TR" sz="1600" dirty="0">
                <a:latin typeface="Times New Roman" pitchFamily="18" charset="0"/>
                <a:cs typeface="Times New Roman" pitchFamily="18" charset="0"/>
              </a:rPr>
              <a:t>, yüzde, mol kesri vs.</a:t>
            </a:r>
          </a:p>
          <a:p>
            <a:pPr eaLnBrk="1" hangingPunct="1">
              <a:lnSpc>
                <a:spcPct val="150000"/>
              </a:lnSpc>
              <a:buNone/>
            </a:pPr>
            <a:r>
              <a:rPr lang="tr-TR" sz="1600" dirty="0">
                <a:solidFill>
                  <a:srgbClr val="FF0000"/>
                </a:solidFill>
                <a:latin typeface="Times New Roman" pitchFamily="18" charset="0"/>
                <a:cs typeface="Times New Roman" pitchFamily="18" charset="0"/>
              </a:rPr>
              <a:t>Doymuş çözelti : </a:t>
            </a:r>
            <a:r>
              <a:rPr lang="tr-TR" sz="1600" dirty="0">
                <a:latin typeface="Times New Roman" pitchFamily="18" charset="0"/>
                <a:cs typeface="Times New Roman" pitchFamily="18" charset="0"/>
              </a:rPr>
              <a:t>Çözünen = çözünebilen</a:t>
            </a:r>
          </a:p>
          <a:p>
            <a:pPr eaLnBrk="1" hangingPunct="1">
              <a:lnSpc>
                <a:spcPct val="150000"/>
              </a:lnSpc>
              <a:buNone/>
            </a:pPr>
            <a:r>
              <a:rPr lang="tr-TR" sz="1600" dirty="0">
                <a:solidFill>
                  <a:srgbClr val="FF0000"/>
                </a:solidFill>
                <a:latin typeface="Times New Roman" pitchFamily="18" charset="0"/>
                <a:cs typeface="Times New Roman" pitchFamily="18" charset="0"/>
              </a:rPr>
              <a:t>Doymamış çözelti: </a:t>
            </a:r>
            <a:r>
              <a:rPr lang="tr-TR" sz="1600" dirty="0">
                <a:latin typeface="Times New Roman" pitchFamily="18" charset="0"/>
                <a:cs typeface="Times New Roman" pitchFamily="18" charset="0"/>
              </a:rPr>
              <a:t>Çözünen &lt; çözünebilen</a:t>
            </a:r>
            <a:endParaRPr lang="tr-TR" sz="1600" dirty="0">
              <a:solidFill>
                <a:srgbClr val="FF0000"/>
              </a:solidFill>
              <a:latin typeface="Times New Roman" pitchFamily="18" charset="0"/>
              <a:cs typeface="Times New Roman" pitchFamily="18" charset="0"/>
            </a:endParaRPr>
          </a:p>
          <a:p>
            <a:pPr eaLnBrk="1" hangingPunct="1">
              <a:lnSpc>
                <a:spcPct val="150000"/>
              </a:lnSpc>
              <a:buNone/>
            </a:pPr>
            <a:r>
              <a:rPr lang="tr-TR" sz="1600" dirty="0">
                <a:solidFill>
                  <a:srgbClr val="FF0000"/>
                </a:solidFill>
                <a:latin typeface="Times New Roman" pitchFamily="18" charset="0"/>
                <a:cs typeface="Times New Roman" pitchFamily="18" charset="0"/>
              </a:rPr>
              <a:t>Aşırı Doymuş Çözelti: </a:t>
            </a:r>
            <a:r>
              <a:rPr lang="tr-TR" sz="1600" dirty="0">
                <a:latin typeface="Times New Roman" pitchFamily="18" charset="0"/>
                <a:cs typeface="Times New Roman" pitchFamily="18" charset="0"/>
              </a:rPr>
              <a:t>Çözünen &gt; çözünebilen</a:t>
            </a:r>
            <a:endParaRPr lang="tr-TR" sz="1600" dirty="0">
              <a:solidFill>
                <a:srgbClr val="FF0000"/>
              </a:solidFill>
              <a:latin typeface="Times New Roman" pitchFamily="18" charset="0"/>
              <a:cs typeface="Times New Roman" pitchFamily="18" charset="0"/>
            </a:endParaRPr>
          </a:p>
          <a:p>
            <a:pPr eaLnBrk="1" hangingPunct="1"/>
            <a:endParaRPr lang="tr-TR" sz="1800" dirty="0"/>
          </a:p>
          <a:p>
            <a:pPr eaLnBrk="1" hangingPunct="1"/>
            <a:endParaRPr lang="tr-TR" sz="1800" dirty="0"/>
          </a:p>
        </p:txBody>
      </p:sp>
    </p:spTree>
    <p:extLst>
      <p:ext uri="{BB962C8B-B14F-4D97-AF65-F5344CB8AC3E}">
        <p14:creationId xmlns:p14="http://schemas.microsoft.com/office/powerpoint/2010/main" val="3932929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20</a:t>
            </a:fld>
            <a:endParaRPr lang="tr-TR"/>
          </a:p>
        </p:txBody>
      </p:sp>
      <p:sp>
        <p:nvSpPr>
          <p:cNvPr id="12290" name="1 Başlık"/>
          <p:cNvSpPr>
            <a:spLocks noGrp="1"/>
          </p:cNvSpPr>
          <p:nvPr>
            <p:ph type="title" idx="4294967295"/>
          </p:nvPr>
        </p:nvSpPr>
        <p:spPr>
          <a:xfrm>
            <a:off x="914400" y="285750"/>
            <a:ext cx="8229600" cy="582613"/>
          </a:xfrm>
        </p:spPr>
        <p:txBody>
          <a:bodyPr>
            <a:normAutofit fontScale="90000"/>
          </a:bodyPr>
          <a:lstStyle/>
          <a:p>
            <a:pPr>
              <a:lnSpc>
                <a:spcPct val="150000"/>
              </a:lnSpc>
            </a:pPr>
            <a:r>
              <a:rPr lang="tr-TR" sz="2400" dirty="0" err="1">
                <a:latin typeface="Times New Roman" pitchFamily="18" charset="0"/>
                <a:cs typeface="Times New Roman" pitchFamily="18" charset="0"/>
              </a:rPr>
              <a:t>Normalite</a:t>
            </a:r>
            <a:endParaRPr lang="tr-TR" sz="2400" dirty="0">
              <a:latin typeface="Times New Roman" pitchFamily="18" charset="0"/>
              <a:cs typeface="Times New Roman" pitchFamily="18" charset="0"/>
            </a:endParaRPr>
          </a:p>
        </p:txBody>
      </p:sp>
      <p:sp>
        <p:nvSpPr>
          <p:cNvPr id="12291" name="2 İçerik Yer Tutucusu"/>
          <p:cNvSpPr>
            <a:spLocks noGrp="1"/>
          </p:cNvSpPr>
          <p:nvPr>
            <p:ph idx="4294967295"/>
          </p:nvPr>
        </p:nvSpPr>
        <p:spPr>
          <a:xfrm>
            <a:off x="0" y="1214438"/>
            <a:ext cx="7143750" cy="4929187"/>
          </a:xfrm>
        </p:spPr>
        <p:txBody>
          <a:bodyPr>
            <a:normAutofit/>
          </a:bodyPr>
          <a:lstStyle/>
          <a:p>
            <a:pPr>
              <a:lnSpc>
                <a:spcPct val="150000"/>
              </a:lnSpc>
              <a:buNone/>
            </a:pPr>
            <a:r>
              <a:rPr lang="tr-TR" sz="1600" dirty="0" err="1">
                <a:latin typeface="Times New Roman" pitchFamily="18" charset="0"/>
                <a:cs typeface="Times New Roman" pitchFamily="18" charset="0"/>
              </a:rPr>
              <a:t>Normalite</a:t>
            </a:r>
            <a:r>
              <a:rPr lang="tr-TR" sz="1600" dirty="0">
                <a:latin typeface="Times New Roman" pitchFamily="18" charset="0"/>
                <a:cs typeface="Times New Roman" pitchFamily="18" charset="0"/>
              </a:rPr>
              <a:t>: 1000 ml çözeltide çözünen maddenin eşdeğer gram sayısı</a:t>
            </a:r>
          </a:p>
          <a:p>
            <a:pPr>
              <a:lnSpc>
                <a:spcPct val="150000"/>
              </a:lnSpc>
              <a:buNone/>
            </a:pPr>
            <a:endParaRPr lang="tr-TR" sz="1600" dirty="0">
              <a:latin typeface="Times New Roman" pitchFamily="18" charset="0"/>
              <a:cs typeface="Times New Roman" pitchFamily="18" charset="0"/>
            </a:endParaRPr>
          </a:p>
          <a:p>
            <a:pPr>
              <a:lnSpc>
                <a:spcPct val="150000"/>
              </a:lnSpc>
              <a:buNone/>
            </a:pPr>
            <a:r>
              <a:rPr lang="tr-TR" sz="1600" dirty="0">
                <a:latin typeface="Times New Roman" pitchFamily="18" charset="0"/>
                <a:cs typeface="Times New Roman" pitchFamily="18" charset="0"/>
              </a:rPr>
              <a:t>N = </a:t>
            </a:r>
            <a:r>
              <a:rPr lang="tr-TR" sz="1600" dirty="0" err="1">
                <a:latin typeface="Times New Roman" pitchFamily="18" charset="0"/>
                <a:cs typeface="Times New Roman" pitchFamily="18" charset="0"/>
              </a:rPr>
              <a:t>eşdgs</a:t>
            </a:r>
            <a:r>
              <a:rPr lang="tr-TR" sz="1600" dirty="0">
                <a:latin typeface="Times New Roman" pitchFamily="18" charset="0"/>
                <a:cs typeface="Times New Roman" pitchFamily="18" charset="0"/>
              </a:rPr>
              <a:t> / V</a:t>
            </a:r>
          </a:p>
          <a:p>
            <a:pPr>
              <a:lnSpc>
                <a:spcPct val="150000"/>
              </a:lnSpc>
              <a:buNone/>
            </a:pPr>
            <a:r>
              <a:rPr lang="tr-TR" sz="1600" dirty="0" err="1">
                <a:latin typeface="Times New Roman" pitchFamily="18" charset="0"/>
                <a:cs typeface="Times New Roman" pitchFamily="18" charset="0"/>
              </a:rPr>
              <a:t>Eşdgs</a:t>
            </a:r>
            <a:r>
              <a:rPr lang="tr-TR" sz="1600" dirty="0">
                <a:latin typeface="Times New Roman" pitchFamily="18" charset="0"/>
                <a:cs typeface="Times New Roman" pitchFamily="18" charset="0"/>
              </a:rPr>
              <a:t> = g / </a:t>
            </a:r>
            <a:r>
              <a:rPr lang="tr-TR" sz="1600" dirty="0" err="1">
                <a:latin typeface="Times New Roman" pitchFamily="18" charset="0"/>
                <a:cs typeface="Times New Roman" pitchFamily="18" charset="0"/>
              </a:rPr>
              <a:t>eşdg</a:t>
            </a:r>
            <a:r>
              <a:rPr lang="tr-TR" sz="1600" dirty="0">
                <a:latin typeface="Times New Roman" pitchFamily="18" charset="0"/>
                <a:cs typeface="Times New Roman" pitchFamily="18" charset="0"/>
              </a:rPr>
              <a:t> </a:t>
            </a:r>
          </a:p>
          <a:p>
            <a:pPr>
              <a:lnSpc>
                <a:spcPct val="150000"/>
              </a:lnSpc>
              <a:buNone/>
            </a:pPr>
            <a:r>
              <a:rPr lang="tr-TR" sz="1600" dirty="0" err="1">
                <a:latin typeface="Times New Roman" pitchFamily="18" charset="0"/>
                <a:cs typeface="Times New Roman" pitchFamily="18" charset="0"/>
              </a:rPr>
              <a:t>Eşdg</a:t>
            </a:r>
            <a:r>
              <a:rPr lang="tr-TR" sz="1600" dirty="0">
                <a:latin typeface="Times New Roman" pitchFamily="18" charset="0"/>
                <a:cs typeface="Times New Roman" pitchFamily="18" charset="0"/>
              </a:rPr>
              <a:t> = molekül kütlesi / tesir değ</a:t>
            </a:r>
          </a:p>
          <a:p>
            <a:pPr>
              <a:lnSpc>
                <a:spcPct val="150000"/>
              </a:lnSpc>
              <a:buNone/>
            </a:pPr>
            <a:r>
              <a:rPr lang="tr-TR" sz="1600" dirty="0">
                <a:latin typeface="Times New Roman" pitchFamily="18" charset="0"/>
                <a:cs typeface="Times New Roman" pitchFamily="18" charset="0"/>
              </a:rPr>
              <a:t>N = M  x </a:t>
            </a:r>
            <a:r>
              <a:rPr lang="tr-TR" sz="1600" dirty="0" err="1">
                <a:latin typeface="Times New Roman" pitchFamily="18" charset="0"/>
                <a:cs typeface="Times New Roman" pitchFamily="18" charset="0"/>
              </a:rPr>
              <a:t>Td</a:t>
            </a:r>
            <a:endParaRPr lang="tr-TR" sz="1600" dirty="0">
              <a:latin typeface="Times New Roman" pitchFamily="18" charset="0"/>
              <a:cs typeface="Times New Roman" pitchFamily="18" charset="0"/>
            </a:endParaRPr>
          </a:p>
        </p:txBody>
      </p:sp>
    </p:spTree>
    <p:extLst>
      <p:ext uri="{BB962C8B-B14F-4D97-AF65-F5344CB8AC3E}">
        <p14:creationId xmlns:p14="http://schemas.microsoft.com/office/powerpoint/2010/main" val="274698125"/>
      </p:ext>
    </p:extLst>
  </p:cSld>
  <p:clrMapOvr>
    <a:masterClrMapping/>
  </p:clrMapOvr>
  <p:transition spd="slow">
    <p:pull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21</a:t>
            </a:fld>
            <a:endParaRPr lang="tr-TR"/>
          </a:p>
        </p:txBody>
      </p:sp>
      <p:sp>
        <p:nvSpPr>
          <p:cNvPr id="12290" name="1 Başlık"/>
          <p:cNvSpPr>
            <a:spLocks noGrp="1"/>
          </p:cNvSpPr>
          <p:nvPr>
            <p:ph type="title" idx="4294967295"/>
          </p:nvPr>
        </p:nvSpPr>
        <p:spPr>
          <a:xfrm>
            <a:off x="914400" y="285750"/>
            <a:ext cx="8229600" cy="582613"/>
          </a:xfrm>
        </p:spPr>
        <p:txBody>
          <a:bodyPr>
            <a:normAutofit fontScale="90000"/>
          </a:bodyPr>
          <a:lstStyle/>
          <a:p>
            <a:pPr>
              <a:lnSpc>
                <a:spcPct val="150000"/>
              </a:lnSpc>
            </a:pPr>
            <a:r>
              <a:rPr lang="tr-TR" sz="2400" dirty="0">
                <a:latin typeface="Times New Roman" pitchFamily="18" charset="0"/>
                <a:cs typeface="Times New Roman" pitchFamily="18" charset="0"/>
              </a:rPr>
              <a:t>Tesir değerliği (etki değerliği)</a:t>
            </a:r>
          </a:p>
        </p:txBody>
      </p:sp>
      <p:sp>
        <p:nvSpPr>
          <p:cNvPr id="12291" name="2 İçerik Yer Tutucusu"/>
          <p:cNvSpPr>
            <a:spLocks noGrp="1"/>
          </p:cNvSpPr>
          <p:nvPr>
            <p:ph idx="4294967295"/>
          </p:nvPr>
        </p:nvSpPr>
        <p:spPr>
          <a:xfrm>
            <a:off x="0" y="1214438"/>
            <a:ext cx="7143750" cy="4929187"/>
          </a:xfrm>
        </p:spPr>
        <p:txBody>
          <a:bodyPr>
            <a:normAutofit lnSpcReduction="10000"/>
          </a:bodyPr>
          <a:lstStyle/>
          <a:p>
            <a:pPr>
              <a:lnSpc>
                <a:spcPct val="150000"/>
              </a:lnSpc>
              <a:buNone/>
            </a:pPr>
            <a:r>
              <a:rPr lang="tr-TR" sz="1600" dirty="0">
                <a:latin typeface="Times New Roman" pitchFamily="18" charset="0"/>
                <a:cs typeface="Times New Roman" pitchFamily="18" charset="0"/>
              </a:rPr>
              <a:t>Asitlerde: iyonlaşabilen hidrojen iyonu sayısı</a:t>
            </a:r>
          </a:p>
          <a:p>
            <a:pPr>
              <a:lnSpc>
                <a:spcPct val="150000"/>
              </a:lnSpc>
              <a:buNone/>
            </a:pPr>
            <a:r>
              <a:rPr lang="tr-TR" sz="1600" dirty="0" err="1">
                <a:latin typeface="Times New Roman" pitchFamily="18" charset="0"/>
                <a:cs typeface="Times New Roman" pitchFamily="18" charset="0"/>
              </a:rPr>
              <a:t>HCl</a:t>
            </a:r>
            <a:r>
              <a:rPr lang="tr-TR" sz="1600" dirty="0">
                <a:latin typeface="Times New Roman" pitchFamily="18" charset="0"/>
                <a:cs typeface="Times New Roman" pitchFamily="18" charset="0"/>
              </a:rPr>
              <a:t> :1                         H</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SO</a:t>
            </a:r>
            <a:r>
              <a:rPr lang="tr-TR" sz="1600" baseline="-25000" dirty="0">
                <a:latin typeface="Times New Roman" pitchFamily="18" charset="0"/>
                <a:cs typeface="Times New Roman" pitchFamily="18" charset="0"/>
              </a:rPr>
              <a:t>4</a:t>
            </a:r>
            <a:r>
              <a:rPr lang="tr-TR" sz="1600" dirty="0">
                <a:latin typeface="Times New Roman" pitchFamily="18" charset="0"/>
                <a:cs typeface="Times New Roman" pitchFamily="18" charset="0"/>
              </a:rPr>
              <a:t> : 2                    H</a:t>
            </a:r>
            <a:r>
              <a:rPr lang="tr-TR" sz="1600" baseline="-25000" dirty="0">
                <a:latin typeface="Times New Roman" pitchFamily="18" charset="0"/>
                <a:cs typeface="Times New Roman" pitchFamily="18" charset="0"/>
              </a:rPr>
              <a:t>3</a:t>
            </a:r>
            <a:r>
              <a:rPr lang="tr-TR" sz="1600" dirty="0">
                <a:latin typeface="Times New Roman" pitchFamily="18" charset="0"/>
                <a:cs typeface="Times New Roman" pitchFamily="18" charset="0"/>
              </a:rPr>
              <a:t>PO</a:t>
            </a:r>
            <a:r>
              <a:rPr lang="tr-TR" sz="1600" baseline="-25000" dirty="0">
                <a:latin typeface="Times New Roman" pitchFamily="18" charset="0"/>
                <a:cs typeface="Times New Roman" pitchFamily="18" charset="0"/>
              </a:rPr>
              <a:t>4</a:t>
            </a:r>
            <a:r>
              <a:rPr lang="tr-TR" sz="1600" dirty="0">
                <a:latin typeface="Times New Roman" pitchFamily="18" charset="0"/>
                <a:cs typeface="Times New Roman" pitchFamily="18" charset="0"/>
              </a:rPr>
              <a:t> :  3              CH</a:t>
            </a:r>
            <a:r>
              <a:rPr lang="tr-TR" sz="1600" baseline="-25000" dirty="0">
                <a:latin typeface="Times New Roman" pitchFamily="18" charset="0"/>
                <a:cs typeface="Times New Roman" pitchFamily="18" charset="0"/>
              </a:rPr>
              <a:t>3</a:t>
            </a:r>
            <a:r>
              <a:rPr lang="tr-TR" sz="1600" dirty="0">
                <a:latin typeface="Times New Roman" pitchFamily="18" charset="0"/>
                <a:cs typeface="Times New Roman" pitchFamily="18" charset="0"/>
              </a:rPr>
              <a:t>COOH : 1</a:t>
            </a:r>
          </a:p>
          <a:p>
            <a:pPr>
              <a:lnSpc>
                <a:spcPct val="150000"/>
              </a:lnSpc>
              <a:buNone/>
            </a:pPr>
            <a:r>
              <a:rPr lang="tr-TR" sz="1600" dirty="0">
                <a:latin typeface="Times New Roman" pitchFamily="18" charset="0"/>
                <a:cs typeface="Times New Roman" pitchFamily="18" charset="0"/>
              </a:rPr>
              <a:t>Bazlarda :  iyonlaşabilen hidroksil iyonu sayısı</a:t>
            </a:r>
          </a:p>
          <a:p>
            <a:pPr>
              <a:lnSpc>
                <a:spcPct val="150000"/>
              </a:lnSpc>
              <a:buNone/>
            </a:pPr>
            <a:r>
              <a:rPr lang="tr-TR" sz="1600" dirty="0" err="1">
                <a:latin typeface="Times New Roman" pitchFamily="18" charset="0"/>
                <a:cs typeface="Times New Roman" pitchFamily="18" charset="0"/>
              </a:rPr>
              <a:t>NaOH</a:t>
            </a:r>
            <a:r>
              <a:rPr lang="tr-TR" sz="1600" dirty="0">
                <a:latin typeface="Times New Roman" pitchFamily="18" charset="0"/>
                <a:cs typeface="Times New Roman" pitchFamily="18" charset="0"/>
              </a:rPr>
              <a:t> :1      </a:t>
            </a:r>
            <a:r>
              <a:rPr lang="tr-TR" sz="1600" dirty="0" err="1">
                <a:latin typeface="Times New Roman" pitchFamily="18" charset="0"/>
                <a:cs typeface="Times New Roman" pitchFamily="18" charset="0"/>
              </a:rPr>
              <a:t>Ca</a:t>
            </a:r>
            <a:r>
              <a:rPr lang="tr-TR" sz="1600" dirty="0">
                <a:latin typeface="Times New Roman" pitchFamily="18" charset="0"/>
                <a:cs typeface="Times New Roman" pitchFamily="18" charset="0"/>
              </a:rPr>
              <a:t>(OH)</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 : 2            </a:t>
            </a:r>
          </a:p>
          <a:p>
            <a:pPr>
              <a:lnSpc>
                <a:spcPct val="150000"/>
              </a:lnSpc>
              <a:buNone/>
            </a:pPr>
            <a:r>
              <a:rPr lang="tr-TR" sz="1600" dirty="0">
                <a:latin typeface="Times New Roman" pitchFamily="18" charset="0"/>
                <a:cs typeface="Times New Roman" pitchFamily="18" charset="0"/>
              </a:rPr>
              <a:t>İyonik bileşiklerde: iyon yükü</a:t>
            </a:r>
          </a:p>
          <a:p>
            <a:pPr>
              <a:lnSpc>
                <a:spcPct val="150000"/>
              </a:lnSpc>
              <a:buNone/>
            </a:pPr>
            <a:r>
              <a:rPr lang="tr-TR" sz="1600" dirty="0" err="1">
                <a:latin typeface="Times New Roman" pitchFamily="18" charset="0"/>
                <a:cs typeface="Times New Roman" pitchFamily="18" charset="0"/>
              </a:rPr>
              <a:t>Na</a:t>
            </a:r>
            <a:r>
              <a:rPr lang="tr-TR" sz="1600" baseline="30000" dirty="0">
                <a:latin typeface="Times New Roman" pitchFamily="18" charset="0"/>
                <a:cs typeface="Times New Roman" pitchFamily="18" charset="0"/>
              </a:rPr>
              <a:t>+</a:t>
            </a:r>
            <a:r>
              <a:rPr lang="tr-TR" sz="1600" dirty="0">
                <a:latin typeface="Times New Roman" pitchFamily="18" charset="0"/>
                <a:cs typeface="Times New Roman" pitchFamily="18" charset="0"/>
              </a:rPr>
              <a:t> :1                       Al </a:t>
            </a:r>
            <a:r>
              <a:rPr lang="tr-TR" sz="1600" baseline="30000" dirty="0">
                <a:latin typeface="Times New Roman" pitchFamily="18" charset="0"/>
                <a:cs typeface="Times New Roman" pitchFamily="18" charset="0"/>
              </a:rPr>
              <a:t>3+ </a:t>
            </a:r>
            <a:r>
              <a:rPr lang="tr-TR" sz="1600" dirty="0">
                <a:latin typeface="Times New Roman" pitchFamily="18" charset="0"/>
                <a:cs typeface="Times New Roman" pitchFamily="18" charset="0"/>
              </a:rPr>
              <a:t>:3                      SO</a:t>
            </a:r>
            <a:r>
              <a:rPr lang="tr-TR" sz="1600" baseline="-25000" dirty="0">
                <a:latin typeface="Times New Roman" pitchFamily="18" charset="0"/>
                <a:cs typeface="Times New Roman" pitchFamily="18" charset="0"/>
              </a:rPr>
              <a:t>4</a:t>
            </a:r>
            <a:r>
              <a:rPr lang="tr-TR" sz="1600" baseline="30000" dirty="0">
                <a:latin typeface="Times New Roman" pitchFamily="18" charset="0"/>
                <a:cs typeface="Times New Roman" pitchFamily="18" charset="0"/>
              </a:rPr>
              <a:t>2-</a:t>
            </a:r>
            <a:r>
              <a:rPr lang="tr-TR" sz="1600" dirty="0">
                <a:latin typeface="Times New Roman" pitchFamily="18" charset="0"/>
                <a:cs typeface="Times New Roman" pitchFamily="18" charset="0"/>
              </a:rPr>
              <a:t> : 2</a:t>
            </a:r>
          </a:p>
          <a:p>
            <a:pPr>
              <a:lnSpc>
                <a:spcPct val="150000"/>
              </a:lnSpc>
              <a:buNone/>
            </a:pPr>
            <a:r>
              <a:rPr lang="tr-TR" sz="1600" dirty="0">
                <a:latin typeface="Times New Roman" pitchFamily="18" charset="0"/>
                <a:cs typeface="Times New Roman" pitchFamily="18" charset="0"/>
              </a:rPr>
              <a:t>Yükseltgenme indirgenme tepkimelerinde: alınan veya verilen elektron sayısı </a:t>
            </a:r>
          </a:p>
          <a:p>
            <a:pPr>
              <a:lnSpc>
                <a:spcPct val="150000"/>
              </a:lnSpc>
              <a:buNone/>
            </a:pPr>
            <a:r>
              <a:rPr lang="tr-TR" sz="1600" dirty="0">
                <a:latin typeface="Times New Roman" pitchFamily="18" charset="0"/>
                <a:cs typeface="Times New Roman" pitchFamily="18" charset="0"/>
              </a:rPr>
              <a:t>5Fe</a:t>
            </a:r>
            <a:r>
              <a:rPr lang="tr-TR" sz="1600" baseline="30000" dirty="0">
                <a:latin typeface="Times New Roman" pitchFamily="18" charset="0"/>
                <a:cs typeface="Times New Roman" pitchFamily="18" charset="0"/>
              </a:rPr>
              <a:t>2+</a:t>
            </a:r>
            <a:r>
              <a:rPr lang="tr-TR" sz="1600" baseline="-25000" dirty="0">
                <a:latin typeface="Times New Roman" pitchFamily="18" charset="0"/>
                <a:cs typeface="Times New Roman" pitchFamily="18" charset="0"/>
              </a:rPr>
              <a:t>(</a:t>
            </a:r>
            <a:r>
              <a:rPr lang="tr-TR" sz="1600" baseline="-25000" dirty="0" err="1">
                <a:latin typeface="Times New Roman" pitchFamily="18" charset="0"/>
                <a:cs typeface="Times New Roman" pitchFamily="18" charset="0"/>
              </a:rPr>
              <a:t>aq</a:t>
            </a:r>
            <a:r>
              <a:rPr lang="tr-TR" sz="1600" baseline="-25000" dirty="0">
                <a:latin typeface="Times New Roman" pitchFamily="18" charset="0"/>
                <a:cs typeface="Times New Roman" pitchFamily="18" charset="0"/>
              </a:rPr>
              <a:t>)</a:t>
            </a:r>
            <a:r>
              <a:rPr lang="tr-TR" sz="1600" dirty="0">
                <a:latin typeface="Times New Roman" pitchFamily="18" charset="0"/>
                <a:cs typeface="Times New Roman" pitchFamily="18" charset="0"/>
              </a:rPr>
              <a:t> + MnO</a:t>
            </a:r>
            <a:r>
              <a:rPr lang="tr-TR" sz="1600" baseline="-25000" dirty="0">
                <a:latin typeface="Times New Roman" pitchFamily="18" charset="0"/>
                <a:cs typeface="Times New Roman" pitchFamily="18" charset="0"/>
              </a:rPr>
              <a:t>4</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a:t>
            </a:r>
            <a:r>
              <a:rPr lang="tr-TR" sz="1600" baseline="-25000" dirty="0" err="1">
                <a:latin typeface="Times New Roman" pitchFamily="18" charset="0"/>
                <a:cs typeface="Times New Roman" pitchFamily="18" charset="0"/>
              </a:rPr>
              <a:t>aq</a:t>
            </a:r>
            <a:r>
              <a:rPr lang="tr-TR" sz="1600" baseline="-25000" dirty="0">
                <a:latin typeface="Times New Roman" pitchFamily="18" charset="0"/>
                <a:cs typeface="Times New Roman" pitchFamily="18" charset="0"/>
              </a:rPr>
              <a:t>)</a:t>
            </a:r>
            <a:r>
              <a:rPr lang="tr-TR" sz="1600" dirty="0">
                <a:latin typeface="Times New Roman" pitchFamily="18" charset="0"/>
                <a:cs typeface="Times New Roman" pitchFamily="18" charset="0"/>
              </a:rPr>
              <a:t> + 8H</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a:t>
            </a:r>
            <a:r>
              <a:rPr lang="tr-TR" sz="1600" baseline="-25000" dirty="0" err="1">
                <a:latin typeface="Times New Roman" pitchFamily="18" charset="0"/>
                <a:cs typeface="Times New Roman" pitchFamily="18" charset="0"/>
              </a:rPr>
              <a:t>aq</a:t>
            </a:r>
            <a:r>
              <a:rPr lang="tr-TR" sz="1600" baseline="-25000" dirty="0">
                <a:latin typeface="Times New Roman" pitchFamily="18" charset="0"/>
                <a:cs typeface="Times New Roman" pitchFamily="18" charset="0"/>
              </a:rPr>
              <a:t>)</a:t>
            </a:r>
            <a:r>
              <a:rPr lang="tr-TR" sz="1600" dirty="0">
                <a:latin typeface="Times New Roman" pitchFamily="18" charset="0"/>
                <a:cs typeface="Times New Roman" pitchFamily="18" charset="0"/>
              </a:rPr>
              <a:t> </a:t>
            </a:r>
            <a:r>
              <a:rPr lang="en-US" sz="1600" b="1" dirty="0">
                <a:latin typeface="Times New Roman"/>
                <a:cs typeface="Times New Roman"/>
              </a:rPr>
              <a:t>→ </a:t>
            </a:r>
            <a:r>
              <a:rPr lang="tr-TR" sz="1600" b="1" dirty="0">
                <a:latin typeface="Times New Roman"/>
                <a:cs typeface="Times New Roman"/>
              </a:rPr>
              <a:t> </a:t>
            </a:r>
            <a:r>
              <a:rPr lang="tr-TR" sz="1600" dirty="0">
                <a:latin typeface="Times New Roman" pitchFamily="18" charset="0"/>
                <a:cs typeface="Times New Roman" pitchFamily="18" charset="0"/>
              </a:rPr>
              <a:t>5Fe</a:t>
            </a:r>
            <a:r>
              <a:rPr lang="tr-TR" sz="1600" baseline="30000" dirty="0">
                <a:latin typeface="Times New Roman" pitchFamily="18" charset="0"/>
                <a:cs typeface="Times New Roman" pitchFamily="18" charset="0"/>
              </a:rPr>
              <a:t>3+</a:t>
            </a:r>
            <a:r>
              <a:rPr lang="tr-TR" sz="1600" baseline="-25000" dirty="0">
                <a:latin typeface="Times New Roman" pitchFamily="18" charset="0"/>
                <a:cs typeface="Times New Roman" pitchFamily="18" charset="0"/>
              </a:rPr>
              <a:t>(</a:t>
            </a:r>
            <a:r>
              <a:rPr lang="tr-TR" sz="1600" baseline="-25000" dirty="0" err="1">
                <a:latin typeface="Times New Roman" pitchFamily="18" charset="0"/>
                <a:cs typeface="Times New Roman" pitchFamily="18" charset="0"/>
              </a:rPr>
              <a:t>aq</a:t>
            </a:r>
            <a:r>
              <a:rPr lang="tr-TR" sz="1600" baseline="-25000" dirty="0">
                <a:latin typeface="Times New Roman" pitchFamily="18" charset="0"/>
                <a:cs typeface="Times New Roman" pitchFamily="18" charset="0"/>
              </a:rPr>
              <a:t>)</a:t>
            </a:r>
            <a:r>
              <a:rPr lang="tr-TR" sz="1600" dirty="0">
                <a:latin typeface="Times New Roman" pitchFamily="18" charset="0"/>
                <a:cs typeface="Times New Roman" pitchFamily="18" charset="0"/>
              </a:rPr>
              <a:t> + Mn</a:t>
            </a:r>
            <a:r>
              <a:rPr lang="tr-TR" sz="1600" baseline="30000" dirty="0">
                <a:latin typeface="Times New Roman" pitchFamily="18" charset="0"/>
                <a:cs typeface="Times New Roman" pitchFamily="18" charset="0"/>
              </a:rPr>
              <a:t>2+</a:t>
            </a:r>
            <a:r>
              <a:rPr lang="tr-TR" sz="1600" baseline="-25000" dirty="0">
                <a:latin typeface="Times New Roman" pitchFamily="18" charset="0"/>
                <a:cs typeface="Times New Roman" pitchFamily="18" charset="0"/>
              </a:rPr>
              <a:t>(</a:t>
            </a:r>
            <a:r>
              <a:rPr lang="tr-TR" sz="1600" baseline="-25000" dirty="0" err="1">
                <a:latin typeface="Times New Roman" pitchFamily="18" charset="0"/>
                <a:cs typeface="Times New Roman" pitchFamily="18" charset="0"/>
              </a:rPr>
              <a:t>aq</a:t>
            </a:r>
            <a:r>
              <a:rPr lang="tr-TR" sz="1600" baseline="-25000" dirty="0">
                <a:latin typeface="Times New Roman" pitchFamily="18" charset="0"/>
                <a:cs typeface="Times New Roman" pitchFamily="18" charset="0"/>
              </a:rPr>
              <a:t>)</a:t>
            </a:r>
            <a:r>
              <a:rPr lang="tr-TR" sz="1600" dirty="0">
                <a:latin typeface="Times New Roman" pitchFamily="18" charset="0"/>
                <a:cs typeface="Times New Roman" pitchFamily="18" charset="0"/>
              </a:rPr>
              <a:t> + 4H</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O</a:t>
            </a:r>
          </a:p>
          <a:p>
            <a:pPr>
              <a:lnSpc>
                <a:spcPct val="150000"/>
              </a:lnSpc>
              <a:buNone/>
            </a:pPr>
            <a:r>
              <a:rPr lang="tr-TR" sz="1600" dirty="0">
                <a:latin typeface="Times New Roman" pitchFamily="18" charset="0"/>
                <a:cs typeface="Times New Roman" pitchFamily="18" charset="0"/>
              </a:rPr>
              <a:t>Fe</a:t>
            </a:r>
            <a:r>
              <a:rPr lang="tr-TR" sz="1600" baseline="30000" dirty="0">
                <a:latin typeface="Times New Roman" pitchFamily="18" charset="0"/>
                <a:cs typeface="Times New Roman" pitchFamily="18" charset="0"/>
              </a:rPr>
              <a:t>2+</a:t>
            </a:r>
            <a:r>
              <a:rPr lang="tr-TR" sz="1600" baseline="-25000" dirty="0">
                <a:latin typeface="Times New Roman" pitchFamily="18" charset="0"/>
                <a:cs typeface="Times New Roman" pitchFamily="18" charset="0"/>
              </a:rPr>
              <a:t>(</a:t>
            </a:r>
            <a:r>
              <a:rPr lang="tr-TR" sz="1600" baseline="-25000" dirty="0" err="1">
                <a:latin typeface="Times New Roman" pitchFamily="18" charset="0"/>
                <a:cs typeface="Times New Roman" pitchFamily="18" charset="0"/>
              </a:rPr>
              <a:t>aq</a:t>
            </a:r>
            <a:r>
              <a:rPr lang="tr-TR" sz="1600" baseline="-25000" dirty="0">
                <a:latin typeface="Times New Roman" pitchFamily="18" charset="0"/>
                <a:cs typeface="Times New Roman" pitchFamily="18" charset="0"/>
              </a:rPr>
              <a:t>)</a:t>
            </a:r>
            <a:r>
              <a:rPr lang="tr-TR" sz="1600" dirty="0">
                <a:latin typeface="Times New Roman" pitchFamily="18" charset="0"/>
                <a:cs typeface="Times New Roman" pitchFamily="18" charset="0"/>
              </a:rPr>
              <a:t> + e    </a:t>
            </a:r>
            <a:r>
              <a:rPr lang="en-US" sz="1600" b="1" dirty="0">
                <a:latin typeface="Times New Roman"/>
                <a:cs typeface="Times New Roman"/>
              </a:rPr>
              <a:t>→ </a:t>
            </a:r>
            <a:r>
              <a:rPr lang="tr-TR" sz="1600" b="1" dirty="0">
                <a:latin typeface="Times New Roman"/>
                <a:cs typeface="Times New Roman"/>
              </a:rPr>
              <a:t> </a:t>
            </a:r>
            <a:r>
              <a:rPr lang="tr-TR" sz="1600" dirty="0">
                <a:latin typeface="Times New Roman" pitchFamily="18" charset="0"/>
                <a:cs typeface="Times New Roman" pitchFamily="18" charset="0"/>
              </a:rPr>
              <a:t>Fe</a:t>
            </a:r>
            <a:r>
              <a:rPr lang="tr-TR" sz="1600" baseline="30000" dirty="0">
                <a:latin typeface="Times New Roman" pitchFamily="18" charset="0"/>
                <a:cs typeface="Times New Roman" pitchFamily="18" charset="0"/>
              </a:rPr>
              <a:t>3+</a:t>
            </a:r>
            <a:r>
              <a:rPr lang="tr-TR" sz="1600" baseline="-25000" dirty="0">
                <a:latin typeface="Times New Roman" pitchFamily="18" charset="0"/>
                <a:cs typeface="Times New Roman" pitchFamily="18" charset="0"/>
              </a:rPr>
              <a:t>(</a:t>
            </a:r>
            <a:r>
              <a:rPr lang="tr-TR" sz="1600" baseline="-25000" dirty="0" err="1">
                <a:latin typeface="Times New Roman" pitchFamily="18" charset="0"/>
                <a:cs typeface="Times New Roman" pitchFamily="18" charset="0"/>
              </a:rPr>
              <a:t>aq</a:t>
            </a:r>
            <a:r>
              <a:rPr lang="tr-TR" sz="1600" baseline="-25000" dirty="0">
                <a:latin typeface="Times New Roman" pitchFamily="18" charset="0"/>
                <a:cs typeface="Times New Roman" pitchFamily="18" charset="0"/>
              </a:rPr>
              <a:t>)</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Td</a:t>
            </a:r>
            <a:r>
              <a:rPr lang="tr-TR" sz="1600" dirty="0">
                <a:latin typeface="Times New Roman" pitchFamily="18" charset="0"/>
                <a:cs typeface="Times New Roman" pitchFamily="18" charset="0"/>
              </a:rPr>
              <a:t> : 1</a:t>
            </a:r>
          </a:p>
          <a:p>
            <a:pPr>
              <a:lnSpc>
                <a:spcPct val="150000"/>
              </a:lnSpc>
              <a:buNone/>
            </a:pPr>
            <a:r>
              <a:rPr lang="tr-TR" sz="1600" dirty="0">
                <a:latin typeface="Times New Roman" pitchFamily="18" charset="0"/>
                <a:cs typeface="Times New Roman" pitchFamily="18" charset="0"/>
              </a:rPr>
              <a:t>MnO</a:t>
            </a:r>
            <a:r>
              <a:rPr lang="tr-TR" sz="1600" baseline="-25000" dirty="0">
                <a:latin typeface="Times New Roman" pitchFamily="18" charset="0"/>
                <a:cs typeface="Times New Roman" pitchFamily="18" charset="0"/>
              </a:rPr>
              <a:t>4</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a:t>
            </a:r>
            <a:r>
              <a:rPr lang="tr-TR" sz="1600" baseline="-25000" dirty="0" err="1">
                <a:latin typeface="Times New Roman" pitchFamily="18" charset="0"/>
                <a:cs typeface="Times New Roman" pitchFamily="18" charset="0"/>
              </a:rPr>
              <a:t>aq</a:t>
            </a:r>
            <a:r>
              <a:rPr lang="tr-TR" sz="1600" baseline="-25000" dirty="0">
                <a:latin typeface="Times New Roman" pitchFamily="18" charset="0"/>
                <a:cs typeface="Times New Roman" pitchFamily="18" charset="0"/>
              </a:rPr>
              <a:t>)</a:t>
            </a:r>
            <a:r>
              <a:rPr lang="tr-TR" sz="1600" dirty="0">
                <a:latin typeface="Times New Roman" pitchFamily="18" charset="0"/>
                <a:cs typeface="Times New Roman" pitchFamily="18" charset="0"/>
              </a:rPr>
              <a:t> + 5 e  </a:t>
            </a:r>
            <a:r>
              <a:rPr lang="en-US" sz="1600" b="1" dirty="0">
                <a:latin typeface="Times New Roman"/>
                <a:cs typeface="Times New Roman"/>
              </a:rPr>
              <a:t>→ </a:t>
            </a:r>
            <a:r>
              <a:rPr lang="tr-TR" sz="1600" b="1" dirty="0">
                <a:latin typeface="Times New Roman"/>
                <a:cs typeface="Times New Roman"/>
              </a:rPr>
              <a:t> </a:t>
            </a:r>
            <a:r>
              <a:rPr lang="tr-TR" sz="1600" dirty="0">
                <a:latin typeface="Times New Roman" pitchFamily="18" charset="0"/>
                <a:cs typeface="Times New Roman" pitchFamily="18" charset="0"/>
              </a:rPr>
              <a:t>+ Mn</a:t>
            </a:r>
            <a:r>
              <a:rPr lang="tr-TR" sz="1600" baseline="30000" dirty="0">
                <a:latin typeface="Times New Roman" pitchFamily="18" charset="0"/>
                <a:cs typeface="Times New Roman" pitchFamily="18" charset="0"/>
              </a:rPr>
              <a:t>2+</a:t>
            </a:r>
            <a:r>
              <a:rPr lang="tr-TR" sz="1600" baseline="-25000" dirty="0">
                <a:latin typeface="Times New Roman" pitchFamily="18" charset="0"/>
                <a:cs typeface="Times New Roman" pitchFamily="18" charset="0"/>
              </a:rPr>
              <a:t>(</a:t>
            </a:r>
            <a:r>
              <a:rPr lang="tr-TR" sz="1600" baseline="-25000" dirty="0" err="1">
                <a:latin typeface="Times New Roman" pitchFamily="18" charset="0"/>
                <a:cs typeface="Times New Roman" pitchFamily="18" charset="0"/>
              </a:rPr>
              <a:t>aq</a:t>
            </a:r>
            <a:r>
              <a:rPr lang="tr-TR" sz="1600" baseline="-25000" dirty="0">
                <a:latin typeface="Times New Roman" pitchFamily="18" charset="0"/>
                <a:cs typeface="Times New Roman" pitchFamily="18" charset="0"/>
              </a:rPr>
              <a:t>)</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Td</a:t>
            </a:r>
            <a:r>
              <a:rPr lang="tr-TR" sz="1600" dirty="0">
                <a:latin typeface="Times New Roman" pitchFamily="18" charset="0"/>
                <a:cs typeface="Times New Roman" pitchFamily="18" charset="0"/>
              </a:rPr>
              <a:t>: 5</a:t>
            </a:r>
          </a:p>
          <a:p>
            <a:pPr>
              <a:lnSpc>
                <a:spcPct val="150000"/>
              </a:lnSpc>
              <a:buNone/>
            </a:pPr>
            <a:endParaRPr lang="tr-TR" sz="1600" dirty="0">
              <a:latin typeface="Times New Roman" pitchFamily="18" charset="0"/>
              <a:cs typeface="Times New Roman" pitchFamily="18" charset="0"/>
            </a:endParaRPr>
          </a:p>
          <a:p>
            <a:pPr>
              <a:lnSpc>
                <a:spcPct val="150000"/>
              </a:lnSpc>
              <a:buNone/>
            </a:pPr>
            <a:r>
              <a:rPr lang="tr-TR" sz="1600" dirty="0">
                <a:latin typeface="Times New Roman" pitchFamily="18" charset="0"/>
                <a:cs typeface="Times New Roman" pitchFamily="18" charset="0"/>
              </a:rPr>
              <a:t> </a:t>
            </a:r>
          </a:p>
          <a:p>
            <a:pPr>
              <a:lnSpc>
                <a:spcPct val="150000"/>
              </a:lnSpc>
              <a:buNone/>
            </a:pPr>
            <a:endParaRPr lang="tr-TR" sz="1600" dirty="0">
              <a:latin typeface="Times New Roman" pitchFamily="18" charset="0"/>
              <a:cs typeface="Times New Roman" pitchFamily="18" charset="0"/>
            </a:endParaRPr>
          </a:p>
        </p:txBody>
      </p:sp>
    </p:spTree>
    <p:extLst>
      <p:ext uri="{BB962C8B-B14F-4D97-AF65-F5344CB8AC3E}">
        <p14:creationId xmlns:p14="http://schemas.microsoft.com/office/powerpoint/2010/main" val="2855083404"/>
      </p:ext>
    </p:extLst>
  </p:cSld>
  <p:clrMapOvr>
    <a:masterClrMapping/>
  </p:clrMapOvr>
  <p:transition spd="slow">
    <p:pull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22</a:t>
            </a:fld>
            <a:endParaRPr lang="tr-TR"/>
          </a:p>
        </p:txBody>
      </p:sp>
      <p:sp>
        <p:nvSpPr>
          <p:cNvPr id="12290" name="1 Başlık"/>
          <p:cNvSpPr>
            <a:spLocks noGrp="1"/>
          </p:cNvSpPr>
          <p:nvPr>
            <p:ph type="title" idx="4294967295"/>
          </p:nvPr>
        </p:nvSpPr>
        <p:spPr>
          <a:xfrm>
            <a:off x="914400" y="285750"/>
            <a:ext cx="8229600" cy="582613"/>
          </a:xfrm>
        </p:spPr>
        <p:txBody>
          <a:bodyPr>
            <a:normAutofit fontScale="90000"/>
          </a:bodyPr>
          <a:lstStyle/>
          <a:p>
            <a:pPr>
              <a:lnSpc>
                <a:spcPct val="150000"/>
              </a:lnSpc>
            </a:pPr>
            <a:r>
              <a:rPr lang="tr-TR" sz="2400" dirty="0">
                <a:latin typeface="Times New Roman" pitchFamily="18" charset="0"/>
                <a:cs typeface="Times New Roman" pitchFamily="18" charset="0"/>
              </a:rPr>
              <a:t>Örnek</a:t>
            </a:r>
          </a:p>
        </p:txBody>
      </p:sp>
      <p:sp>
        <p:nvSpPr>
          <p:cNvPr id="12291" name="2 İçerik Yer Tutucusu"/>
          <p:cNvSpPr>
            <a:spLocks noGrp="1"/>
          </p:cNvSpPr>
          <p:nvPr>
            <p:ph idx="4294967295"/>
          </p:nvPr>
        </p:nvSpPr>
        <p:spPr>
          <a:xfrm>
            <a:off x="0" y="1071563"/>
            <a:ext cx="7286625" cy="5357812"/>
          </a:xfrm>
        </p:spPr>
        <p:txBody>
          <a:bodyPr>
            <a:noAutofit/>
          </a:bodyPr>
          <a:lstStyle/>
          <a:p>
            <a:pPr>
              <a:lnSpc>
                <a:spcPct val="150000"/>
              </a:lnSpc>
              <a:buNone/>
            </a:pPr>
            <a:r>
              <a:rPr lang="tr-TR" sz="1600" dirty="0">
                <a:latin typeface="Times New Roman" pitchFamily="18" charset="0"/>
                <a:cs typeface="Times New Roman" pitchFamily="18" charset="0"/>
              </a:rPr>
              <a:t>	500 mL </a:t>
            </a:r>
            <a:r>
              <a:rPr lang="tr-TR" sz="1600" dirty="0" err="1">
                <a:latin typeface="Times New Roman" pitchFamily="18" charset="0"/>
                <a:cs typeface="Times New Roman" pitchFamily="18" charset="0"/>
              </a:rPr>
              <a:t>çözeldide</a:t>
            </a:r>
            <a:r>
              <a:rPr lang="tr-TR" sz="1600" dirty="0">
                <a:latin typeface="Times New Roman" pitchFamily="18" charset="0"/>
                <a:cs typeface="Times New Roman" pitchFamily="18" charset="0"/>
              </a:rPr>
              <a:t> 4,9 g H</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SO</a:t>
            </a:r>
            <a:r>
              <a:rPr lang="tr-TR" sz="1600" baseline="-25000" dirty="0">
                <a:latin typeface="Times New Roman" pitchFamily="18" charset="0"/>
                <a:cs typeface="Times New Roman" pitchFamily="18" charset="0"/>
              </a:rPr>
              <a:t>4 </a:t>
            </a:r>
            <a:r>
              <a:rPr lang="tr-TR" sz="1600" dirty="0">
                <a:latin typeface="Times New Roman" pitchFamily="18" charset="0"/>
                <a:cs typeface="Times New Roman" pitchFamily="18" charset="0"/>
              </a:rPr>
              <a:t>  olacak şekilde hazırlanan çözeltinin </a:t>
            </a:r>
            <a:r>
              <a:rPr lang="tr-TR" sz="1600" dirty="0" err="1">
                <a:latin typeface="Times New Roman" pitchFamily="18" charset="0"/>
                <a:cs typeface="Times New Roman" pitchFamily="18" charset="0"/>
              </a:rPr>
              <a:t>normalitesi</a:t>
            </a:r>
            <a:r>
              <a:rPr lang="tr-TR" sz="1600" dirty="0">
                <a:latin typeface="Times New Roman" pitchFamily="18" charset="0"/>
                <a:cs typeface="Times New Roman" pitchFamily="18" charset="0"/>
              </a:rPr>
              <a:t> ve </a:t>
            </a:r>
            <a:r>
              <a:rPr lang="tr-TR" sz="1600" dirty="0" err="1">
                <a:latin typeface="Times New Roman" pitchFamily="18" charset="0"/>
                <a:cs typeface="Times New Roman" pitchFamily="18" charset="0"/>
              </a:rPr>
              <a:t>molaritesi</a:t>
            </a:r>
            <a:r>
              <a:rPr lang="tr-TR" sz="1600" dirty="0">
                <a:latin typeface="Times New Roman" pitchFamily="18" charset="0"/>
                <a:cs typeface="Times New Roman" pitchFamily="18" charset="0"/>
              </a:rPr>
              <a:t> nedir?</a:t>
            </a:r>
            <a:endParaRPr lang="tr-TR" sz="1600" baseline="-25000" dirty="0">
              <a:latin typeface="Times New Roman" pitchFamily="18" charset="0"/>
              <a:cs typeface="Times New Roman" pitchFamily="18" charset="0"/>
            </a:endParaRPr>
          </a:p>
          <a:p>
            <a:pPr>
              <a:lnSpc>
                <a:spcPct val="150000"/>
              </a:lnSpc>
              <a:buNone/>
            </a:pPr>
            <a:r>
              <a:rPr lang="tr-TR" sz="1600" dirty="0">
                <a:latin typeface="Times New Roman" pitchFamily="18" charset="0"/>
                <a:cs typeface="Times New Roman" pitchFamily="18" charset="0"/>
              </a:rPr>
              <a:t>	1 mol H</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SO</a:t>
            </a:r>
            <a:r>
              <a:rPr lang="tr-TR" sz="1600" baseline="-25000" dirty="0">
                <a:latin typeface="Times New Roman" pitchFamily="18" charset="0"/>
                <a:cs typeface="Times New Roman" pitchFamily="18" charset="0"/>
              </a:rPr>
              <a:t>4  </a:t>
            </a:r>
            <a:r>
              <a:rPr lang="tr-TR" sz="1600" dirty="0">
                <a:latin typeface="Times New Roman" pitchFamily="18" charset="0"/>
                <a:cs typeface="Times New Roman" pitchFamily="18" charset="0"/>
              </a:rPr>
              <a:t>  : 98 g     </a:t>
            </a:r>
            <a:r>
              <a:rPr lang="tr-TR" sz="1600" dirty="0" err="1">
                <a:latin typeface="Times New Roman" pitchFamily="18" charset="0"/>
                <a:cs typeface="Times New Roman" pitchFamily="18" charset="0"/>
              </a:rPr>
              <a:t>Td</a:t>
            </a:r>
            <a:r>
              <a:rPr lang="tr-TR" sz="1600" dirty="0">
                <a:latin typeface="Times New Roman" pitchFamily="18" charset="0"/>
                <a:cs typeface="Times New Roman" pitchFamily="18" charset="0"/>
              </a:rPr>
              <a:t> :2</a:t>
            </a:r>
          </a:p>
          <a:p>
            <a:pPr>
              <a:lnSpc>
                <a:spcPct val="150000"/>
              </a:lnSpc>
              <a:buNone/>
            </a:pPr>
            <a:r>
              <a:rPr lang="tr-TR" sz="1600" dirty="0">
                <a:latin typeface="Times New Roman" pitchFamily="18" charset="0"/>
                <a:cs typeface="Times New Roman" pitchFamily="18" charset="0"/>
              </a:rPr>
              <a:t>	 1eşdeğergram H</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SO</a:t>
            </a:r>
            <a:r>
              <a:rPr lang="tr-TR" sz="1600" baseline="-25000" dirty="0">
                <a:latin typeface="Times New Roman" pitchFamily="18" charset="0"/>
                <a:cs typeface="Times New Roman" pitchFamily="18" charset="0"/>
              </a:rPr>
              <a:t>4  </a:t>
            </a:r>
            <a:r>
              <a:rPr lang="tr-TR" sz="1600" dirty="0">
                <a:latin typeface="Times New Roman" pitchFamily="18" charset="0"/>
                <a:cs typeface="Times New Roman" pitchFamily="18" charset="0"/>
              </a:rPr>
              <a:t>  : 98 g / 2  = 49 g</a:t>
            </a:r>
          </a:p>
          <a:p>
            <a:pPr>
              <a:lnSpc>
                <a:spcPct val="150000"/>
              </a:lnSpc>
              <a:buNone/>
            </a:pPr>
            <a:r>
              <a:rPr lang="tr-TR" sz="1600" dirty="0">
                <a:latin typeface="Times New Roman" pitchFamily="18" charset="0"/>
                <a:cs typeface="Times New Roman" pitchFamily="18" charset="0"/>
              </a:rPr>
              <a:t>	Eşdeğer gram sayısı;	</a:t>
            </a:r>
          </a:p>
          <a:p>
            <a:pPr>
              <a:lnSpc>
                <a:spcPct val="150000"/>
              </a:lnSpc>
              <a:buNone/>
            </a:pPr>
            <a:r>
              <a:rPr lang="tr-TR" sz="1600" dirty="0">
                <a:latin typeface="Times New Roman" pitchFamily="18" charset="0"/>
                <a:cs typeface="Times New Roman" pitchFamily="18" charset="0"/>
              </a:rPr>
              <a:t>	49 g    H</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SO</a:t>
            </a:r>
            <a:r>
              <a:rPr lang="tr-TR" sz="1600" baseline="-25000" dirty="0">
                <a:latin typeface="Times New Roman" pitchFamily="18" charset="0"/>
                <a:cs typeface="Times New Roman" pitchFamily="18" charset="0"/>
              </a:rPr>
              <a:t>4  </a:t>
            </a:r>
            <a:r>
              <a:rPr lang="tr-TR" sz="1600" dirty="0">
                <a:latin typeface="Times New Roman" pitchFamily="18" charset="0"/>
                <a:cs typeface="Times New Roman" pitchFamily="18" charset="0"/>
              </a:rPr>
              <a:t>  1 eşdeğer gram ise</a:t>
            </a:r>
          </a:p>
          <a:p>
            <a:pPr>
              <a:lnSpc>
                <a:spcPct val="150000"/>
              </a:lnSpc>
              <a:buNone/>
            </a:pPr>
            <a:r>
              <a:rPr lang="tr-TR" sz="1600" dirty="0">
                <a:latin typeface="Times New Roman" pitchFamily="18" charset="0"/>
                <a:cs typeface="Times New Roman" pitchFamily="18" charset="0"/>
              </a:rPr>
              <a:t>	4,9 g                  X</a:t>
            </a:r>
          </a:p>
          <a:p>
            <a:pPr>
              <a:lnSpc>
                <a:spcPct val="150000"/>
              </a:lnSpc>
              <a:buNone/>
            </a:pPr>
            <a:r>
              <a:rPr lang="tr-TR" sz="1600" dirty="0">
                <a:latin typeface="Times New Roman" pitchFamily="18" charset="0"/>
                <a:cs typeface="Times New Roman" pitchFamily="18" charset="0"/>
              </a:rPr>
              <a:t>	-------------------------------------      X = 0,1 eşdeğer gram</a:t>
            </a:r>
          </a:p>
          <a:p>
            <a:pPr>
              <a:lnSpc>
                <a:spcPct val="150000"/>
              </a:lnSpc>
              <a:buNone/>
            </a:pP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Normalitenin</a:t>
            </a:r>
            <a:r>
              <a:rPr lang="tr-TR" sz="1600" dirty="0">
                <a:latin typeface="Times New Roman" pitchFamily="18" charset="0"/>
                <a:cs typeface="Times New Roman" pitchFamily="18" charset="0"/>
              </a:rPr>
              <a:t> tanımından,</a:t>
            </a:r>
          </a:p>
          <a:p>
            <a:pPr>
              <a:lnSpc>
                <a:spcPct val="150000"/>
              </a:lnSpc>
              <a:buNone/>
            </a:pPr>
            <a:r>
              <a:rPr lang="tr-TR" sz="1600" dirty="0">
                <a:latin typeface="Times New Roman" pitchFamily="18" charset="0"/>
                <a:cs typeface="Times New Roman" pitchFamily="18" charset="0"/>
              </a:rPr>
              <a:t>	500 mL de 0,1 eşdeğer gram varsa</a:t>
            </a:r>
          </a:p>
          <a:p>
            <a:pPr>
              <a:lnSpc>
                <a:spcPct val="150000"/>
              </a:lnSpc>
              <a:buNone/>
            </a:pPr>
            <a:r>
              <a:rPr lang="tr-TR" sz="1600" dirty="0">
                <a:latin typeface="Times New Roman" pitchFamily="18" charset="0"/>
                <a:cs typeface="Times New Roman" pitchFamily="18" charset="0"/>
              </a:rPr>
              <a:t>	1000 mL      X</a:t>
            </a:r>
          </a:p>
          <a:p>
            <a:pPr>
              <a:lnSpc>
                <a:spcPct val="150000"/>
              </a:lnSpc>
              <a:buNone/>
            </a:pPr>
            <a:r>
              <a:rPr lang="tr-TR" sz="1600" dirty="0">
                <a:latin typeface="Times New Roman" pitchFamily="18" charset="0"/>
                <a:cs typeface="Times New Roman" pitchFamily="18" charset="0"/>
              </a:rPr>
              <a:t>	----------------------------------       X = 0,2 normal</a:t>
            </a:r>
          </a:p>
          <a:p>
            <a:pPr>
              <a:lnSpc>
                <a:spcPct val="150000"/>
              </a:lnSpc>
              <a:buNone/>
            </a:pPr>
            <a:endParaRPr lang="tr-TR" sz="1600" dirty="0">
              <a:latin typeface="Times New Roman" pitchFamily="18" charset="0"/>
              <a:cs typeface="Times New Roman" pitchFamily="18" charset="0"/>
            </a:endParaRPr>
          </a:p>
        </p:txBody>
      </p:sp>
    </p:spTree>
    <p:extLst>
      <p:ext uri="{BB962C8B-B14F-4D97-AF65-F5344CB8AC3E}">
        <p14:creationId xmlns:p14="http://schemas.microsoft.com/office/powerpoint/2010/main" val="275631730"/>
      </p:ext>
    </p:extLst>
  </p:cSld>
  <p:clrMapOvr>
    <a:masterClrMapping/>
  </p:clrMapOvr>
  <p:transition spd="slow">
    <p:pull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23</a:t>
            </a:fld>
            <a:endParaRPr lang="tr-TR"/>
          </a:p>
        </p:txBody>
      </p:sp>
      <p:sp>
        <p:nvSpPr>
          <p:cNvPr id="12291" name="2 İçerik Yer Tutucusu"/>
          <p:cNvSpPr>
            <a:spLocks noGrp="1"/>
          </p:cNvSpPr>
          <p:nvPr>
            <p:ph idx="4294967295"/>
          </p:nvPr>
        </p:nvSpPr>
        <p:spPr>
          <a:xfrm>
            <a:off x="0" y="785813"/>
            <a:ext cx="7286625" cy="5643562"/>
          </a:xfrm>
        </p:spPr>
        <p:txBody>
          <a:bodyPr>
            <a:noAutofit/>
          </a:bodyPr>
          <a:lstStyle/>
          <a:p>
            <a:pPr>
              <a:lnSpc>
                <a:spcPct val="150000"/>
              </a:lnSpc>
              <a:buNone/>
            </a:pPr>
            <a:r>
              <a:rPr lang="tr-TR" sz="1600" dirty="0">
                <a:latin typeface="Times New Roman" pitchFamily="18" charset="0"/>
                <a:cs typeface="Times New Roman" pitchFamily="18" charset="0"/>
              </a:rPr>
              <a:t>	1 mol H</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SO</a:t>
            </a:r>
            <a:r>
              <a:rPr lang="tr-TR" sz="1600" baseline="-25000" dirty="0">
                <a:latin typeface="Times New Roman" pitchFamily="18" charset="0"/>
                <a:cs typeface="Times New Roman" pitchFamily="18" charset="0"/>
              </a:rPr>
              <a:t>4  </a:t>
            </a:r>
            <a:r>
              <a:rPr lang="tr-TR" sz="1600" dirty="0">
                <a:latin typeface="Times New Roman" pitchFamily="18" charset="0"/>
                <a:cs typeface="Times New Roman" pitchFamily="18" charset="0"/>
              </a:rPr>
              <a:t>  :     98 g</a:t>
            </a:r>
          </a:p>
          <a:p>
            <a:pPr>
              <a:lnSpc>
                <a:spcPct val="150000"/>
              </a:lnSpc>
              <a:buNone/>
            </a:pPr>
            <a:r>
              <a:rPr lang="tr-TR" sz="1600" dirty="0">
                <a:latin typeface="Times New Roman" pitchFamily="18" charset="0"/>
                <a:cs typeface="Times New Roman" pitchFamily="18" charset="0"/>
              </a:rPr>
              <a:t>	 X  mol                 4,9 g</a:t>
            </a:r>
          </a:p>
          <a:p>
            <a:pPr>
              <a:lnSpc>
                <a:spcPct val="150000"/>
              </a:lnSpc>
              <a:buNone/>
            </a:pPr>
            <a:r>
              <a:rPr lang="tr-TR" sz="1600" dirty="0">
                <a:latin typeface="Times New Roman" pitchFamily="18" charset="0"/>
                <a:cs typeface="Times New Roman" pitchFamily="18" charset="0"/>
              </a:rPr>
              <a:t> 	--------------------------------   X = 0,05 mol</a:t>
            </a:r>
          </a:p>
          <a:p>
            <a:pPr>
              <a:lnSpc>
                <a:spcPct val="150000"/>
              </a:lnSpc>
              <a:buNone/>
            </a:pPr>
            <a:r>
              <a:rPr lang="tr-TR" sz="1600" dirty="0">
                <a:latin typeface="Times New Roman" pitchFamily="18" charset="0"/>
                <a:cs typeface="Times New Roman" pitchFamily="18" charset="0"/>
              </a:rPr>
              <a:t>	</a:t>
            </a:r>
          </a:p>
          <a:p>
            <a:pPr>
              <a:lnSpc>
                <a:spcPct val="150000"/>
              </a:lnSpc>
              <a:buNone/>
            </a:pPr>
            <a:r>
              <a:rPr lang="tr-TR" sz="1600" dirty="0">
                <a:latin typeface="Times New Roman" pitchFamily="18" charset="0"/>
                <a:cs typeface="Times New Roman" pitchFamily="18" charset="0"/>
              </a:rPr>
              <a:t>	 M = n / V  =  0,05 mol/ 0,5 L  = 0,1 </a:t>
            </a:r>
            <a:r>
              <a:rPr lang="tr-TR" sz="1600" dirty="0" err="1">
                <a:latin typeface="Times New Roman" pitchFamily="18" charset="0"/>
                <a:cs typeface="Times New Roman" pitchFamily="18" charset="0"/>
              </a:rPr>
              <a:t>molar</a:t>
            </a:r>
            <a:endParaRPr lang="tr-TR" sz="1600" dirty="0">
              <a:latin typeface="Times New Roman" pitchFamily="18" charset="0"/>
              <a:cs typeface="Times New Roman" pitchFamily="18" charset="0"/>
            </a:endParaRPr>
          </a:p>
          <a:p>
            <a:pPr>
              <a:lnSpc>
                <a:spcPct val="150000"/>
              </a:lnSpc>
              <a:buNone/>
            </a:pPr>
            <a:endParaRPr lang="tr-TR" sz="1600" dirty="0">
              <a:latin typeface="Times New Roman" pitchFamily="18" charset="0"/>
              <a:cs typeface="Times New Roman" pitchFamily="18" charset="0"/>
            </a:endParaRPr>
          </a:p>
          <a:p>
            <a:pPr>
              <a:lnSpc>
                <a:spcPct val="150000"/>
              </a:lnSpc>
              <a:buNone/>
            </a:pPr>
            <a:r>
              <a:rPr lang="tr-TR" sz="1600" dirty="0">
                <a:latin typeface="Times New Roman" pitchFamily="18" charset="0"/>
                <a:cs typeface="Times New Roman" pitchFamily="18" charset="0"/>
              </a:rPr>
              <a:t>	Buradan,</a:t>
            </a:r>
          </a:p>
          <a:p>
            <a:pPr>
              <a:lnSpc>
                <a:spcPct val="150000"/>
              </a:lnSpc>
              <a:buNone/>
            </a:pPr>
            <a:r>
              <a:rPr lang="tr-TR" sz="1600" dirty="0">
                <a:latin typeface="Times New Roman" pitchFamily="18" charset="0"/>
                <a:cs typeface="Times New Roman" pitchFamily="18" charset="0"/>
              </a:rPr>
              <a:t>	N = </a:t>
            </a:r>
            <a:r>
              <a:rPr lang="tr-TR" sz="1600" dirty="0" err="1">
                <a:latin typeface="Times New Roman" pitchFamily="18" charset="0"/>
                <a:cs typeface="Times New Roman" pitchFamily="18" charset="0"/>
              </a:rPr>
              <a:t>Td</a:t>
            </a:r>
            <a:r>
              <a:rPr lang="tr-TR" sz="1600" dirty="0">
                <a:latin typeface="Times New Roman" pitchFamily="18" charset="0"/>
                <a:cs typeface="Times New Roman" pitchFamily="18" charset="0"/>
              </a:rPr>
              <a:t> x M  olduğu görülür</a:t>
            </a:r>
          </a:p>
          <a:p>
            <a:pPr>
              <a:lnSpc>
                <a:spcPct val="150000"/>
              </a:lnSpc>
              <a:buNone/>
            </a:pPr>
            <a:endParaRPr lang="tr-TR" sz="1600" dirty="0">
              <a:latin typeface="Times New Roman" pitchFamily="18" charset="0"/>
              <a:cs typeface="Times New Roman" pitchFamily="18" charset="0"/>
            </a:endParaRPr>
          </a:p>
          <a:p>
            <a:pPr>
              <a:lnSpc>
                <a:spcPct val="150000"/>
              </a:lnSpc>
              <a:buNone/>
            </a:pPr>
            <a:endParaRPr lang="tr-TR" sz="1600" dirty="0">
              <a:latin typeface="Times New Roman" pitchFamily="18" charset="0"/>
              <a:cs typeface="Times New Roman" pitchFamily="18" charset="0"/>
            </a:endParaRPr>
          </a:p>
          <a:p>
            <a:pPr>
              <a:lnSpc>
                <a:spcPct val="150000"/>
              </a:lnSpc>
              <a:buNone/>
            </a:pPr>
            <a:endParaRPr lang="tr-TR" sz="1600" dirty="0">
              <a:latin typeface="Times New Roman" pitchFamily="18" charset="0"/>
              <a:cs typeface="Times New Roman" pitchFamily="18" charset="0"/>
            </a:endParaRPr>
          </a:p>
        </p:txBody>
      </p:sp>
    </p:spTree>
    <p:extLst>
      <p:ext uri="{BB962C8B-B14F-4D97-AF65-F5344CB8AC3E}">
        <p14:creationId xmlns:p14="http://schemas.microsoft.com/office/powerpoint/2010/main" val="519047064"/>
      </p:ext>
    </p:extLst>
  </p:cSld>
  <p:clrMapOvr>
    <a:masterClrMapping/>
  </p:clrMapOvr>
  <p:transition spd="slow">
    <p:pull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24</a:t>
            </a:fld>
            <a:endParaRPr lang="tr-TR"/>
          </a:p>
        </p:txBody>
      </p:sp>
      <p:sp>
        <p:nvSpPr>
          <p:cNvPr id="12290" name="1 Başlık"/>
          <p:cNvSpPr>
            <a:spLocks noGrp="1"/>
          </p:cNvSpPr>
          <p:nvPr>
            <p:ph type="title" idx="4294967295"/>
          </p:nvPr>
        </p:nvSpPr>
        <p:spPr>
          <a:xfrm>
            <a:off x="914400" y="285750"/>
            <a:ext cx="8229600" cy="582613"/>
          </a:xfrm>
        </p:spPr>
        <p:txBody>
          <a:bodyPr>
            <a:normAutofit fontScale="90000"/>
          </a:bodyPr>
          <a:lstStyle/>
          <a:p>
            <a:pPr>
              <a:lnSpc>
                <a:spcPct val="150000"/>
              </a:lnSpc>
            </a:pPr>
            <a:r>
              <a:rPr lang="tr-TR" sz="2400" dirty="0">
                <a:latin typeface="Times New Roman" pitchFamily="18" charset="0"/>
                <a:cs typeface="Times New Roman" pitchFamily="18" charset="0"/>
              </a:rPr>
              <a:t>Formalite</a:t>
            </a:r>
          </a:p>
        </p:txBody>
      </p:sp>
      <p:sp>
        <p:nvSpPr>
          <p:cNvPr id="12291" name="2 İçerik Yer Tutucusu"/>
          <p:cNvSpPr>
            <a:spLocks noGrp="1"/>
          </p:cNvSpPr>
          <p:nvPr>
            <p:ph idx="4294967295"/>
          </p:nvPr>
        </p:nvSpPr>
        <p:spPr>
          <a:xfrm>
            <a:off x="0" y="1214438"/>
            <a:ext cx="7143750" cy="4929187"/>
          </a:xfrm>
        </p:spPr>
        <p:txBody>
          <a:bodyPr>
            <a:normAutofit/>
          </a:bodyPr>
          <a:lstStyle/>
          <a:p>
            <a:pPr>
              <a:lnSpc>
                <a:spcPct val="150000"/>
              </a:lnSpc>
              <a:buNone/>
            </a:pPr>
            <a:r>
              <a:rPr lang="tr-TR" sz="1600" dirty="0">
                <a:latin typeface="Times New Roman" pitchFamily="18" charset="0"/>
                <a:cs typeface="Times New Roman" pitchFamily="18" charset="0"/>
              </a:rPr>
              <a:t>Formalite: 1000 ml çözeltide çözünen maddenin formül gram sayısı</a:t>
            </a:r>
          </a:p>
          <a:p>
            <a:pPr>
              <a:lnSpc>
                <a:spcPct val="150000"/>
              </a:lnSpc>
              <a:buNone/>
            </a:pPr>
            <a:r>
              <a:rPr lang="tr-TR" sz="1600" dirty="0">
                <a:latin typeface="Times New Roman" pitchFamily="18" charset="0"/>
                <a:cs typeface="Times New Roman" pitchFamily="18" charset="0"/>
              </a:rPr>
              <a:t>F = n / Formül ağırlığı</a:t>
            </a:r>
          </a:p>
          <a:p>
            <a:pPr>
              <a:lnSpc>
                <a:spcPct val="150000"/>
              </a:lnSpc>
              <a:buNone/>
            </a:pPr>
            <a:r>
              <a:rPr lang="tr-TR" sz="1600" dirty="0">
                <a:latin typeface="Times New Roman" pitchFamily="18" charset="0"/>
                <a:cs typeface="Times New Roman" pitchFamily="18" charset="0"/>
              </a:rPr>
              <a:t>Formül ağırlığı = Molekül kütlesi</a:t>
            </a:r>
          </a:p>
          <a:p>
            <a:pPr>
              <a:lnSpc>
                <a:spcPct val="150000"/>
              </a:lnSpc>
              <a:buNone/>
            </a:pPr>
            <a:r>
              <a:rPr lang="tr-TR" sz="1600" dirty="0">
                <a:latin typeface="Times New Roman" pitchFamily="18" charset="0"/>
                <a:cs typeface="Times New Roman" pitchFamily="18" charset="0"/>
              </a:rPr>
              <a:t>İyonik katılarda, iyonlaşan çözeltilerde</a:t>
            </a:r>
          </a:p>
          <a:p>
            <a:pPr>
              <a:lnSpc>
                <a:spcPct val="150000"/>
              </a:lnSpc>
              <a:buNone/>
            </a:pPr>
            <a:r>
              <a:rPr lang="tr-TR" sz="1600" dirty="0" err="1">
                <a:latin typeface="Times New Roman" pitchFamily="18" charset="0"/>
                <a:cs typeface="Times New Roman" pitchFamily="18" charset="0"/>
              </a:rPr>
              <a:t>Molarite</a:t>
            </a:r>
            <a:r>
              <a:rPr lang="tr-TR" sz="1600" dirty="0">
                <a:latin typeface="Times New Roman" pitchFamily="18" charset="0"/>
                <a:cs typeface="Times New Roman" pitchFamily="18" charset="0"/>
              </a:rPr>
              <a:t> yerine Formalite kullanılır</a:t>
            </a:r>
          </a:p>
          <a:p>
            <a:pPr>
              <a:lnSpc>
                <a:spcPct val="150000"/>
              </a:lnSpc>
              <a:buNone/>
            </a:pPr>
            <a:r>
              <a:rPr lang="tr-TR" sz="1600" dirty="0">
                <a:latin typeface="Times New Roman" pitchFamily="18" charset="0"/>
                <a:cs typeface="Times New Roman" pitchFamily="18" charset="0"/>
              </a:rPr>
              <a:t>1 M </a:t>
            </a:r>
            <a:r>
              <a:rPr lang="tr-TR" sz="1600" dirty="0" err="1">
                <a:latin typeface="Times New Roman" pitchFamily="18" charset="0"/>
                <a:cs typeface="Times New Roman" pitchFamily="18" charset="0"/>
              </a:rPr>
              <a:t>NaCl</a:t>
            </a:r>
            <a:r>
              <a:rPr lang="tr-TR" sz="1600" dirty="0">
                <a:latin typeface="Times New Roman" pitchFamily="18" charset="0"/>
                <a:cs typeface="Times New Roman" pitchFamily="18" charset="0"/>
              </a:rPr>
              <a:t> çözeltisi     1 M     </a:t>
            </a:r>
            <a:r>
              <a:rPr lang="tr-TR" sz="1600" dirty="0" err="1">
                <a:latin typeface="Times New Roman" pitchFamily="18" charset="0"/>
                <a:cs typeface="Times New Roman" pitchFamily="18" charset="0"/>
              </a:rPr>
              <a:t>Na</a:t>
            </a:r>
            <a:r>
              <a:rPr lang="tr-TR" sz="1600" baseline="30000" dirty="0">
                <a:latin typeface="Times New Roman" pitchFamily="18" charset="0"/>
                <a:cs typeface="Times New Roman" pitchFamily="18" charset="0"/>
              </a:rPr>
              <a:t>+</a:t>
            </a:r>
            <a:r>
              <a:rPr lang="tr-TR" sz="1600" dirty="0">
                <a:latin typeface="Times New Roman" pitchFamily="18" charset="0"/>
                <a:cs typeface="Times New Roman" pitchFamily="18" charset="0"/>
              </a:rPr>
              <a:t>  ve  </a:t>
            </a:r>
            <a:r>
              <a:rPr lang="tr-TR" sz="1600" dirty="0" err="1">
                <a:latin typeface="Times New Roman" pitchFamily="18" charset="0"/>
                <a:cs typeface="Times New Roman" pitchFamily="18" charset="0"/>
              </a:rPr>
              <a:t>Cl</a:t>
            </a:r>
            <a:r>
              <a:rPr lang="tr-TR" sz="1600" baseline="30000" dirty="0">
                <a:latin typeface="Times New Roman" pitchFamily="18" charset="0"/>
                <a:cs typeface="Times New Roman" pitchFamily="18" charset="0"/>
              </a:rPr>
              <a:t>-</a:t>
            </a:r>
            <a:r>
              <a:rPr lang="tr-TR" sz="1600" dirty="0">
                <a:latin typeface="Times New Roman" pitchFamily="18" charset="0"/>
                <a:cs typeface="Times New Roman" pitchFamily="18" charset="0"/>
              </a:rPr>
              <a:t>  iyonlarından oluşur  (</a:t>
            </a:r>
            <a:r>
              <a:rPr lang="tr-TR" sz="1600" dirty="0" err="1">
                <a:latin typeface="Times New Roman" pitchFamily="18" charset="0"/>
                <a:cs typeface="Times New Roman" pitchFamily="18" charset="0"/>
              </a:rPr>
              <a:t>NaCl</a:t>
            </a:r>
            <a:r>
              <a:rPr lang="tr-TR" sz="1600" dirty="0">
                <a:latin typeface="Times New Roman" pitchFamily="18" charset="0"/>
                <a:cs typeface="Times New Roman" pitchFamily="18" charset="0"/>
              </a:rPr>
              <a:t> yoktur) o halde</a:t>
            </a:r>
          </a:p>
          <a:p>
            <a:pPr>
              <a:lnSpc>
                <a:spcPct val="150000"/>
              </a:lnSpc>
              <a:buNone/>
            </a:pPr>
            <a:r>
              <a:rPr lang="tr-TR" sz="1600" dirty="0">
                <a:latin typeface="Times New Roman" pitchFamily="18" charset="0"/>
                <a:cs typeface="Times New Roman" pitchFamily="18" charset="0"/>
              </a:rPr>
              <a:t>1 F  </a:t>
            </a:r>
            <a:r>
              <a:rPr lang="tr-TR" sz="1600" dirty="0" err="1">
                <a:latin typeface="Times New Roman" pitchFamily="18" charset="0"/>
                <a:cs typeface="Times New Roman" pitchFamily="18" charset="0"/>
              </a:rPr>
              <a:t>NaCl</a:t>
            </a:r>
            <a:r>
              <a:rPr lang="tr-TR" sz="1600" dirty="0">
                <a:latin typeface="Times New Roman" pitchFamily="18" charset="0"/>
                <a:cs typeface="Times New Roman" pitchFamily="18" charset="0"/>
              </a:rPr>
              <a:t> çözeltisi demek daha doğrudur.</a:t>
            </a:r>
            <a:endParaRPr lang="tr-TR" sz="1600" baseline="30000" dirty="0">
              <a:latin typeface="Times New Roman" pitchFamily="18" charset="0"/>
              <a:cs typeface="Times New Roman" pitchFamily="18" charset="0"/>
            </a:endParaRPr>
          </a:p>
          <a:p>
            <a:pPr>
              <a:lnSpc>
                <a:spcPct val="150000"/>
              </a:lnSpc>
              <a:buNone/>
            </a:pPr>
            <a:r>
              <a:rPr lang="tr-TR" sz="1600" dirty="0">
                <a:latin typeface="Times New Roman" pitchFamily="18" charset="0"/>
                <a:cs typeface="Times New Roman" pitchFamily="18" charset="0"/>
              </a:rPr>
              <a:t>İyonik katılarda (iyonik ağ örgüsünde) molekül kütlesi anlamsızdır </a:t>
            </a:r>
          </a:p>
          <a:p>
            <a:pPr>
              <a:lnSpc>
                <a:spcPct val="150000"/>
              </a:lnSpc>
              <a:buNone/>
            </a:pPr>
            <a:r>
              <a:rPr lang="tr-TR" sz="1600" dirty="0">
                <a:latin typeface="Times New Roman" pitchFamily="18" charset="0"/>
                <a:cs typeface="Times New Roman" pitchFamily="18" charset="0"/>
              </a:rPr>
              <a:t>Bunun yerine formül kütlesi kullanılır. </a:t>
            </a:r>
          </a:p>
        </p:txBody>
      </p:sp>
    </p:spTree>
    <p:extLst>
      <p:ext uri="{BB962C8B-B14F-4D97-AF65-F5344CB8AC3E}">
        <p14:creationId xmlns:p14="http://schemas.microsoft.com/office/powerpoint/2010/main" val="4235784823"/>
      </p:ext>
    </p:extLst>
  </p:cSld>
  <p:clrMapOvr>
    <a:masterClrMapping/>
  </p:clrMapOvr>
  <p:transition spd="slow">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25</a:t>
            </a:fld>
            <a:endParaRPr lang="tr-TR"/>
          </a:p>
        </p:txBody>
      </p:sp>
      <p:sp>
        <p:nvSpPr>
          <p:cNvPr id="12290" name="1 Başlık"/>
          <p:cNvSpPr>
            <a:spLocks noGrp="1"/>
          </p:cNvSpPr>
          <p:nvPr>
            <p:ph type="title" idx="4294967295"/>
          </p:nvPr>
        </p:nvSpPr>
        <p:spPr>
          <a:xfrm>
            <a:off x="914400" y="285750"/>
            <a:ext cx="8229600" cy="582613"/>
          </a:xfrm>
        </p:spPr>
        <p:txBody>
          <a:bodyPr>
            <a:normAutofit fontScale="90000"/>
          </a:bodyPr>
          <a:lstStyle/>
          <a:p>
            <a:pPr>
              <a:lnSpc>
                <a:spcPct val="150000"/>
              </a:lnSpc>
            </a:pPr>
            <a:r>
              <a:rPr lang="tr-TR" sz="2400" dirty="0" err="1">
                <a:latin typeface="Times New Roman" pitchFamily="18" charset="0"/>
                <a:cs typeface="Times New Roman" pitchFamily="18" charset="0"/>
              </a:rPr>
              <a:t>Molalite</a:t>
            </a:r>
            <a:endParaRPr lang="tr-TR" sz="2400" dirty="0">
              <a:latin typeface="Times New Roman" pitchFamily="18" charset="0"/>
              <a:cs typeface="Times New Roman" pitchFamily="18" charset="0"/>
            </a:endParaRPr>
          </a:p>
        </p:txBody>
      </p:sp>
      <p:sp>
        <p:nvSpPr>
          <p:cNvPr id="12291" name="2 İçerik Yer Tutucusu"/>
          <p:cNvSpPr>
            <a:spLocks noGrp="1"/>
          </p:cNvSpPr>
          <p:nvPr>
            <p:ph idx="4294967295"/>
          </p:nvPr>
        </p:nvSpPr>
        <p:spPr>
          <a:xfrm>
            <a:off x="0" y="1071563"/>
            <a:ext cx="7143750" cy="5357812"/>
          </a:xfrm>
        </p:spPr>
        <p:txBody>
          <a:bodyPr>
            <a:normAutofit lnSpcReduction="10000"/>
          </a:bodyPr>
          <a:lstStyle/>
          <a:p>
            <a:pPr>
              <a:lnSpc>
                <a:spcPct val="150000"/>
              </a:lnSpc>
              <a:buNone/>
            </a:pPr>
            <a:r>
              <a:rPr lang="tr-TR" sz="1600" dirty="0" err="1">
                <a:latin typeface="Times New Roman" pitchFamily="18" charset="0"/>
                <a:cs typeface="Times New Roman" pitchFamily="18" charset="0"/>
              </a:rPr>
              <a:t>Molalite</a:t>
            </a:r>
            <a:r>
              <a:rPr lang="tr-TR" sz="1600" dirty="0">
                <a:latin typeface="Times New Roman" pitchFamily="18" charset="0"/>
                <a:cs typeface="Times New Roman" pitchFamily="18" charset="0"/>
              </a:rPr>
              <a:t>: 1000 g çözücüde çözünen maddenin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sayısı </a:t>
            </a:r>
          </a:p>
          <a:p>
            <a:pPr>
              <a:lnSpc>
                <a:spcPct val="150000"/>
              </a:lnSpc>
              <a:buNone/>
            </a:pPr>
            <a:r>
              <a:rPr lang="tr-TR" sz="1600" dirty="0" err="1">
                <a:latin typeface="Times New Roman" pitchFamily="18" charset="0"/>
                <a:cs typeface="Times New Roman" pitchFamily="18" charset="0"/>
              </a:rPr>
              <a:t>Molalite</a:t>
            </a:r>
            <a:r>
              <a:rPr lang="tr-TR" sz="1600" dirty="0">
                <a:latin typeface="Times New Roman" pitchFamily="18" charset="0"/>
                <a:cs typeface="Times New Roman" pitchFamily="18" charset="0"/>
              </a:rPr>
              <a:t> sıcaklık değişimine karşı değişmeden kalır.</a:t>
            </a:r>
          </a:p>
          <a:p>
            <a:pPr>
              <a:lnSpc>
                <a:spcPct val="150000"/>
              </a:lnSpc>
              <a:buNone/>
            </a:pPr>
            <a:r>
              <a:rPr lang="tr-TR" sz="1600" dirty="0">
                <a:latin typeface="Times New Roman" pitchFamily="18" charset="0"/>
                <a:cs typeface="Times New Roman" pitchFamily="18" charset="0"/>
              </a:rPr>
              <a:t>m = n / Kg (çözücü)</a:t>
            </a:r>
          </a:p>
          <a:p>
            <a:pPr>
              <a:lnSpc>
                <a:spcPct val="150000"/>
              </a:lnSpc>
              <a:buNone/>
            </a:pPr>
            <a:endParaRPr lang="tr-TR" sz="1600" dirty="0">
              <a:latin typeface="Times New Roman" pitchFamily="18" charset="0"/>
              <a:cs typeface="Times New Roman" pitchFamily="18" charset="0"/>
            </a:endParaRPr>
          </a:p>
          <a:p>
            <a:pPr>
              <a:lnSpc>
                <a:spcPct val="150000"/>
              </a:lnSpc>
              <a:buNone/>
            </a:pPr>
            <a:r>
              <a:rPr lang="tr-TR" sz="1600" dirty="0">
                <a:latin typeface="Times New Roman" pitchFamily="18" charset="0"/>
                <a:cs typeface="Times New Roman" pitchFamily="18" charset="0"/>
              </a:rPr>
              <a:t>Soru : 200 g suya 10 g </a:t>
            </a:r>
            <a:r>
              <a:rPr lang="tr-TR" sz="1600" dirty="0" err="1">
                <a:latin typeface="Times New Roman" pitchFamily="18" charset="0"/>
                <a:cs typeface="Times New Roman" pitchFamily="18" charset="0"/>
              </a:rPr>
              <a:t>NaCl</a:t>
            </a:r>
            <a:r>
              <a:rPr lang="tr-TR" sz="1600" dirty="0">
                <a:latin typeface="Times New Roman" pitchFamily="18" charset="0"/>
                <a:cs typeface="Times New Roman" pitchFamily="18" charset="0"/>
              </a:rPr>
              <a:t>  eklenerek hazırlanan  çözeltinin </a:t>
            </a:r>
            <a:r>
              <a:rPr lang="tr-TR" sz="1600" dirty="0" err="1">
                <a:latin typeface="Times New Roman" pitchFamily="18" charset="0"/>
                <a:cs typeface="Times New Roman" pitchFamily="18" charset="0"/>
              </a:rPr>
              <a:t>molalitesi</a:t>
            </a:r>
            <a:r>
              <a:rPr lang="tr-TR" sz="1600" dirty="0">
                <a:latin typeface="Times New Roman" pitchFamily="18" charset="0"/>
                <a:cs typeface="Times New Roman" pitchFamily="18" charset="0"/>
              </a:rPr>
              <a:t> nedir?</a:t>
            </a:r>
          </a:p>
          <a:p>
            <a:pPr>
              <a:lnSpc>
                <a:spcPct val="150000"/>
              </a:lnSpc>
              <a:buNone/>
            </a:pPr>
            <a:r>
              <a:rPr lang="tr-TR" sz="1600" dirty="0">
                <a:latin typeface="Times New Roman" pitchFamily="18" charset="0"/>
                <a:cs typeface="Times New Roman" pitchFamily="18" charset="0"/>
              </a:rPr>
              <a:t>1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NaCl</a:t>
            </a:r>
            <a:r>
              <a:rPr lang="tr-TR" sz="1600" dirty="0">
                <a:latin typeface="Times New Roman" pitchFamily="18" charset="0"/>
                <a:cs typeface="Times New Roman" pitchFamily="18" charset="0"/>
              </a:rPr>
              <a:t>   58,5 g</a:t>
            </a:r>
          </a:p>
          <a:p>
            <a:pPr>
              <a:lnSpc>
                <a:spcPct val="150000"/>
              </a:lnSpc>
              <a:buNone/>
            </a:pPr>
            <a:r>
              <a:rPr lang="tr-TR" sz="1600" dirty="0">
                <a:latin typeface="Times New Roman" pitchFamily="18" charset="0"/>
                <a:cs typeface="Times New Roman" pitchFamily="18" charset="0"/>
              </a:rPr>
              <a:t>X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10 g</a:t>
            </a:r>
          </a:p>
          <a:p>
            <a:pPr>
              <a:lnSpc>
                <a:spcPct val="150000"/>
              </a:lnSpc>
              <a:buNone/>
            </a:pPr>
            <a:r>
              <a:rPr lang="tr-TR" sz="1600" dirty="0">
                <a:latin typeface="Times New Roman" pitchFamily="18" charset="0"/>
                <a:cs typeface="Times New Roman" pitchFamily="18" charset="0"/>
              </a:rPr>
              <a:t>-----------------------------</a:t>
            </a:r>
          </a:p>
          <a:p>
            <a:pPr>
              <a:lnSpc>
                <a:spcPct val="150000"/>
              </a:lnSpc>
              <a:buNone/>
            </a:pPr>
            <a:r>
              <a:rPr lang="tr-TR" sz="1600" dirty="0">
                <a:latin typeface="Times New Roman" pitchFamily="18" charset="0"/>
                <a:cs typeface="Times New Roman" pitchFamily="18" charset="0"/>
              </a:rPr>
              <a:t>X = 0,172</a:t>
            </a:r>
          </a:p>
          <a:p>
            <a:pPr>
              <a:lnSpc>
                <a:spcPct val="150000"/>
              </a:lnSpc>
              <a:buNone/>
            </a:pPr>
            <a:r>
              <a:rPr lang="tr-TR" sz="1600" dirty="0">
                <a:latin typeface="Times New Roman" pitchFamily="18" charset="0"/>
                <a:cs typeface="Times New Roman" pitchFamily="18" charset="0"/>
              </a:rPr>
              <a:t>200 g çözücüde (suda) 0,172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çözünmüşse</a:t>
            </a:r>
          </a:p>
          <a:p>
            <a:pPr>
              <a:lnSpc>
                <a:spcPct val="150000"/>
              </a:lnSpc>
              <a:buNone/>
            </a:pPr>
            <a:r>
              <a:rPr lang="tr-TR" sz="1600" dirty="0">
                <a:latin typeface="Times New Roman" pitchFamily="18" charset="0"/>
                <a:cs typeface="Times New Roman" pitchFamily="18" charset="0"/>
              </a:rPr>
              <a:t>1000 g                                       X</a:t>
            </a:r>
          </a:p>
          <a:p>
            <a:pPr>
              <a:lnSpc>
                <a:spcPct val="150000"/>
              </a:lnSpc>
              <a:buNone/>
            </a:pPr>
            <a:r>
              <a:rPr lang="tr-TR" sz="1600" dirty="0">
                <a:latin typeface="Times New Roman" pitchFamily="18" charset="0"/>
                <a:cs typeface="Times New Roman" pitchFamily="18" charset="0"/>
              </a:rPr>
              <a:t>--------------------------------------------</a:t>
            </a:r>
          </a:p>
          <a:p>
            <a:pPr>
              <a:lnSpc>
                <a:spcPct val="150000"/>
              </a:lnSpc>
              <a:buNone/>
            </a:pPr>
            <a:r>
              <a:rPr lang="tr-TR" sz="1600" dirty="0">
                <a:latin typeface="Times New Roman" pitchFamily="18" charset="0"/>
                <a:cs typeface="Times New Roman" pitchFamily="18" charset="0"/>
              </a:rPr>
              <a:t>X =0,86 m</a:t>
            </a:r>
          </a:p>
        </p:txBody>
      </p:sp>
    </p:spTree>
    <p:extLst>
      <p:ext uri="{BB962C8B-B14F-4D97-AF65-F5344CB8AC3E}">
        <p14:creationId xmlns:p14="http://schemas.microsoft.com/office/powerpoint/2010/main" val="2817672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26</a:t>
            </a:fld>
            <a:endParaRPr lang="tr-TR"/>
          </a:p>
        </p:txBody>
      </p:sp>
      <p:sp>
        <p:nvSpPr>
          <p:cNvPr id="12290" name="1 Başlık"/>
          <p:cNvSpPr>
            <a:spLocks noGrp="1"/>
          </p:cNvSpPr>
          <p:nvPr>
            <p:ph type="title" idx="4294967295"/>
          </p:nvPr>
        </p:nvSpPr>
        <p:spPr>
          <a:xfrm>
            <a:off x="914400" y="285750"/>
            <a:ext cx="8229600" cy="582613"/>
          </a:xfrm>
        </p:spPr>
        <p:txBody>
          <a:bodyPr>
            <a:normAutofit fontScale="90000"/>
          </a:bodyPr>
          <a:lstStyle/>
          <a:p>
            <a:pPr>
              <a:lnSpc>
                <a:spcPct val="150000"/>
              </a:lnSpc>
            </a:pPr>
            <a:r>
              <a:rPr lang="tr-TR" sz="2400" dirty="0" err="1">
                <a:latin typeface="Times New Roman" pitchFamily="18" charset="0"/>
                <a:cs typeface="Times New Roman" pitchFamily="18" charset="0"/>
              </a:rPr>
              <a:t>Mol</a:t>
            </a:r>
            <a:r>
              <a:rPr lang="tr-TR" sz="2400" dirty="0">
                <a:latin typeface="Times New Roman" pitchFamily="18" charset="0"/>
                <a:cs typeface="Times New Roman" pitchFamily="18" charset="0"/>
              </a:rPr>
              <a:t> kesri</a:t>
            </a:r>
          </a:p>
        </p:txBody>
      </p:sp>
      <p:sp>
        <p:nvSpPr>
          <p:cNvPr id="12291" name="2 İçerik Yer Tutucusu"/>
          <p:cNvSpPr>
            <a:spLocks noGrp="1"/>
          </p:cNvSpPr>
          <p:nvPr>
            <p:ph idx="4294967295"/>
          </p:nvPr>
        </p:nvSpPr>
        <p:spPr>
          <a:xfrm>
            <a:off x="0" y="1214438"/>
            <a:ext cx="7143750" cy="4929187"/>
          </a:xfrm>
        </p:spPr>
        <p:txBody>
          <a:bodyPr>
            <a:normAutofit/>
          </a:bodyPr>
          <a:lstStyle/>
          <a:p>
            <a:pPr>
              <a:lnSpc>
                <a:spcPct val="150000"/>
              </a:lnSpc>
              <a:buNone/>
            </a:pP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kesri: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sayısının toplam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sayısına oranı</a:t>
            </a:r>
          </a:p>
          <a:p>
            <a:pPr>
              <a:lnSpc>
                <a:spcPct val="150000"/>
              </a:lnSpc>
              <a:buNone/>
              <a:defRPr/>
            </a:pPr>
            <a:r>
              <a:rPr lang="tr-TR" sz="1600" dirty="0">
                <a:latin typeface="Times New Roman" pitchFamily="18" charset="0"/>
                <a:cs typeface="Times New Roman" pitchFamily="18" charset="0"/>
              </a:rPr>
              <a:t>Soru % 5 </a:t>
            </a:r>
            <a:r>
              <a:rPr lang="tr-TR" sz="1600" dirty="0" err="1">
                <a:latin typeface="Times New Roman" pitchFamily="18" charset="0"/>
                <a:cs typeface="Times New Roman" pitchFamily="18" charset="0"/>
              </a:rPr>
              <a:t>lik</a:t>
            </a:r>
            <a:r>
              <a:rPr lang="tr-TR" sz="1600" dirty="0">
                <a:latin typeface="Times New Roman" pitchFamily="18" charset="0"/>
                <a:cs typeface="Times New Roman" pitchFamily="18" charset="0"/>
              </a:rPr>
              <a:t> Glikoz çözeltisinde Glikoz ve suyun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kesri nedir?</a:t>
            </a:r>
          </a:p>
          <a:p>
            <a:pPr>
              <a:lnSpc>
                <a:spcPct val="150000"/>
              </a:lnSpc>
              <a:buNone/>
              <a:defRPr/>
            </a:pPr>
            <a:r>
              <a:rPr lang="tr-TR" sz="1600" dirty="0">
                <a:latin typeface="Times New Roman" pitchFamily="18" charset="0"/>
                <a:cs typeface="Times New Roman" pitchFamily="18" charset="0"/>
              </a:rPr>
              <a:t>5 g Glikoz  + 95 g su</a:t>
            </a:r>
          </a:p>
          <a:p>
            <a:pPr>
              <a:lnSpc>
                <a:spcPct val="150000"/>
              </a:lnSpc>
              <a:buNone/>
              <a:defRPr/>
            </a:pPr>
            <a:r>
              <a:rPr lang="tr-TR" sz="1600" dirty="0">
                <a:latin typeface="Times New Roman" pitchFamily="18" charset="0"/>
                <a:cs typeface="Times New Roman" pitchFamily="18" charset="0"/>
              </a:rPr>
              <a:t>C</a:t>
            </a:r>
            <a:r>
              <a:rPr lang="tr-TR" sz="1600" baseline="-25000" dirty="0">
                <a:latin typeface="Times New Roman" pitchFamily="18" charset="0"/>
                <a:cs typeface="Times New Roman" pitchFamily="18" charset="0"/>
              </a:rPr>
              <a:t>6</a:t>
            </a:r>
            <a:r>
              <a:rPr lang="tr-TR" sz="1600" dirty="0">
                <a:latin typeface="Times New Roman" pitchFamily="18" charset="0"/>
                <a:cs typeface="Times New Roman" pitchFamily="18" charset="0"/>
              </a:rPr>
              <a:t>H</a:t>
            </a:r>
            <a:r>
              <a:rPr lang="tr-TR" sz="1600" baseline="-25000" dirty="0">
                <a:latin typeface="Times New Roman" pitchFamily="18" charset="0"/>
                <a:cs typeface="Times New Roman" pitchFamily="18" charset="0"/>
              </a:rPr>
              <a:t>12</a:t>
            </a:r>
            <a:r>
              <a:rPr lang="tr-TR" sz="1600" dirty="0">
                <a:latin typeface="Times New Roman" pitchFamily="18" charset="0"/>
                <a:cs typeface="Times New Roman" pitchFamily="18" charset="0"/>
              </a:rPr>
              <a:t>O</a:t>
            </a:r>
            <a:r>
              <a:rPr lang="tr-TR" sz="1600" baseline="-25000" dirty="0">
                <a:latin typeface="Times New Roman" pitchFamily="18" charset="0"/>
                <a:cs typeface="Times New Roman" pitchFamily="18" charset="0"/>
              </a:rPr>
              <a:t>6</a:t>
            </a:r>
            <a:r>
              <a:rPr lang="tr-TR" sz="1600" dirty="0">
                <a:latin typeface="Times New Roman" pitchFamily="18" charset="0"/>
                <a:cs typeface="Times New Roman" pitchFamily="18" charset="0"/>
              </a:rPr>
              <a:t> : 180 g/</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n</a:t>
            </a:r>
            <a:r>
              <a:rPr lang="tr-TR" sz="1600" baseline="-25000" dirty="0" err="1">
                <a:latin typeface="Times New Roman" pitchFamily="18" charset="0"/>
                <a:cs typeface="Times New Roman" pitchFamily="18" charset="0"/>
              </a:rPr>
              <a:t>g</a:t>
            </a:r>
            <a:r>
              <a:rPr lang="tr-TR" sz="1600" dirty="0">
                <a:latin typeface="Times New Roman" pitchFamily="18" charset="0"/>
                <a:cs typeface="Times New Roman" pitchFamily="18" charset="0"/>
              </a:rPr>
              <a:t> = 5/180 = 0,028 </a:t>
            </a:r>
            <a:r>
              <a:rPr lang="tr-TR" sz="1600" dirty="0" err="1">
                <a:latin typeface="Times New Roman" pitchFamily="18" charset="0"/>
                <a:cs typeface="Times New Roman" pitchFamily="18" charset="0"/>
              </a:rPr>
              <a:t>mol</a:t>
            </a:r>
            <a:endParaRPr lang="tr-TR" sz="1600" dirty="0">
              <a:latin typeface="Times New Roman" pitchFamily="18" charset="0"/>
              <a:cs typeface="Times New Roman" pitchFamily="18" charset="0"/>
            </a:endParaRPr>
          </a:p>
          <a:p>
            <a:pPr>
              <a:lnSpc>
                <a:spcPct val="150000"/>
              </a:lnSpc>
              <a:buNone/>
              <a:defRPr/>
            </a:pPr>
            <a:r>
              <a:rPr lang="tr-TR" sz="1600" dirty="0">
                <a:latin typeface="Times New Roman" pitchFamily="18" charset="0"/>
                <a:cs typeface="Times New Roman" pitchFamily="18" charset="0"/>
              </a:rPr>
              <a:t>H</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O : 18 g/</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n</a:t>
            </a:r>
            <a:r>
              <a:rPr lang="tr-TR" sz="1600" baseline="-25000" dirty="0" err="1">
                <a:latin typeface="Times New Roman" pitchFamily="18" charset="0"/>
                <a:cs typeface="Times New Roman" pitchFamily="18" charset="0"/>
              </a:rPr>
              <a:t>Su</a:t>
            </a:r>
            <a:r>
              <a:rPr lang="tr-TR" sz="1600" dirty="0">
                <a:latin typeface="Times New Roman" pitchFamily="18" charset="0"/>
                <a:cs typeface="Times New Roman" pitchFamily="18" charset="0"/>
              </a:rPr>
              <a:t> = 95 / 18 = 5,28 </a:t>
            </a:r>
            <a:r>
              <a:rPr lang="tr-TR" sz="1600" dirty="0" err="1">
                <a:latin typeface="Times New Roman" pitchFamily="18" charset="0"/>
                <a:cs typeface="Times New Roman" pitchFamily="18" charset="0"/>
              </a:rPr>
              <a:t>mol</a:t>
            </a:r>
            <a:endParaRPr lang="tr-TR" sz="1600" dirty="0">
              <a:latin typeface="Times New Roman" pitchFamily="18" charset="0"/>
              <a:cs typeface="Times New Roman" pitchFamily="18" charset="0"/>
            </a:endParaRPr>
          </a:p>
          <a:p>
            <a:pPr>
              <a:lnSpc>
                <a:spcPct val="150000"/>
              </a:lnSpc>
              <a:buNone/>
              <a:defRPr/>
            </a:pP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n</a:t>
            </a:r>
            <a:r>
              <a:rPr lang="tr-TR" sz="1600" baseline="-25000" dirty="0" err="1">
                <a:latin typeface="Times New Roman" pitchFamily="18" charset="0"/>
                <a:cs typeface="Times New Roman" pitchFamily="18" charset="0"/>
              </a:rPr>
              <a:t>T</a:t>
            </a:r>
            <a:r>
              <a:rPr lang="tr-TR" sz="1600" dirty="0">
                <a:latin typeface="Times New Roman" pitchFamily="18" charset="0"/>
                <a:cs typeface="Times New Roman" pitchFamily="18" charset="0"/>
              </a:rPr>
              <a:t> = 5,28 + 0,028 = 0,11 </a:t>
            </a:r>
            <a:r>
              <a:rPr lang="tr-TR" sz="1600" dirty="0" err="1">
                <a:latin typeface="Times New Roman" pitchFamily="18" charset="0"/>
                <a:cs typeface="Times New Roman" pitchFamily="18" charset="0"/>
              </a:rPr>
              <a:t>mol</a:t>
            </a:r>
            <a:endParaRPr lang="tr-TR" sz="1600" dirty="0">
              <a:latin typeface="Times New Roman" pitchFamily="18" charset="0"/>
              <a:cs typeface="Times New Roman" pitchFamily="18" charset="0"/>
            </a:endParaRPr>
          </a:p>
          <a:p>
            <a:pPr>
              <a:lnSpc>
                <a:spcPct val="150000"/>
              </a:lnSpc>
              <a:buNone/>
              <a:defRPr/>
            </a:pP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n</a:t>
            </a:r>
            <a:r>
              <a:rPr lang="tr-TR" sz="1600" baseline="-25000" dirty="0" err="1">
                <a:latin typeface="Times New Roman" pitchFamily="18" charset="0"/>
                <a:cs typeface="Times New Roman" pitchFamily="18" charset="0"/>
              </a:rPr>
              <a:t>T</a:t>
            </a:r>
            <a:r>
              <a:rPr lang="tr-TR" sz="1600" dirty="0">
                <a:latin typeface="Times New Roman" pitchFamily="18" charset="0"/>
                <a:cs typeface="Times New Roman" pitchFamily="18" charset="0"/>
              </a:rPr>
              <a:t> = 5,56</a:t>
            </a:r>
          </a:p>
          <a:p>
            <a:pPr>
              <a:lnSpc>
                <a:spcPct val="150000"/>
              </a:lnSpc>
              <a:buNone/>
              <a:defRPr/>
            </a:pP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g</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n</a:t>
            </a:r>
            <a:r>
              <a:rPr lang="tr-TR" sz="1600" baseline="-25000" dirty="0" err="1">
                <a:latin typeface="Times New Roman" pitchFamily="18" charset="0"/>
                <a:cs typeface="Times New Roman" pitchFamily="18" charset="0"/>
              </a:rPr>
              <a:t>g</a:t>
            </a:r>
            <a:r>
              <a:rPr lang="tr-TR" sz="1600" dirty="0">
                <a:latin typeface="Times New Roman" pitchFamily="18" charset="0"/>
                <a:cs typeface="Times New Roman" pitchFamily="18" charset="0"/>
              </a:rPr>
              <a:t> /</a:t>
            </a:r>
            <a:r>
              <a:rPr lang="tr-TR" sz="1600" b="1" dirty="0">
                <a:cs typeface="Times New Roman" pitchFamily="18" charset="0"/>
              </a:rPr>
              <a:t> </a:t>
            </a:r>
            <a:r>
              <a:rPr lang="tr-TR" sz="1600" dirty="0">
                <a:latin typeface="Times New Roman" pitchFamily="18" charset="0"/>
                <a:cs typeface="Times New Roman" pitchFamily="18" charset="0"/>
              </a:rPr>
              <a:t>∑n  </a:t>
            </a:r>
            <a:r>
              <a:rPr lang="tr-TR" sz="1600">
                <a:latin typeface="Times New Roman" pitchFamily="18" charset="0"/>
                <a:cs typeface="Times New Roman" pitchFamily="18" charset="0"/>
              </a:rPr>
              <a:t>= 0,028 </a:t>
            </a:r>
            <a:r>
              <a:rPr lang="tr-TR" sz="1600" dirty="0">
                <a:latin typeface="Times New Roman" pitchFamily="18" charset="0"/>
                <a:cs typeface="Times New Roman" pitchFamily="18" charset="0"/>
              </a:rPr>
              <a:t>/ 5,56 = 0,05</a:t>
            </a:r>
          </a:p>
          <a:p>
            <a:pPr>
              <a:lnSpc>
                <a:spcPct val="150000"/>
              </a:lnSpc>
              <a:buNone/>
              <a:defRPr/>
            </a:pP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su</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n</a:t>
            </a:r>
            <a:r>
              <a:rPr lang="tr-TR" sz="1600" baseline="-25000" dirty="0" err="1">
                <a:latin typeface="Times New Roman" pitchFamily="18" charset="0"/>
                <a:cs typeface="Times New Roman" pitchFamily="18" charset="0"/>
              </a:rPr>
              <a:t>su</a:t>
            </a:r>
            <a:r>
              <a:rPr lang="tr-TR" sz="1600" dirty="0">
                <a:latin typeface="Times New Roman" pitchFamily="18" charset="0"/>
                <a:cs typeface="Times New Roman" pitchFamily="18" charset="0"/>
              </a:rPr>
              <a:t> /</a:t>
            </a:r>
            <a:r>
              <a:rPr lang="tr-TR" sz="1600" b="1" dirty="0">
                <a:cs typeface="Times New Roman" pitchFamily="18" charset="0"/>
              </a:rPr>
              <a:t> </a:t>
            </a:r>
            <a:r>
              <a:rPr lang="tr-TR" sz="1600" dirty="0">
                <a:latin typeface="Times New Roman" pitchFamily="18" charset="0"/>
                <a:cs typeface="Times New Roman" pitchFamily="18" charset="0"/>
              </a:rPr>
              <a:t>∑n  = 5,28 / 5,56 = 0,95</a:t>
            </a:r>
          </a:p>
          <a:p>
            <a:pPr>
              <a:lnSpc>
                <a:spcPct val="150000"/>
              </a:lnSpc>
              <a:buNone/>
              <a:defRPr/>
            </a:pPr>
            <a:r>
              <a:rPr lang="tr-TR" sz="1600" dirty="0">
                <a:latin typeface="Times New Roman" pitchFamily="18" charset="0"/>
                <a:cs typeface="Times New Roman" pitchFamily="18" charset="0"/>
              </a:rPr>
              <a:t>Bir çözeltide </a:t>
            </a: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a</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a</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c</a:t>
            </a:r>
            <a:r>
              <a:rPr lang="tr-TR" sz="1600" dirty="0">
                <a:latin typeface="Times New Roman" pitchFamily="18" charset="0"/>
                <a:cs typeface="Times New Roman" pitchFamily="18" charset="0"/>
              </a:rPr>
              <a:t> +… = 1 olur</a:t>
            </a:r>
          </a:p>
        </p:txBody>
      </p:sp>
    </p:spTree>
    <p:extLst>
      <p:ext uri="{BB962C8B-B14F-4D97-AF65-F5344CB8AC3E}">
        <p14:creationId xmlns:p14="http://schemas.microsoft.com/office/powerpoint/2010/main" val="1668959253"/>
      </p:ext>
    </p:extLst>
  </p:cSld>
  <p:clrMapOvr>
    <a:masterClrMapping/>
  </p:clrMapOvr>
  <p:transition spd="slow">
    <p:wheel spokes="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27</a:t>
            </a:fld>
            <a:endParaRPr lang="tr-TR"/>
          </a:p>
        </p:txBody>
      </p:sp>
      <p:sp>
        <p:nvSpPr>
          <p:cNvPr id="12290" name="1 Başlık"/>
          <p:cNvSpPr>
            <a:spLocks noGrp="1"/>
          </p:cNvSpPr>
          <p:nvPr>
            <p:ph type="title" idx="4294967295"/>
          </p:nvPr>
        </p:nvSpPr>
        <p:spPr>
          <a:xfrm>
            <a:off x="914400" y="285750"/>
            <a:ext cx="8229600" cy="582613"/>
          </a:xfrm>
        </p:spPr>
        <p:txBody>
          <a:bodyPr>
            <a:normAutofit fontScale="90000"/>
          </a:bodyPr>
          <a:lstStyle/>
          <a:p>
            <a:pPr>
              <a:lnSpc>
                <a:spcPct val="150000"/>
              </a:lnSpc>
            </a:pPr>
            <a:r>
              <a:rPr lang="tr-TR" sz="2400" dirty="0">
                <a:latin typeface="Times New Roman" pitchFamily="18" charset="0"/>
                <a:cs typeface="Times New Roman" pitchFamily="18" charset="0"/>
              </a:rPr>
              <a:t>Yüzde çözeltiler</a:t>
            </a:r>
          </a:p>
        </p:txBody>
      </p:sp>
      <p:sp>
        <p:nvSpPr>
          <p:cNvPr id="12291" name="2 İçerik Yer Tutucusu"/>
          <p:cNvSpPr>
            <a:spLocks noGrp="1"/>
          </p:cNvSpPr>
          <p:nvPr>
            <p:ph idx="4294967295"/>
          </p:nvPr>
        </p:nvSpPr>
        <p:spPr>
          <a:xfrm>
            <a:off x="0" y="1214438"/>
            <a:ext cx="7143750" cy="4929187"/>
          </a:xfrm>
        </p:spPr>
        <p:txBody>
          <a:bodyPr>
            <a:normAutofit lnSpcReduction="10000"/>
          </a:bodyPr>
          <a:lstStyle/>
          <a:p>
            <a:pPr>
              <a:lnSpc>
                <a:spcPct val="150000"/>
              </a:lnSpc>
              <a:buNone/>
            </a:pPr>
            <a:r>
              <a:rPr lang="tr-TR" sz="1600" dirty="0">
                <a:latin typeface="Times New Roman" pitchFamily="18" charset="0"/>
                <a:cs typeface="Times New Roman" pitchFamily="18" charset="0"/>
              </a:rPr>
              <a:t>Yüze (Ağırlıkça W/W): 100 g çözeltideki çözünen maddenin g miktarı</a:t>
            </a:r>
          </a:p>
          <a:p>
            <a:pPr>
              <a:lnSpc>
                <a:spcPct val="150000"/>
              </a:lnSpc>
              <a:buNone/>
            </a:pPr>
            <a:r>
              <a:rPr lang="tr-TR" sz="1600" dirty="0">
                <a:latin typeface="Times New Roman" pitchFamily="18" charset="0"/>
                <a:cs typeface="Times New Roman" pitchFamily="18" charset="0"/>
              </a:rPr>
              <a:t>Yüze (Hacimce  V/V) : 100 mL çözeltideki çözünen maddenin mL  miktarı </a:t>
            </a:r>
          </a:p>
          <a:p>
            <a:pPr>
              <a:lnSpc>
                <a:spcPct val="150000"/>
              </a:lnSpc>
              <a:buNone/>
            </a:pPr>
            <a:r>
              <a:rPr lang="tr-TR" sz="1600" dirty="0">
                <a:latin typeface="Times New Roman" pitchFamily="18" charset="0"/>
                <a:cs typeface="Times New Roman" pitchFamily="18" charset="0"/>
              </a:rPr>
              <a:t>Yüzde (Ağırlık/hacim W/V): 100 mL çözeltideki çözünen maddenin g miktarı</a:t>
            </a:r>
          </a:p>
          <a:p>
            <a:pPr>
              <a:lnSpc>
                <a:spcPct val="150000"/>
              </a:lnSpc>
              <a:buNone/>
            </a:pPr>
            <a:endParaRPr lang="tr-TR" sz="1600" dirty="0">
              <a:latin typeface="Times New Roman" pitchFamily="18" charset="0"/>
              <a:cs typeface="Times New Roman" pitchFamily="18" charset="0"/>
            </a:endParaRPr>
          </a:p>
          <a:p>
            <a:pPr>
              <a:lnSpc>
                <a:spcPct val="150000"/>
              </a:lnSpc>
              <a:buNone/>
            </a:pPr>
            <a:r>
              <a:rPr lang="tr-TR" sz="1600" dirty="0">
                <a:latin typeface="Times New Roman" pitchFamily="18" charset="0"/>
                <a:cs typeface="Times New Roman" pitchFamily="18" charset="0"/>
              </a:rPr>
              <a:t>Soru : 200 g % 10 </a:t>
            </a:r>
            <a:r>
              <a:rPr lang="tr-TR" sz="1600" dirty="0" err="1">
                <a:latin typeface="Times New Roman" pitchFamily="18" charset="0"/>
                <a:cs typeface="Times New Roman" pitchFamily="18" charset="0"/>
              </a:rPr>
              <a:t>luk</a:t>
            </a:r>
            <a:r>
              <a:rPr lang="tr-TR" sz="1600" dirty="0">
                <a:latin typeface="Times New Roman" pitchFamily="18" charset="0"/>
                <a:cs typeface="Times New Roman" pitchFamily="18" charset="0"/>
              </a:rPr>
              <a:t> CuSO</a:t>
            </a:r>
            <a:r>
              <a:rPr lang="tr-TR" sz="1600" baseline="-25000" dirty="0">
                <a:latin typeface="Times New Roman" pitchFamily="18" charset="0"/>
                <a:cs typeface="Times New Roman" pitchFamily="18" charset="0"/>
              </a:rPr>
              <a:t>4</a:t>
            </a:r>
            <a:r>
              <a:rPr lang="tr-TR" sz="1600" dirty="0">
                <a:latin typeface="Times New Roman" pitchFamily="18" charset="0"/>
                <a:cs typeface="Times New Roman" pitchFamily="18" charset="0"/>
              </a:rPr>
              <a:t> çözeltisini CuSO</a:t>
            </a:r>
            <a:r>
              <a:rPr lang="tr-TR" sz="1600" baseline="-25000" dirty="0">
                <a:latin typeface="Times New Roman" pitchFamily="18" charset="0"/>
                <a:cs typeface="Times New Roman" pitchFamily="18" charset="0"/>
              </a:rPr>
              <a:t>4</a:t>
            </a:r>
            <a:r>
              <a:rPr lang="tr-TR" sz="1600" dirty="0">
                <a:latin typeface="Times New Roman" pitchFamily="18" charset="0"/>
                <a:cs typeface="Times New Roman" pitchFamily="18" charset="0"/>
              </a:rPr>
              <a:t> 5H</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O kullanarak nasıl hazırlarsınız?</a:t>
            </a:r>
          </a:p>
          <a:p>
            <a:pPr>
              <a:lnSpc>
                <a:spcPct val="150000"/>
              </a:lnSpc>
              <a:buNone/>
            </a:pPr>
            <a:r>
              <a:rPr lang="tr-TR" sz="1600" dirty="0">
                <a:latin typeface="Times New Roman" pitchFamily="18" charset="0"/>
                <a:cs typeface="Times New Roman" pitchFamily="18" charset="0"/>
              </a:rPr>
              <a:t>100 g çözeltide  10 g çözünen olacak (% 10)</a:t>
            </a:r>
          </a:p>
          <a:p>
            <a:pPr>
              <a:lnSpc>
                <a:spcPct val="150000"/>
              </a:lnSpc>
              <a:buNone/>
            </a:pPr>
            <a:r>
              <a:rPr lang="tr-TR" sz="1600" dirty="0">
                <a:latin typeface="Times New Roman" pitchFamily="18" charset="0"/>
                <a:cs typeface="Times New Roman" pitchFamily="18" charset="0"/>
              </a:rPr>
              <a:t>200 g                    X                                         CuSO</a:t>
            </a:r>
            <a:r>
              <a:rPr lang="tr-TR" sz="1600" baseline="-25000" dirty="0">
                <a:latin typeface="Times New Roman" pitchFamily="18" charset="0"/>
                <a:cs typeface="Times New Roman" pitchFamily="18" charset="0"/>
              </a:rPr>
              <a:t>4</a:t>
            </a:r>
            <a:r>
              <a:rPr lang="tr-TR" sz="1600" dirty="0">
                <a:latin typeface="Times New Roman" pitchFamily="18" charset="0"/>
                <a:cs typeface="Times New Roman" pitchFamily="18" charset="0"/>
              </a:rPr>
              <a:t> 5H</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O                 CuSO</a:t>
            </a:r>
            <a:r>
              <a:rPr lang="tr-TR" sz="1600" baseline="-25000" dirty="0">
                <a:latin typeface="Times New Roman" pitchFamily="18" charset="0"/>
                <a:cs typeface="Times New Roman" pitchFamily="18" charset="0"/>
              </a:rPr>
              <a:t>4</a:t>
            </a:r>
            <a:endParaRPr lang="tr-TR" sz="1600" dirty="0">
              <a:latin typeface="Times New Roman" pitchFamily="18" charset="0"/>
              <a:cs typeface="Times New Roman" pitchFamily="18" charset="0"/>
            </a:endParaRPr>
          </a:p>
          <a:p>
            <a:pPr>
              <a:lnSpc>
                <a:spcPct val="150000"/>
              </a:lnSpc>
              <a:buNone/>
            </a:pPr>
            <a:r>
              <a:rPr lang="tr-TR" sz="1600" dirty="0">
                <a:latin typeface="Times New Roman" pitchFamily="18" charset="0"/>
                <a:cs typeface="Times New Roman" pitchFamily="18" charset="0"/>
              </a:rPr>
              <a:t>-----------------------------                                       249,5 g                        159,5 </a:t>
            </a:r>
          </a:p>
          <a:p>
            <a:pPr>
              <a:lnSpc>
                <a:spcPct val="150000"/>
              </a:lnSpc>
              <a:buNone/>
            </a:pPr>
            <a:r>
              <a:rPr lang="tr-TR" sz="1600" dirty="0">
                <a:latin typeface="Times New Roman" pitchFamily="18" charset="0"/>
                <a:cs typeface="Times New Roman" pitchFamily="18" charset="0"/>
              </a:rPr>
              <a:t>X = 20 g                                                                       X                          20 g</a:t>
            </a:r>
          </a:p>
          <a:p>
            <a:pPr>
              <a:lnSpc>
                <a:spcPct val="150000"/>
              </a:lnSpc>
              <a:buNone/>
            </a:pPr>
            <a:r>
              <a:rPr lang="tr-TR" sz="1600" dirty="0">
                <a:latin typeface="Times New Roman" pitchFamily="18" charset="0"/>
                <a:cs typeface="Times New Roman" pitchFamily="18" charset="0"/>
              </a:rPr>
              <a:t>                                                                      -------------------------------------------</a:t>
            </a:r>
          </a:p>
          <a:p>
            <a:pPr>
              <a:lnSpc>
                <a:spcPct val="150000"/>
              </a:lnSpc>
              <a:buNone/>
            </a:pPr>
            <a:r>
              <a:rPr lang="tr-TR" sz="1600" dirty="0">
                <a:latin typeface="Times New Roman" pitchFamily="18" charset="0"/>
                <a:cs typeface="Times New Roman" pitchFamily="18" charset="0"/>
              </a:rPr>
              <a:t>                                                                              X = 31,28 g       CuSO</a:t>
            </a:r>
            <a:r>
              <a:rPr lang="tr-TR" sz="1600" baseline="-25000" dirty="0">
                <a:latin typeface="Times New Roman" pitchFamily="18" charset="0"/>
                <a:cs typeface="Times New Roman" pitchFamily="18" charset="0"/>
              </a:rPr>
              <a:t>4</a:t>
            </a:r>
            <a:r>
              <a:rPr lang="tr-TR" sz="1600" dirty="0">
                <a:latin typeface="Times New Roman" pitchFamily="18" charset="0"/>
                <a:cs typeface="Times New Roman" pitchFamily="18" charset="0"/>
              </a:rPr>
              <a:t> 5H</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O</a:t>
            </a:r>
          </a:p>
          <a:p>
            <a:pPr>
              <a:lnSpc>
                <a:spcPct val="150000"/>
              </a:lnSpc>
              <a:buNone/>
            </a:pPr>
            <a:r>
              <a:rPr lang="tr-TR" sz="1600" dirty="0">
                <a:latin typeface="Times New Roman" pitchFamily="18" charset="0"/>
                <a:cs typeface="Times New Roman" pitchFamily="18" charset="0"/>
              </a:rPr>
              <a:t>                                                                              Su = 168,72  g su</a:t>
            </a:r>
          </a:p>
          <a:p>
            <a:pPr>
              <a:lnSpc>
                <a:spcPct val="150000"/>
              </a:lnSpc>
              <a:buNone/>
            </a:pPr>
            <a:endParaRPr lang="tr-TR" sz="1600" dirty="0">
              <a:latin typeface="Times New Roman" pitchFamily="18" charset="0"/>
              <a:cs typeface="Times New Roman" pitchFamily="18" charset="0"/>
            </a:endParaRPr>
          </a:p>
        </p:txBody>
      </p:sp>
    </p:spTree>
    <p:extLst>
      <p:ext uri="{BB962C8B-B14F-4D97-AF65-F5344CB8AC3E}">
        <p14:creationId xmlns:p14="http://schemas.microsoft.com/office/powerpoint/2010/main" val="4166343071"/>
      </p:ext>
    </p:extLst>
  </p:cSld>
  <p:clrMapOvr>
    <a:masterClrMapping/>
  </p:clrMapOvr>
  <p:transition spd="slow">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28</a:t>
            </a:fld>
            <a:endParaRPr lang="tr-TR"/>
          </a:p>
        </p:txBody>
      </p:sp>
      <p:sp>
        <p:nvSpPr>
          <p:cNvPr id="12290" name="1 Başlık"/>
          <p:cNvSpPr>
            <a:spLocks noGrp="1"/>
          </p:cNvSpPr>
          <p:nvPr>
            <p:ph type="title" idx="4294967295"/>
          </p:nvPr>
        </p:nvSpPr>
        <p:spPr>
          <a:xfrm>
            <a:off x="914400" y="285750"/>
            <a:ext cx="8229600" cy="582613"/>
          </a:xfrm>
        </p:spPr>
        <p:txBody>
          <a:bodyPr>
            <a:normAutofit fontScale="90000"/>
          </a:bodyPr>
          <a:lstStyle/>
          <a:p>
            <a:pPr>
              <a:lnSpc>
                <a:spcPct val="150000"/>
              </a:lnSpc>
            </a:pPr>
            <a:r>
              <a:rPr lang="tr-TR" sz="2400" dirty="0" err="1">
                <a:latin typeface="Times New Roman" pitchFamily="18" charset="0"/>
                <a:cs typeface="Times New Roman" pitchFamily="18" charset="0"/>
              </a:rPr>
              <a:t>ppm</a:t>
            </a:r>
            <a:r>
              <a:rPr lang="tr-TR" sz="2400" dirty="0">
                <a:latin typeface="Times New Roman" pitchFamily="18" charset="0"/>
                <a:cs typeface="Times New Roman" pitchFamily="18" charset="0"/>
              </a:rPr>
              <a:t> ve </a:t>
            </a:r>
            <a:r>
              <a:rPr lang="tr-TR" sz="2400" dirty="0" err="1">
                <a:latin typeface="Times New Roman" pitchFamily="18" charset="0"/>
                <a:cs typeface="Times New Roman" pitchFamily="18" charset="0"/>
              </a:rPr>
              <a:t>ppb</a:t>
            </a:r>
            <a:endParaRPr lang="tr-TR" sz="2400" dirty="0">
              <a:latin typeface="Times New Roman" pitchFamily="18" charset="0"/>
              <a:cs typeface="Times New Roman" pitchFamily="18" charset="0"/>
            </a:endParaRPr>
          </a:p>
        </p:txBody>
      </p:sp>
      <p:sp>
        <p:nvSpPr>
          <p:cNvPr id="12291" name="2 İçerik Yer Tutucusu"/>
          <p:cNvSpPr>
            <a:spLocks noGrp="1"/>
          </p:cNvSpPr>
          <p:nvPr>
            <p:ph idx="4294967295"/>
          </p:nvPr>
        </p:nvSpPr>
        <p:spPr>
          <a:xfrm>
            <a:off x="0" y="1214438"/>
            <a:ext cx="7143750" cy="4929187"/>
          </a:xfrm>
        </p:spPr>
        <p:txBody>
          <a:bodyPr>
            <a:normAutofit/>
          </a:bodyPr>
          <a:lstStyle/>
          <a:p>
            <a:pPr>
              <a:lnSpc>
                <a:spcPct val="150000"/>
              </a:lnSpc>
              <a:buNone/>
            </a:pPr>
            <a:r>
              <a:rPr lang="tr-TR" sz="1600" dirty="0" err="1">
                <a:latin typeface="Times New Roman" pitchFamily="18" charset="0"/>
                <a:cs typeface="Times New Roman" pitchFamily="18" charset="0"/>
              </a:rPr>
              <a:t>ppm</a:t>
            </a:r>
            <a:r>
              <a:rPr lang="tr-TR" sz="1600" dirty="0">
                <a:latin typeface="Times New Roman" pitchFamily="18" charset="0"/>
                <a:cs typeface="Times New Roman" pitchFamily="18" charset="0"/>
              </a:rPr>
              <a:t> : Milyonda bir.</a:t>
            </a:r>
          </a:p>
          <a:p>
            <a:pPr>
              <a:lnSpc>
                <a:spcPct val="150000"/>
              </a:lnSpc>
              <a:buNone/>
            </a:pPr>
            <a:r>
              <a:rPr lang="tr-TR" sz="1600" dirty="0">
                <a:latin typeface="Times New Roman" pitchFamily="18" charset="0"/>
                <a:cs typeface="Times New Roman" pitchFamily="18" charset="0"/>
              </a:rPr>
              <a:t>1000 g çözeltide çözünen maddenin mg sayısı</a:t>
            </a:r>
          </a:p>
          <a:p>
            <a:pPr>
              <a:lnSpc>
                <a:spcPct val="150000"/>
              </a:lnSpc>
              <a:buNone/>
            </a:pPr>
            <a:r>
              <a:rPr lang="tr-TR" sz="1600" dirty="0">
                <a:latin typeface="Times New Roman" pitchFamily="18" charset="0"/>
                <a:cs typeface="Times New Roman" pitchFamily="18" charset="0"/>
              </a:rPr>
              <a:t>Çözelti su ise </a:t>
            </a:r>
            <a:r>
              <a:rPr lang="tr-TR" sz="1600" dirty="0" err="1">
                <a:latin typeface="Times New Roman" pitchFamily="18" charset="0"/>
                <a:cs typeface="Times New Roman" pitchFamily="18" charset="0"/>
              </a:rPr>
              <a:t>ppm</a:t>
            </a:r>
            <a:r>
              <a:rPr lang="tr-TR" sz="1600" dirty="0">
                <a:latin typeface="Times New Roman" pitchFamily="18" charset="0"/>
                <a:cs typeface="Times New Roman" pitchFamily="18" charset="0"/>
              </a:rPr>
              <a:t> çok seyreltik olduğu için ve </a:t>
            </a:r>
            <a:r>
              <a:rPr lang="tr-TR" sz="1600" dirty="0" err="1">
                <a:latin typeface="Times New Roman" pitchFamily="18" charset="0"/>
                <a:cs typeface="Times New Roman" pitchFamily="18" charset="0"/>
              </a:rPr>
              <a:t>dsu</a:t>
            </a:r>
            <a:r>
              <a:rPr lang="tr-TR" sz="1600" dirty="0">
                <a:latin typeface="Times New Roman" pitchFamily="18" charset="0"/>
                <a:cs typeface="Times New Roman" pitchFamily="18" charset="0"/>
              </a:rPr>
              <a:t> = 1 alınarak	</a:t>
            </a:r>
          </a:p>
          <a:p>
            <a:pPr>
              <a:lnSpc>
                <a:spcPct val="150000"/>
              </a:lnSpc>
              <a:buNone/>
            </a:pPr>
            <a:r>
              <a:rPr lang="tr-TR" sz="1600" dirty="0" err="1">
                <a:latin typeface="Times New Roman" pitchFamily="18" charset="0"/>
                <a:cs typeface="Times New Roman" pitchFamily="18" charset="0"/>
              </a:rPr>
              <a:t>ppm</a:t>
            </a:r>
            <a:r>
              <a:rPr lang="tr-TR" sz="1600" dirty="0">
                <a:latin typeface="Times New Roman" pitchFamily="18" charset="0"/>
                <a:cs typeface="Times New Roman" pitchFamily="18" charset="0"/>
              </a:rPr>
              <a:t> : 1000 mL çözeltide çözünen maddenin mg sayısı</a:t>
            </a:r>
          </a:p>
          <a:p>
            <a:pPr>
              <a:lnSpc>
                <a:spcPct val="150000"/>
              </a:lnSpc>
              <a:buNone/>
            </a:pPr>
            <a:endParaRPr lang="tr-TR" sz="1600" dirty="0">
              <a:latin typeface="Times New Roman" pitchFamily="18" charset="0"/>
              <a:cs typeface="Times New Roman" pitchFamily="18" charset="0"/>
            </a:endParaRPr>
          </a:p>
          <a:p>
            <a:pPr>
              <a:lnSpc>
                <a:spcPct val="150000"/>
              </a:lnSpc>
              <a:buNone/>
            </a:pPr>
            <a:r>
              <a:rPr lang="tr-TR" sz="1600" dirty="0" err="1">
                <a:latin typeface="Times New Roman" pitchFamily="18" charset="0"/>
                <a:cs typeface="Times New Roman" pitchFamily="18" charset="0"/>
              </a:rPr>
              <a:t>ppb</a:t>
            </a:r>
            <a:r>
              <a:rPr lang="tr-TR" sz="1600" dirty="0">
                <a:latin typeface="Times New Roman" pitchFamily="18" charset="0"/>
                <a:cs typeface="Times New Roman" pitchFamily="18" charset="0"/>
              </a:rPr>
              <a:t> : milyarda bir.</a:t>
            </a:r>
          </a:p>
          <a:p>
            <a:pPr>
              <a:lnSpc>
                <a:spcPct val="150000"/>
              </a:lnSpc>
              <a:buNone/>
            </a:pPr>
            <a:r>
              <a:rPr lang="tr-TR" sz="1600" dirty="0">
                <a:latin typeface="Times New Roman" pitchFamily="18" charset="0"/>
                <a:cs typeface="Times New Roman" pitchFamily="18" charset="0"/>
              </a:rPr>
              <a:t>1000 g çözeltide çözünen maddenin </a:t>
            </a:r>
            <a:r>
              <a:rPr lang="el-GR" sz="1400" dirty="0">
                <a:cs typeface="Times New Roman" pitchFamily="18" charset="0"/>
                <a:sym typeface="Wingdings 3" pitchFamily="18" charset="2"/>
              </a:rPr>
              <a:t>μ</a:t>
            </a:r>
            <a:r>
              <a:rPr lang="tr-TR" sz="1600" dirty="0">
                <a:latin typeface="Times New Roman" pitchFamily="18" charset="0"/>
                <a:cs typeface="Times New Roman" pitchFamily="18" charset="0"/>
              </a:rPr>
              <a:t>g sayısı</a:t>
            </a:r>
          </a:p>
          <a:p>
            <a:pPr>
              <a:lnSpc>
                <a:spcPct val="150000"/>
              </a:lnSpc>
              <a:buNone/>
            </a:pPr>
            <a:r>
              <a:rPr lang="tr-TR" sz="1600" dirty="0">
                <a:latin typeface="Times New Roman" pitchFamily="18" charset="0"/>
                <a:cs typeface="Times New Roman" pitchFamily="18" charset="0"/>
              </a:rPr>
              <a:t>Çözelti su ise 	</a:t>
            </a:r>
          </a:p>
          <a:p>
            <a:pPr>
              <a:lnSpc>
                <a:spcPct val="150000"/>
              </a:lnSpc>
              <a:buNone/>
            </a:pPr>
            <a:r>
              <a:rPr lang="tr-TR" sz="1600" dirty="0" err="1">
                <a:latin typeface="Times New Roman" pitchFamily="18" charset="0"/>
                <a:cs typeface="Times New Roman" pitchFamily="18" charset="0"/>
              </a:rPr>
              <a:t>ppb</a:t>
            </a:r>
            <a:r>
              <a:rPr lang="tr-TR" sz="1600" dirty="0">
                <a:latin typeface="Times New Roman" pitchFamily="18" charset="0"/>
                <a:cs typeface="Times New Roman" pitchFamily="18" charset="0"/>
              </a:rPr>
              <a:t> : 1000 mL çözeltide çözünen maddenin </a:t>
            </a:r>
            <a:r>
              <a:rPr lang="el-GR" sz="1400" dirty="0">
                <a:cs typeface="Times New Roman" pitchFamily="18" charset="0"/>
                <a:sym typeface="Wingdings 3" pitchFamily="18" charset="2"/>
              </a:rPr>
              <a:t>μ</a:t>
            </a:r>
            <a:r>
              <a:rPr lang="tr-TR" sz="1600" dirty="0">
                <a:latin typeface="Times New Roman" pitchFamily="18" charset="0"/>
                <a:cs typeface="Times New Roman" pitchFamily="18" charset="0"/>
              </a:rPr>
              <a:t>g sayısı</a:t>
            </a:r>
          </a:p>
          <a:p>
            <a:pPr>
              <a:lnSpc>
                <a:spcPct val="150000"/>
              </a:lnSpc>
              <a:buNone/>
            </a:pPr>
            <a:endParaRPr lang="tr-TR" sz="1600" dirty="0">
              <a:latin typeface="Times New Roman" pitchFamily="18" charset="0"/>
              <a:cs typeface="Times New Roman" pitchFamily="18" charset="0"/>
            </a:endParaRPr>
          </a:p>
        </p:txBody>
      </p:sp>
    </p:spTree>
    <p:extLst>
      <p:ext uri="{BB962C8B-B14F-4D97-AF65-F5344CB8AC3E}">
        <p14:creationId xmlns:p14="http://schemas.microsoft.com/office/powerpoint/2010/main" val="4202863515"/>
      </p:ext>
    </p:extLst>
  </p:cSld>
  <p:clrMapOvr>
    <a:masterClrMapping/>
  </p:clrMapOvr>
  <p:transition spd="slow">
    <p:pull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29</a:t>
            </a:fld>
            <a:endParaRPr lang="tr-TR"/>
          </a:p>
        </p:txBody>
      </p:sp>
      <p:sp>
        <p:nvSpPr>
          <p:cNvPr id="12290" name="1 Başlık"/>
          <p:cNvSpPr>
            <a:spLocks noGrp="1"/>
          </p:cNvSpPr>
          <p:nvPr>
            <p:ph type="title" idx="4294967295"/>
          </p:nvPr>
        </p:nvSpPr>
        <p:spPr>
          <a:xfrm>
            <a:off x="914400" y="285750"/>
            <a:ext cx="8229600" cy="582613"/>
          </a:xfrm>
        </p:spPr>
        <p:txBody>
          <a:bodyPr>
            <a:normAutofit fontScale="90000"/>
          </a:bodyPr>
          <a:lstStyle/>
          <a:p>
            <a:pPr>
              <a:lnSpc>
                <a:spcPct val="150000"/>
              </a:lnSpc>
            </a:pPr>
            <a:r>
              <a:rPr lang="tr-TR" sz="2400" dirty="0">
                <a:latin typeface="Times New Roman" pitchFamily="18" charset="0"/>
                <a:cs typeface="Times New Roman" pitchFamily="18" charset="0"/>
              </a:rPr>
              <a:t>Örnek</a:t>
            </a:r>
          </a:p>
        </p:txBody>
      </p:sp>
      <p:sp>
        <p:nvSpPr>
          <p:cNvPr id="12291" name="2 İçerik Yer Tutucusu"/>
          <p:cNvSpPr>
            <a:spLocks noGrp="1"/>
          </p:cNvSpPr>
          <p:nvPr>
            <p:ph idx="4294967295"/>
          </p:nvPr>
        </p:nvSpPr>
        <p:spPr>
          <a:xfrm>
            <a:off x="0" y="1214438"/>
            <a:ext cx="7143750" cy="4929187"/>
          </a:xfrm>
        </p:spPr>
        <p:txBody>
          <a:bodyPr>
            <a:normAutofit/>
          </a:bodyPr>
          <a:lstStyle/>
          <a:p>
            <a:pPr>
              <a:lnSpc>
                <a:spcPct val="150000"/>
              </a:lnSpc>
              <a:buNone/>
            </a:pPr>
            <a:r>
              <a:rPr lang="tr-TR" sz="1600" dirty="0">
                <a:latin typeface="Times New Roman" pitchFamily="18" charset="0"/>
                <a:cs typeface="Times New Roman" pitchFamily="18" charset="0"/>
              </a:rPr>
              <a:t>500 mL 25 </a:t>
            </a:r>
            <a:r>
              <a:rPr lang="tr-TR" sz="1600" dirty="0" err="1">
                <a:latin typeface="Times New Roman" pitchFamily="18" charset="0"/>
                <a:cs typeface="Times New Roman" pitchFamily="18" charset="0"/>
              </a:rPr>
              <a:t>ppm</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Cu</a:t>
            </a:r>
            <a:r>
              <a:rPr lang="tr-TR" sz="1600" dirty="0">
                <a:latin typeface="Times New Roman" pitchFamily="18" charset="0"/>
                <a:cs typeface="Times New Roman" pitchFamily="18" charset="0"/>
              </a:rPr>
              <a:t>(II) çözeltisi CuSO</a:t>
            </a:r>
            <a:r>
              <a:rPr lang="tr-TR" sz="1600" baseline="-25000" dirty="0">
                <a:latin typeface="Times New Roman" pitchFamily="18" charset="0"/>
                <a:cs typeface="Times New Roman" pitchFamily="18" charset="0"/>
              </a:rPr>
              <a:t>4</a:t>
            </a:r>
            <a:r>
              <a:rPr lang="tr-TR" sz="1600" dirty="0">
                <a:latin typeface="Times New Roman" pitchFamily="18" charset="0"/>
                <a:cs typeface="Times New Roman" pitchFamily="18" charset="0"/>
              </a:rPr>
              <a:t> 5H</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O kullanılarak nasıl hazırlanır?</a:t>
            </a:r>
          </a:p>
          <a:p>
            <a:pPr>
              <a:lnSpc>
                <a:spcPct val="150000"/>
              </a:lnSpc>
              <a:buNone/>
            </a:pPr>
            <a:r>
              <a:rPr lang="tr-TR" sz="1600" dirty="0" err="1">
                <a:latin typeface="Times New Roman" pitchFamily="18" charset="0"/>
                <a:cs typeface="Times New Roman" pitchFamily="18" charset="0"/>
              </a:rPr>
              <a:t>ppm</a:t>
            </a:r>
            <a:r>
              <a:rPr lang="tr-TR" sz="1600" dirty="0">
                <a:latin typeface="Times New Roman" pitchFamily="18" charset="0"/>
                <a:cs typeface="Times New Roman" pitchFamily="18" charset="0"/>
              </a:rPr>
              <a:t> tanımından,</a:t>
            </a:r>
          </a:p>
          <a:p>
            <a:pPr>
              <a:lnSpc>
                <a:spcPct val="150000"/>
              </a:lnSpc>
              <a:buNone/>
            </a:pPr>
            <a:r>
              <a:rPr lang="tr-TR" sz="1600" dirty="0">
                <a:latin typeface="Times New Roman" pitchFamily="18" charset="0"/>
                <a:cs typeface="Times New Roman" pitchFamily="18" charset="0"/>
              </a:rPr>
              <a:t>25 </a:t>
            </a:r>
            <a:r>
              <a:rPr lang="tr-TR" sz="1600" dirty="0" err="1">
                <a:latin typeface="Times New Roman" pitchFamily="18" charset="0"/>
                <a:cs typeface="Times New Roman" pitchFamily="18" charset="0"/>
              </a:rPr>
              <a:t>ppm</a:t>
            </a:r>
            <a:r>
              <a:rPr lang="tr-TR" sz="1600" dirty="0">
                <a:latin typeface="Times New Roman" pitchFamily="18" charset="0"/>
                <a:cs typeface="Times New Roman" pitchFamily="18" charset="0"/>
              </a:rPr>
              <a:t> demek 1000 mL de 25 mg </a:t>
            </a:r>
            <a:r>
              <a:rPr lang="tr-TR" sz="1600" dirty="0" err="1">
                <a:latin typeface="Times New Roman" pitchFamily="18" charset="0"/>
                <a:cs typeface="Times New Roman" pitchFamily="18" charset="0"/>
              </a:rPr>
              <a:t>Cu</a:t>
            </a:r>
            <a:r>
              <a:rPr lang="tr-TR" sz="1600" dirty="0">
                <a:latin typeface="Times New Roman" pitchFamily="18" charset="0"/>
                <a:cs typeface="Times New Roman" pitchFamily="18" charset="0"/>
              </a:rPr>
              <a:t>(II)  var demektir.</a:t>
            </a:r>
          </a:p>
          <a:p>
            <a:pPr>
              <a:lnSpc>
                <a:spcPct val="150000"/>
              </a:lnSpc>
              <a:buNone/>
            </a:pPr>
            <a:r>
              <a:rPr lang="tr-TR" sz="1600" dirty="0">
                <a:latin typeface="Times New Roman" pitchFamily="18" charset="0"/>
                <a:cs typeface="Times New Roman" pitchFamily="18" charset="0"/>
              </a:rPr>
              <a:t>O halde              500 mL         X</a:t>
            </a:r>
          </a:p>
          <a:p>
            <a:pPr>
              <a:lnSpc>
                <a:spcPct val="150000"/>
              </a:lnSpc>
              <a:buNone/>
            </a:pPr>
            <a:r>
              <a:rPr lang="tr-TR" sz="1600" dirty="0">
                <a:latin typeface="Times New Roman" pitchFamily="18" charset="0"/>
                <a:cs typeface="Times New Roman" pitchFamily="18" charset="0"/>
              </a:rPr>
              <a:t>                            ----------------------------  X = 12,5 mg  = 12,5 10</a:t>
            </a:r>
            <a:r>
              <a:rPr lang="tr-TR" sz="1600" baseline="30000" dirty="0">
                <a:latin typeface="Times New Roman" pitchFamily="18" charset="0"/>
                <a:cs typeface="Times New Roman" pitchFamily="18" charset="0"/>
              </a:rPr>
              <a:t>-3</a:t>
            </a:r>
            <a:r>
              <a:rPr lang="tr-TR" sz="1600" dirty="0">
                <a:latin typeface="Times New Roman" pitchFamily="18" charset="0"/>
                <a:cs typeface="Times New Roman" pitchFamily="18" charset="0"/>
              </a:rPr>
              <a:t> g </a:t>
            </a:r>
            <a:r>
              <a:rPr lang="tr-TR" sz="1600" dirty="0" err="1">
                <a:latin typeface="Times New Roman" pitchFamily="18" charset="0"/>
                <a:cs typeface="Times New Roman" pitchFamily="18" charset="0"/>
              </a:rPr>
              <a:t>Cu</a:t>
            </a:r>
            <a:r>
              <a:rPr lang="tr-TR" sz="1600" dirty="0">
                <a:latin typeface="Times New Roman" pitchFamily="18" charset="0"/>
                <a:cs typeface="Times New Roman" pitchFamily="18" charset="0"/>
              </a:rPr>
              <a:t>(II)</a:t>
            </a:r>
          </a:p>
          <a:p>
            <a:pPr>
              <a:lnSpc>
                <a:spcPct val="150000"/>
              </a:lnSpc>
              <a:buNone/>
            </a:pPr>
            <a:endParaRPr lang="tr-TR" sz="1600" dirty="0">
              <a:latin typeface="Times New Roman" pitchFamily="18" charset="0"/>
              <a:cs typeface="Times New Roman" pitchFamily="18" charset="0"/>
            </a:endParaRPr>
          </a:p>
          <a:p>
            <a:pPr>
              <a:lnSpc>
                <a:spcPct val="150000"/>
              </a:lnSpc>
              <a:buNone/>
            </a:pPr>
            <a:r>
              <a:rPr lang="tr-TR" sz="1600" dirty="0">
                <a:latin typeface="Times New Roman" pitchFamily="18" charset="0"/>
                <a:cs typeface="Times New Roman" pitchFamily="18" charset="0"/>
              </a:rPr>
              <a:t>CuSO</a:t>
            </a:r>
            <a:r>
              <a:rPr lang="tr-TR" sz="1600" baseline="-25000" dirty="0">
                <a:latin typeface="Times New Roman" pitchFamily="18" charset="0"/>
                <a:cs typeface="Times New Roman" pitchFamily="18" charset="0"/>
              </a:rPr>
              <a:t>4</a:t>
            </a:r>
            <a:r>
              <a:rPr lang="tr-TR" sz="1600" dirty="0">
                <a:latin typeface="Times New Roman" pitchFamily="18" charset="0"/>
                <a:cs typeface="Times New Roman" pitchFamily="18" charset="0"/>
              </a:rPr>
              <a:t> 5H</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O                 </a:t>
            </a:r>
            <a:r>
              <a:rPr lang="tr-TR" sz="1600" dirty="0" err="1">
                <a:latin typeface="Times New Roman" pitchFamily="18" charset="0"/>
                <a:cs typeface="Times New Roman" pitchFamily="18" charset="0"/>
              </a:rPr>
              <a:t>Cu</a:t>
            </a:r>
            <a:endParaRPr lang="tr-TR" sz="1600" dirty="0">
              <a:latin typeface="Times New Roman" pitchFamily="18" charset="0"/>
              <a:cs typeface="Times New Roman" pitchFamily="18" charset="0"/>
            </a:endParaRPr>
          </a:p>
          <a:p>
            <a:pPr>
              <a:lnSpc>
                <a:spcPct val="150000"/>
              </a:lnSpc>
              <a:buNone/>
            </a:pPr>
            <a:r>
              <a:rPr lang="tr-TR" sz="1600" dirty="0">
                <a:latin typeface="Times New Roman" pitchFamily="18" charset="0"/>
                <a:cs typeface="Times New Roman" pitchFamily="18" charset="0"/>
              </a:rPr>
              <a:t>249,5 g                         63,5 g</a:t>
            </a:r>
          </a:p>
          <a:p>
            <a:pPr>
              <a:lnSpc>
                <a:spcPct val="150000"/>
              </a:lnSpc>
              <a:buNone/>
            </a:pPr>
            <a:r>
              <a:rPr lang="tr-TR" sz="1600" dirty="0">
                <a:latin typeface="Times New Roman" pitchFamily="18" charset="0"/>
                <a:cs typeface="Times New Roman" pitchFamily="18" charset="0"/>
              </a:rPr>
              <a:t>X                                   12,5 10</a:t>
            </a:r>
            <a:r>
              <a:rPr lang="tr-TR" sz="1600" baseline="30000" dirty="0">
                <a:latin typeface="Times New Roman" pitchFamily="18" charset="0"/>
                <a:cs typeface="Times New Roman" pitchFamily="18" charset="0"/>
              </a:rPr>
              <a:t>-3</a:t>
            </a:r>
            <a:r>
              <a:rPr lang="tr-TR" sz="1600" dirty="0">
                <a:latin typeface="Times New Roman" pitchFamily="18" charset="0"/>
                <a:cs typeface="Times New Roman" pitchFamily="18" charset="0"/>
              </a:rPr>
              <a:t> g      </a:t>
            </a:r>
          </a:p>
          <a:p>
            <a:pPr>
              <a:lnSpc>
                <a:spcPct val="150000"/>
              </a:lnSpc>
              <a:buNone/>
            </a:pPr>
            <a:r>
              <a:rPr lang="tr-TR" sz="1600" dirty="0">
                <a:latin typeface="Times New Roman" pitchFamily="18" charset="0"/>
                <a:cs typeface="Times New Roman" pitchFamily="18" charset="0"/>
              </a:rPr>
              <a:t>--------------------------------------          </a:t>
            </a:r>
          </a:p>
          <a:p>
            <a:pPr>
              <a:lnSpc>
                <a:spcPct val="150000"/>
              </a:lnSpc>
              <a:buNone/>
            </a:pPr>
            <a:r>
              <a:rPr lang="tr-TR" sz="1600" dirty="0">
                <a:latin typeface="Times New Roman" pitchFamily="18" charset="0"/>
                <a:cs typeface="Times New Roman" pitchFamily="18" charset="0"/>
              </a:rPr>
              <a:t> X  =  0,049 g    CuSO</a:t>
            </a:r>
            <a:r>
              <a:rPr lang="tr-TR" sz="1600" baseline="-25000" dirty="0">
                <a:latin typeface="Times New Roman" pitchFamily="18" charset="0"/>
                <a:cs typeface="Times New Roman" pitchFamily="18" charset="0"/>
              </a:rPr>
              <a:t>4</a:t>
            </a:r>
            <a:r>
              <a:rPr lang="tr-TR" sz="1600" dirty="0">
                <a:latin typeface="Times New Roman" pitchFamily="18" charset="0"/>
                <a:cs typeface="Times New Roman" pitchFamily="18" charset="0"/>
              </a:rPr>
              <a:t> 5H</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O  g tartılır ve 500 mL çözeltide çözülür.</a:t>
            </a:r>
          </a:p>
        </p:txBody>
      </p:sp>
    </p:spTree>
    <p:extLst>
      <p:ext uri="{BB962C8B-B14F-4D97-AF65-F5344CB8AC3E}">
        <p14:creationId xmlns:p14="http://schemas.microsoft.com/office/powerpoint/2010/main" val="2828873563"/>
      </p:ext>
    </p:extLst>
  </p:cSld>
  <p:clrMapOvr>
    <a:masterClrMapping/>
  </p:clrMapOvr>
  <p:transition spd="slow">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Slayt Numarası Yer Tutucusu"/>
          <p:cNvSpPr>
            <a:spLocks noGrp="1"/>
          </p:cNvSpPr>
          <p:nvPr>
            <p:ph type="sldNum" sz="quarter" idx="12"/>
          </p:nvPr>
        </p:nvSpPr>
        <p:spPr/>
        <p:txBody>
          <a:bodyPr/>
          <a:lstStyle/>
          <a:p>
            <a:pPr>
              <a:defRPr/>
            </a:pPr>
            <a:fld id="{B6165E91-452C-418D-A326-86756945CF5E}" type="slidenum">
              <a:rPr lang="tr-TR" smtClean="0"/>
              <a:pPr>
                <a:defRPr/>
              </a:pPr>
              <a:t>3</a:t>
            </a:fld>
            <a:endParaRPr lang="tr-TR"/>
          </a:p>
        </p:txBody>
      </p:sp>
      <p:sp>
        <p:nvSpPr>
          <p:cNvPr id="2" name="1 Başlık"/>
          <p:cNvSpPr>
            <a:spLocks noGrp="1"/>
          </p:cNvSpPr>
          <p:nvPr>
            <p:ph type="title" idx="4294967295"/>
          </p:nvPr>
        </p:nvSpPr>
        <p:spPr>
          <a:xfrm>
            <a:off x="0" y="274638"/>
            <a:ext cx="7586663" cy="654050"/>
          </a:xfrm>
        </p:spPr>
        <p:txBody>
          <a:bodyPr>
            <a:normAutofit fontScale="90000"/>
          </a:bodyPr>
          <a:lstStyle/>
          <a:p>
            <a:pPr algn="l" eaLnBrk="1" hangingPunct="1">
              <a:defRPr/>
            </a:pPr>
            <a:br>
              <a:rPr lang="tr-TR" sz="2400" dirty="0"/>
            </a:br>
            <a:r>
              <a:rPr lang="tr-TR" sz="2700" dirty="0">
                <a:latin typeface="Times New Roman" pitchFamily="18" charset="0"/>
                <a:cs typeface="Times New Roman" pitchFamily="18" charset="0"/>
              </a:rPr>
              <a:t>Çözeltilerin sınıflandırılması</a:t>
            </a:r>
            <a:endParaRPr lang="tr-TR" sz="4000" dirty="0"/>
          </a:p>
        </p:txBody>
      </p:sp>
      <p:sp>
        <p:nvSpPr>
          <p:cNvPr id="1049" name="2 İçerik Yer Tutucusu"/>
          <p:cNvSpPr>
            <a:spLocks noGrp="1"/>
          </p:cNvSpPr>
          <p:nvPr>
            <p:ph idx="4294967295"/>
          </p:nvPr>
        </p:nvSpPr>
        <p:spPr>
          <a:xfrm>
            <a:off x="0" y="1052513"/>
            <a:ext cx="8229600" cy="5073650"/>
          </a:xfrm>
        </p:spPr>
        <p:txBody>
          <a:bodyPr/>
          <a:lstStyle/>
          <a:p>
            <a:pPr eaLnBrk="1" hangingPunct="1"/>
            <a:endParaRPr lang="tr-TR" sz="1800"/>
          </a:p>
          <a:p>
            <a:pPr eaLnBrk="1" hangingPunct="1">
              <a:buFont typeface="Arial" pitchFamily="34" charset="0"/>
              <a:buNone/>
            </a:pPr>
            <a:endParaRPr lang="tr-TR" sz="1800"/>
          </a:p>
        </p:txBody>
      </p:sp>
      <p:graphicFrame>
        <p:nvGraphicFramePr>
          <p:cNvPr id="7" name="6 Diyagram"/>
          <p:cNvGraphicFramePr/>
          <p:nvPr/>
        </p:nvGraphicFramePr>
        <p:xfrm>
          <a:off x="428596" y="1214422"/>
          <a:ext cx="7572428" cy="3214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5 Diyagram"/>
          <p:cNvGraphicFramePr/>
          <p:nvPr/>
        </p:nvGraphicFramePr>
        <p:xfrm>
          <a:off x="1428728" y="4643446"/>
          <a:ext cx="5472113" cy="18716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31772290"/>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lstStyle/>
          <a:p>
            <a:pPr>
              <a:defRPr/>
            </a:pPr>
            <a:fld id="{B6165E91-452C-418D-A326-86756945CF5E}" type="slidenum">
              <a:rPr lang="tr-TR" smtClean="0"/>
              <a:pPr>
                <a:defRPr/>
              </a:pPr>
              <a:t>30</a:t>
            </a:fld>
            <a:endParaRPr lang="tr-TR"/>
          </a:p>
        </p:txBody>
      </p:sp>
      <p:sp>
        <p:nvSpPr>
          <p:cNvPr id="4" name="3 Başlık"/>
          <p:cNvSpPr>
            <a:spLocks noGrp="1"/>
          </p:cNvSpPr>
          <p:nvPr>
            <p:ph type="title" idx="4294967295"/>
          </p:nvPr>
        </p:nvSpPr>
        <p:spPr>
          <a:xfrm>
            <a:off x="0" y="142875"/>
            <a:ext cx="7658100" cy="571500"/>
          </a:xfrm>
        </p:spPr>
        <p:txBody>
          <a:bodyPr rtlCol="0">
            <a:normAutofit fontScale="90000"/>
          </a:bodyPr>
          <a:lstStyle/>
          <a:p>
            <a:pPr algn="l" eaLnBrk="1" fontAlgn="auto" hangingPunct="1">
              <a:spcAft>
                <a:spcPts val="0"/>
              </a:spcAft>
              <a:defRPr/>
            </a:pPr>
            <a:br>
              <a:rPr lang="tr-TR" sz="2400" kern="1200" dirty="0"/>
            </a:br>
            <a:r>
              <a:rPr lang="tr-TR" sz="2700" kern="1200" dirty="0">
                <a:latin typeface="Times New Roman" pitchFamily="18" charset="0"/>
                <a:cs typeface="Times New Roman" pitchFamily="18" charset="0"/>
              </a:rPr>
              <a:t> </a:t>
            </a:r>
            <a:r>
              <a:rPr lang="tr-TR" sz="2700" dirty="0">
                <a:latin typeface="Times New Roman" pitchFamily="18" charset="0"/>
                <a:cs typeface="Times New Roman" pitchFamily="18" charset="0"/>
              </a:rPr>
              <a:t>Ç</a:t>
            </a:r>
            <a:r>
              <a:rPr lang="tr-TR" sz="2700" kern="1200" dirty="0">
                <a:latin typeface="Times New Roman" pitchFamily="18" charset="0"/>
                <a:cs typeface="Times New Roman" pitchFamily="18" charset="0"/>
              </a:rPr>
              <a:t>özünme ve enerji </a:t>
            </a:r>
          </a:p>
        </p:txBody>
      </p:sp>
      <p:sp>
        <p:nvSpPr>
          <p:cNvPr id="22530" name="4 İçerik Yer Tutucusu"/>
          <p:cNvSpPr>
            <a:spLocks noGrp="1"/>
          </p:cNvSpPr>
          <p:nvPr>
            <p:ph sz="half" idx="4294967295"/>
          </p:nvPr>
        </p:nvSpPr>
        <p:spPr>
          <a:xfrm>
            <a:off x="0" y="785813"/>
            <a:ext cx="5000625" cy="5715000"/>
          </a:xfrm>
        </p:spPr>
        <p:txBody>
          <a:bodyPr>
            <a:normAutofit lnSpcReduction="10000"/>
          </a:bodyPr>
          <a:lstStyle/>
          <a:p>
            <a:pPr eaLnBrk="1" hangingPunct="1">
              <a:lnSpc>
                <a:spcPct val="150000"/>
              </a:lnSpc>
              <a:buFont typeface="Arial" pitchFamily="34" charset="0"/>
              <a:buNone/>
              <a:defRPr/>
            </a:pPr>
            <a:r>
              <a:rPr lang="tr-TR" sz="1600" kern="1200" dirty="0">
                <a:latin typeface="Times New Roman" pitchFamily="18" charset="0"/>
                <a:cs typeface="Times New Roman" pitchFamily="18" charset="0"/>
              </a:rPr>
              <a:t>	Çözünme tanecikler arası kuvvetlerle ilgilidir.</a:t>
            </a:r>
          </a:p>
          <a:p>
            <a:pPr eaLnBrk="1" hangingPunct="1">
              <a:lnSpc>
                <a:spcPct val="150000"/>
              </a:lnSpc>
              <a:buFont typeface="Arial" pitchFamily="34" charset="0"/>
              <a:buNone/>
              <a:defRPr/>
            </a:pPr>
            <a:r>
              <a:rPr lang="tr-TR" sz="1600" dirty="0">
                <a:latin typeface="Times New Roman" pitchFamily="18" charset="0"/>
                <a:cs typeface="Times New Roman" pitchFamily="18" charset="0"/>
              </a:rPr>
              <a:t>	</a:t>
            </a:r>
            <a:r>
              <a:rPr lang="tr-TR" sz="1600" kern="1200" dirty="0">
                <a:latin typeface="Times New Roman" pitchFamily="18" charset="0"/>
                <a:cs typeface="Times New Roman" pitchFamily="18" charset="0"/>
              </a:rPr>
              <a:t>Enerji açısından çözünme olayında iki faktör söz konusudur</a:t>
            </a:r>
            <a:br>
              <a:rPr lang="tr-TR" sz="1600" kern="1200" dirty="0">
                <a:latin typeface="Times New Roman" pitchFamily="18" charset="0"/>
                <a:cs typeface="Times New Roman" pitchFamily="18" charset="0"/>
              </a:rPr>
            </a:br>
            <a:endParaRPr lang="tr-TR" sz="1600" dirty="0">
              <a:latin typeface="Times New Roman" pitchFamily="18" charset="0"/>
              <a:cs typeface="Times New Roman" pitchFamily="18" charset="0"/>
            </a:endParaRPr>
          </a:p>
          <a:p>
            <a:pPr eaLnBrk="1" hangingPunct="1">
              <a:lnSpc>
                <a:spcPct val="150000"/>
              </a:lnSpc>
              <a:buFont typeface="Arial" pitchFamily="34" charset="0"/>
              <a:buNone/>
              <a:defRPr/>
            </a:pPr>
            <a:r>
              <a:rPr lang="tr-TR" sz="1600" dirty="0">
                <a:latin typeface="Times New Roman" pitchFamily="18" charset="0"/>
                <a:cs typeface="Times New Roman" pitchFamily="18" charset="0"/>
              </a:rPr>
              <a:t>1- Çözünme sırasında enerji gerektiren olaylar</a:t>
            </a:r>
          </a:p>
          <a:p>
            <a:pPr algn="just" eaLnBrk="1" hangingPunct="1">
              <a:lnSpc>
                <a:spcPct val="150000"/>
              </a:lnSpc>
              <a:buFont typeface="Arial" pitchFamily="34" charset="0"/>
              <a:buNone/>
              <a:defRPr/>
            </a:pPr>
            <a:r>
              <a:rPr lang="tr-TR" sz="1600" dirty="0">
                <a:latin typeface="Times New Roman" pitchFamily="18" charset="0"/>
                <a:cs typeface="Times New Roman" pitchFamily="18" charset="0"/>
              </a:rPr>
              <a:t>      Katı taneciklerin ayrılması</a:t>
            </a:r>
          </a:p>
          <a:p>
            <a:pPr algn="just" eaLnBrk="1" hangingPunct="1">
              <a:lnSpc>
                <a:spcPct val="150000"/>
              </a:lnSpc>
              <a:buFont typeface="Arial" pitchFamily="34" charset="0"/>
              <a:buNone/>
              <a:defRPr/>
            </a:pPr>
            <a:r>
              <a:rPr lang="tr-TR" sz="1600" dirty="0">
                <a:latin typeface="Times New Roman" pitchFamily="18" charset="0"/>
                <a:cs typeface="Times New Roman" pitchFamily="18" charset="0"/>
              </a:rPr>
              <a:t>      Çözücü taneciklerin yer açması</a:t>
            </a:r>
          </a:p>
          <a:p>
            <a:pPr eaLnBrk="1" hangingPunct="1">
              <a:lnSpc>
                <a:spcPct val="150000"/>
              </a:lnSpc>
              <a:buFont typeface="Arial" pitchFamily="34" charset="0"/>
              <a:buNone/>
              <a:defRPr/>
            </a:pPr>
            <a:r>
              <a:rPr lang="tr-TR" sz="1600" dirty="0">
                <a:latin typeface="Times New Roman" pitchFamily="18" charset="0"/>
                <a:cs typeface="Times New Roman" pitchFamily="18" charset="0"/>
              </a:rPr>
              <a:t>2- Çözünme sırasında enerji açığa çıkaran olaylar</a:t>
            </a:r>
          </a:p>
          <a:p>
            <a:pPr eaLnBrk="1" hangingPunct="1">
              <a:lnSpc>
                <a:spcPct val="150000"/>
              </a:lnSpc>
              <a:buFont typeface="Arial" pitchFamily="34" charset="0"/>
              <a:buNone/>
              <a:defRPr/>
            </a:pPr>
            <a:r>
              <a:rPr lang="tr-TR" sz="1600" dirty="0">
                <a:latin typeface="Times New Roman" pitchFamily="18" charset="0"/>
                <a:cs typeface="Times New Roman" pitchFamily="18" charset="0"/>
              </a:rPr>
              <a:t>       Çözücü taneciklerinin çözünen tanecikler etrafını sarması </a:t>
            </a:r>
          </a:p>
          <a:p>
            <a:pPr eaLnBrk="1" hangingPunct="1">
              <a:lnSpc>
                <a:spcPct val="150000"/>
              </a:lnSpc>
              <a:defRPr/>
            </a:pPr>
            <a:endParaRPr lang="tr-TR" sz="1600" dirty="0">
              <a:latin typeface="Times New Roman" pitchFamily="18" charset="0"/>
              <a:cs typeface="Times New Roman" pitchFamily="18" charset="0"/>
            </a:endParaRPr>
          </a:p>
          <a:p>
            <a:pPr eaLnBrk="1" hangingPunct="1">
              <a:lnSpc>
                <a:spcPct val="150000"/>
              </a:lnSpc>
              <a:buFont typeface="Arial" pitchFamily="34" charset="0"/>
              <a:buNone/>
              <a:defRPr/>
            </a:pPr>
            <a:r>
              <a:rPr lang="tr-TR" sz="1600" dirty="0">
                <a:latin typeface="Times New Roman" pitchFamily="18" charset="0"/>
                <a:cs typeface="Times New Roman" pitchFamily="18" charset="0"/>
              </a:rPr>
              <a:t>	İyonik bir maddenin suda çözülmesini örnek vererek açıklayalım.</a:t>
            </a:r>
          </a:p>
          <a:p>
            <a:pPr eaLnBrk="1" hangingPunct="1">
              <a:lnSpc>
                <a:spcPct val="150000"/>
              </a:lnSpc>
              <a:buFont typeface="Arial" pitchFamily="34" charset="0"/>
              <a:buNone/>
              <a:defRPr/>
            </a:pP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NaCl</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KCl</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LiF</a:t>
            </a:r>
            <a:r>
              <a:rPr lang="tr-TR" sz="1600" dirty="0">
                <a:latin typeface="Times New Roman" pitchFamily="18" charset="0"/>
                <a:cs typeface="Times New Roman" pitchFamily="18" charset="0"/>
              </a:rPr>
              <a:t> gibi maddelerin katıları iyonik ağ  örgüsüne sahiptir.</a:t>
            </a:r>
          </a:p>
        </p:txBody>
      </p:sp>
      <p:pic>
        <p:nvPicPr>
          <p:cNvPr id="14340" name="Picture 2"/>
          <p:cNvPicPr>
            <a:picLocks noGrp="1" noChangeAspect="1" noChangeArrowheads="1"/>
          </p:cNvPicPr>
          <p:nvPr>
            <p:ph sz="half" idx="4294967295"/>
          </p:nvPr>
        </p:nvPicPr>
        <p:blipFill>
          <a:blip r:embed="rId2" cstate="print"/>
          <a:srcRect/>
          <a:stretch>
            <a:fillRect/>
          </a:stretch>
        </p:blipFill>
        <p:spPr>
          <a:xfrm>
            <a:off x="6305550" y="1428750"/>
            <a:ext cx="2838450" cy="2732088"/>
          </a:xfrm>
        </p:spPr>
      </p:pic>
    </p:spTree>
    <p:extLst>
      <p:ext uri="{BB962C8B-B14F-4D97-AF65-F5344CB8AC3E}">
        <p14:creationId xmlns:p14="http://schemas.microsoft.com/office/powerpoint/2010/main" val="3742255926"/>
      </p:ext>
    </p:extLst>
  </p:cSld>
  <p:clrMapOvr>
    <a:masterClrMapping/>
  </p:clrMapOvr>
  <p:transition spd="slow">
    <p:pull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31</a:t>
            </a:fld>
            <a:endParaRPr lang="tr-TR"/>
          </a:p>
        </p:txBody>
      </p:sp>
      <p:sp>
        <p:nvSpPr>
          <p:cNvPr id="15362" name="1 Başlık"/>
          <p:cNvSpPr>
            <a:spLocks noGrp="1"/>
          </p:cNvSpPr>
          <p:nvPr>
            <p:ph type="title" idx="4294967295"/>
          </p:nvPr>
        </p:nvSpPr>
        <p:spPr>
          <a:xfrm>
            <a:off x="914400" y="285750"/>
            <a:ext cx="8229600" cy="2797175"/>
          </a:xfrm>
        </p:spPr>
        <p:txBody>
          <a:bodyPr>
            <a:normAutofit fontScale="90000"/>
          </a:bodyPr>
          <a:lstStyle/>
          <a:p>
            <a:pPr algn="l" eaLnBrk="1" hangingPunct="1">
              <a:lnSpc>
                <a:spcPct val="150000"/>
              </a:lnSpc>
            </a:pPr>
            <a:r>
              <a:rPr lang="tr-TR" sz="1800" dirty="0">
                <a:latin typeface="Times New Roman" pitchFamily="18" charset="0"/>
                <a:cs typeface="Times New Roman" pitchFamily="18" charset="0"/>
              </a:rPr>
              <a:t>Çözünme </a:t>
            </a:r>
            <a:r>
              <a:rPr lang="tr-TR" sz="1800" dirty="0" err="1">
                <a:latin typeface="Times New Roman" pitchFamily="18" charset="0"/>
                <a:cs typeface="Times New Roman" pitchFamily="18" charset="0"/>
              </a:rPr>
              <a:t>sırasıda</a:t>
            </a:r>
            <a:r>
              <a:rPr lang="tr-TR" sz="1800" dirty="0">
                <a:latin typeface="Times New Roman" pitchFamily="18" charset="0"/>
                <a:cs typeface="Times New Roman" pitchFamily="18" charset="0"/>
              </a:rPr>
              <a:t> iyonik ağ örgüsünün kırılması gerekir bu olay da enerji ister (örgü enerjisi veya şebeke enerjisi, kristal enerjisi)</a:t>
            </a:r>
            <a:br>
              <a:rPr lang="tr-TR" sz="1800" dirty="0">
                <a:latin typeface="Times New Roman" pitchFamily="18" charset="0"/>
                <a:cs typeface="Times New Roman" pitchFamily="18" charset="0"/>
              </a:rPr>
            </a:br>
            <a:br>
              <a:rPr lang="tr-TR" sz="1800" dirty="0">
                <a:latin typeface="Times New Roman" pitchFamily="18" charset="0"/>
                <a:cs typeface="Times New Roman" pitchFamily="18" charset="0"/>
              </a:rPr>
            </a:br>
            <a:r>
              <a:rPr lang="tr-TR" sz="1800" dirty="0">
                <a:latin typeface="Times New Roman" pitchFamily="18" charset="0"/>
                <a:cs typeface="Times New Roman" pitchFamily="18" charset="0"/>
              </a:rPr>
              <a:t>   </a:t>
            </a:r>
            <a:br>
              <a:rPr lang="tr-TR" sz="1800" dirty="0">
                <a:latin typeface="Times New Roman" pitchFamily="18" charset="0"/>
                <a:cs typeface="Times New Roman" pitchFamily="18" charset="0"/>
              </a:rPr>
            </a:br>
            <a:r>
              <a:rPr lang="tr-TR" sz="1800" dirty="0">
                <a:latin typeface="Times New Roman" pitchFamily="18" charset="0"/>
                <a:cs typeface="Times New Roman" pitchFamily="18" charset="0"/>
              </a:rPr>
              <a:t>       </a:t>
            </a:r>
            <a:r>
              <a:rPr lang="tr-TR" sz="1800" dirty="0" err="1">
                <a:latin typeface="Times New Roman" pitchFamily="18" charset="0"/>
                <a:cs typeface="Times New Roman" pitchFamily="18" charset="0"/>
              </a:rPr>
              <a:t>NaCl</a:t>
            </a:r>
            <a:r>
              <a:rPr lang="tr-TR" sz="1800" dirty="0">
                <a:latin typeface="Times New Roman" pitchFamily="18" charset="0"/>
                <a:cs typeface="Times New Roman" pitchFamily="18" charset="0"/>
              </a:rPr>
              <a:t> </a:t>
            </a:r>
            <a:r>
              <a:rPr lang="tr-TR" sz="1800" baseline="-25000" dirty="0">
                <a:latin typeface="Times New Roman" pitchFamily="18" charset="0"/>
                <a:cs typeface="Times New Roman" pitchFamily="18" charset="0"/>
              </a:rPr>
              <a:t>(k)</a:t>
            </a:r>
            <a:r>
              <a:rPr lang="tr-TR" sz="1800" dirty="0">
                <a:latin typeface="Times New Roman" pitchFamily="18" charset="0"/>
                <a:cs typeface="Times New Roman" pitchFamily="18" charset="0"/>
              </a:rPr>
              <a:t>     →   </a:t>
            </a:r>
            <a:r>
              <a:rPr lang="tr-TR" sz="1800" dirty="0" err="1">
                <a:latin typeface="Times New Roman" pitchFamily="18" charset="0"/>
                <a:cs typeface="Times New Roman" pitchFamily="18" charset="0"/>
              </a:rPr>
              <a:t>Na</a:t>
            </a:r>
            <a:r>
              <a:rPr lang="tr-TR" sz="1800" baseline="30000" dirty="0">
                <a:latin typeface="Times New Roman" pitchFamily="18" charset="0"/>
                <a:cs typeface="Times New Roman" pitchFamily="18" charset="0"/>
              </a:rPr>
              <a:t>+</a:t>
            </a:r>
            <a:r>
              <a:rPr lang="tr-TR" sz="1800" baseline="-25000" dirty="0">
                <a:latin typeface="Times New Roman" pitchFamily="18" charset="0"/>
                <a:cs typeface="Times New Roman" pitchFamily="18" charset="0"/>
              </a:rPr>
              <a:t>(g)</a:t>
            </a:r>
            <a:r>
              <a:rPr lang="tr-TR" sz="1800" dirty="0">
                <a:latin typeface="Times New Roman" pitchFamily="18" charset="0"/>
                <a:cs typeface="Times New Roman" pitchFamily="18" charset="0"/>
              </a:rPr>
              <a:t>  +   </a:t>
            </a:r>
            <a:r>
              <a:rPr lang="tr-TR" sz="1800" dirty="0" err="1">
                <a:latin typeface="Times New Roman" pitchFamily="18" charset="0"/>
                <a:cs typeface="Times New Roman" pitchFamily="18" charset="0"/>
              </a:rPr>
              <a:t>Cl</a:t>
            </a:r>
            <a:r>
              <a:rPr lang="tr-TR" sz="1800" baseline="30000" dirty="0">
                <a:latin typeface="Times New Roman" pitchFamily="18" charset="0"/>
                <a:cs typeface="Times New Roman" pitchFamily="18" charset="0"/>
              </a:rPr>
              <a:t>-</a:t>
            </a:r>
            <a:r>
              <a:rPr lang="tr-TR" sz="1800" baseline="-25000" dirty="0">
                <a:latin typeface="Times New Roman" pitchFamily="18" charset="0"/>
                <a:cs typeface="Times New Roman" pitchFamily="18" charset="0"/>
              </a:rPr>
              <a:t>(g)       </a:t>
            </a:r>
            <a:r>
              <a:rPr lang="tr-TR" sz="1800" dirty="0">
                <a:latin typeface="Times New Roman" pitchFamily="18" charset="0"/>
                <a:cs typeface="Times New Roman" pitchFamily="18" charset="0"/>
              </a:rPr>
              <a:t>∆H  : Örgü enerjisi</a:t>
            </a:r>
            <a:br>
              <a:rPr lang="tr-TR" sz="2400" dirty="0"/>
            </a:br>
            <a:br>
              <a:rPr lang="tr-TR" sz="2400" dirty="0"/>
            </a:br>
            <a:endParaRPr lang="tr-TR" sz="2400" dirty="0"/>
          </a:p>
        </p:txBody>
      </p:sp>
      <p:pic>
        <p:nvPicPr>
          <p:cNvPr id="15363" name="4 Resim" descr="http://www.mikeblaber.org/oldwine/chm1046/notes/SolnProp/SolnProc/H1.gif"/>
          <p:cNvPicPr>
            <a:picLocks noChangeAspect="1" noChangeArrowheads="1"/>
          </p:cNvPicPr>
          <p:nvPr/>
        </p:nvPicPr>
        <p:blipFill>
          <a:blip r:embed="rId2" cstate="print"/>
          <a:srcRect/>
          <a:stretch>
            <a:fillRect/>
          </a:stretch>
        </p:blipFill>
        <p:spPr bwMode="auto">
          <a:xfrm>
            <a:off x="1000125" y="2643188"/>
            <a:ext cx="4676775" cy="2257425"/>
          </a:xfrm>
          <a:prstGeom prst="rect">
            <a:avLst/>
          </a:prstGeom>
          <a:noFill/>
          <a:ln w="9525">
            <a:noFill/>
            <a:miter lim="800000"/>
            <a:headEnd/>
            <a:tailEnd/>
          </a:ln>
        </p:spPr>
      </p:pic>
    </p:spTree>
    <p:extLst>
      <p:ext uri="{BB962C8B-B14F-4D97-AF65-F5344CB8AC3E}">
        <p14:creationId xmlns:p14="http://schemas.microsoft.com/office/powerpoint/2010/main" val="1487198525"/>
      </p:ext>
    </p:extLst>
  </p:cSld>
  <p:clrMapOvr>
    <a:masterClrMapping/>
  </p:clrMapOvr>
  <p:transition spd="slow">
    <p:wheel spokes="2"/>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32</a:t>
            </a:fld>
            <a:endParaRPr lang="tr-TR"/>
          </a:p>
        </p:txBody>
      </p:sp>
      <p:sp>
        <p:nvSpPr>
          <p:cNvPr id="16386" name="1 Başlık"/>
          <p:cNvSpPr>
            <a:spLocks noGrp="1"/>
          </p:cNvSpPr>
          <p:nvPr>
            <p:ph type="title" idx="4294967295"/>
          </p:nvPr>
        </p:nvSpPr>
        <p:spPr>
          <a:xfrm>
            <a:off x="914400" y="285750"/>
            <a:ext cx="8229600" cy="2511425"/>
          </a:xfrm>
        </p:spPr>
        <p:txBody>
          <a:bodyPr/>
          <a:lstStyle/>
          <a:p>
            <a:pPr algn="l" eaLnBrk="1" hangingPunct="1">
              <a:lnSpc>
                <a:spcPct val="150000"/>
              </a:lnSpc>
            </a:pPr>
            <a:r>
              <a:rPr lang="tr-TR" sz="1600" dirty="0">
                <a:latin typeface="Times New Roman" pitchFamily="18" charset="0"/>
                <a:cs typeface="Times New Roman" pitchFamily="18" charset="0"/>
              </a:rPr>
              <a:t>Diğer taraftan çözücü (H</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O) moleküllerinin içinde iyonik katı çözünmesi için taneciklerin yer açması gerekir.</a:t>
            </a:r>
            <a:br>
              <a:rPr lang="tr-TR" sz="2800" dirty="0"/>
            </a:br>
            <a:endParaRPr lang="tr-TR" sz="2800" dirty="0"/>
          </a:p>
        </p:txBody>
      </p:sp>
      <p:pic>
        <p:nvPicPr>
          <p:cNvPr id="16387" name="3 İçerik Yer Tutucusu" descr="http://www.mikeblaber.org/oldwine/chm1046/notes/SolnProp/SolnProc/H2.gif"/>
          <p:cNvPicPr>
            <a:picLocks noGrp="1"/>
          </p:cNvPicPr>
          <p:nvPr>
            <p:ph idx="4294967295"/>
          </p:nvPr>
        </p:nvPicPr>
        <p:blipFill>
          <a:blip r:embed="rId2" cstate="print"/>
          <a:srcRect/>
          <a:stretch>
            <a:fillRect/>
          </a:stretch>
        </p:blipFill>
        <p:spPr>
          <a:xfrm>
            <a:off x="0" y="3000375"/>
            <a:ext cx="4551363" cy="1641475"/>
          </a:xfrm>
        </p:spPr>
      </p:pic>
    </p:spTree>
    <p:extLst>
      <p:ext uri="{BB962C8B-B14F-4D97-AF65-F5344CB8AC3E}">
        <p14:creationId xmlns:p14="http://schemas.microsoft.com/office/powerpoint/2010/main" val="192295996"/>
      </p:ext>
    </p:extLst>
  </p:cSld>
  <p:clrMapOvr>
    <a:masterClrMapping/>
  </p:clrMapOvr>
  <p:transition spd="slow">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lstStyle/>
          <a:p>
            <a:pPr>
              <a:defRPr/>
            </a:pPr>
            <a:fld id="{B6165E91-452C-418D-A326-86756945CF5E}" type="slidenum">
              <a:rPr lang="tr-TR" smtClean="0"/>
              <a:pPr>
                <a:defRPr/>
              </a:pPr>
              <a:t>33</a:t>
            </a:fld>
            <a:endParaRPr lang="tr-TR"/>
          </a:p>
        </p:txBody>
      </p:sp>
      <p:sp>
        <p:nvSpPr>
          <p:cNvPr id="17410" name="1 Başlık"/>
          <p:cNvSpPr>
            <a:spLocks noGrp="1"/>
          </p:cNvSpPr>
          <p:nvPr>
            <p:ph type="title" idx="4294967295"/>
          </p:nvPr>
        </p:nvSpPr>
        <p:spPr>
          <a:xfrm>
            <a:off x="914400" y="285750"/>
            <a:ext cx="8229600" cy="1582738"/>
          </a:xfrm>
        </p:spPr>
        <p:txBody>
          <a:bodyPr>
            <a:normAutofit/>
          </a:bodyPr>
          <a:lstStyle/>
          <a:p>
            <a:pPr algn="l" eaLnBrk="1" hangingPunct="1">
              <a:lnSpc>
                <a:spcPct val="150000"/>
              </a:lnSpc>
            </a:pPr>
            <a:r>
              <a:rPr lang="tr-TR" sz="1600" dirty="0">
                <a:latin typeface="Times New Roman" pitchFamily="18" charset="0"/>
                <a:cs typeface="Times New Roman" pitchFamily="18" charset="0"/>
              </a:rPr>
              <a:t>Çözücü taneciklerinin çözünen madde taneciklerinin etrafını sarması sırasında enerji açığa çıkar. Bu olaya “</a:t>
            </a:r>
            <a:r>
              <a:rPr lang="tr-TR" sz="1600" dirty="0" err="1">
                <a:solidFill>
                  <a:srgbClr val="FF0000"/>
                </a:solidFill>
                <a:latin typeface="Times New Roman" pitchFamily="18" charset="0"/>
                <a:cs typeface="Times New Roman" pitchFamily="18" charset="0"/>
              </a:rPr>
              <a:t>Solvasyon</a:t>
            </a:r>
            <a:r>
              <a:rPr lang="tr-TR" sz="1600" dirty="0">
                <a:latin typeface="Times New Roman" pitchFamily="18" charset="0"/>
                <a:cs typeface="Times New Roman" pitchFamily="18" charset="0"/>
              </a:rPr>
              <a:t>” denir. Açığa çıkan enerjiye de “</a:t>
            </a:r>
            <a:r>
              <a:rPr lang="tr-TR" sz="1600" dirty="0" err="1">
                <a:solidFill>
                  <a:srgbClr val="FF0000"/>
                </a:solidFill>
                <a:latin typeface="Times New Roman" pitchFamily="18" charset="0"/>
                <a:cs typeface="Times New Roman" pitchFamily="18" charset="0"/>
              </a:rPr>
              <a:t>Solvasyon</a:t>
            </a:r>
            <a:r>
              <a:rPr lang="tr-TR" sz="1600" dirty="0">
                <a:solidFill>
                  <a:srgbClr val="FF0000"/>
                </a:solidFill>
                <a:latin typeface="Times New Roman" pitchFamily="18" charset="0"/>
                <a:cs typeface="Times New Roman" pitchFamily="18" charset="0"/>
              </a:rPr>
              <a:t> enerjisi</a:t>
            </a:r>
            <a:r>
              <a:rPr lang="tr-TR" sz="1600" dirty="0">
                <a:latin typeface="Times New Roman" pitchFamily="18" charset="0"/>
                <a:cs typeface="Times New Roman" pitchFamily="18" charset="0"/>
              </a:rPr>
              <a:t>” adı verilir. Çözücü  su ise “</a:t>
            </a:r>
            <a:r>
              <a:rPr lang="tr-TR" sz="1600" dirty="0" err="1">
                <a:solidFill>
                  <a:srgbClr val="FF0000"/>
                </a:solidFill>
                <a:latin typeface="Times New Roman" pitchFamily="18" charset="0"/>
                <a:cs typeface="Times New Roman" pitchFamily="18" charset="0"/>
              </a:rPr>
              <a:t>Hidrasyon</a:t>
            </a:r>
            <a:r>
              <a:rPr lang="tr-TR" sz="1600" dirty="0">
                <a:latin typeface="Times New Roman" pitchFamily="18" charset="0"/>
                <a:cs typeface="Times New Roman" pitchFamily="18" charset="0"/>
              </a:rPr>
              <a:t>” veya “</a:t>
            </a:r>
            <a:r>
              <a:rPr lang="tr-TR" sz="1600" dirty="0" err="1">
                <a:solidFill>
                  <a:srgbClr val="FF0000"/>
                </a:solidFill>
                <a:latin typeface="Times New Roman" pitchFamily="18" charset="0"/>
                <a:cs typeface="Times New Roman" pitchFamily="18" charset="0"/>
              </a:rPr>
              <a:t>hidratasyon</a:t>
            </a:r>
            <a:r>
              <a:rPr lang="tr-TR" sz="1600" dirty="0">
                <a:latin typeface="Times New Roman" pitchFamily="18" charset="0"/>
                <a:cs typeface="Times New Roman" pitchFamily="18" charset="0"/>
              </a:rPr>
              <a:t>” açığa çıkan </a:t>
            </a:r>
            <a:r>
              <a:rPr lang="tr-TR" sz="1600" dirty="0" err="1">
                <a:latin typeface="Times New Roman" pitchFamily="18" charset="0"/>
                <a:cs typeface="Times New Roman" pitchFamily="18" charset="0"/>
              </a:rPr>
              <a:t>enerjiyr</a:t>
            </a:r>
            <a:r>
              <a:rPr lang="tr-TR" sz="1600" dirty="0">
                <a:latin typeface="Times New Roman" pitchFamily="18" charset="0"/>
                <a:cs typeface="Times New Roman" pitchFamily="18" charset="0"/>
              </a:rPr>
              <a:t> de “</a:t>
            </a:r>
            <a:r>
              <a:rPr lang="tr-TR" sz="1600" dirty="0" err="1">
                <a:solidFill>
                  <a:srgbClr val="FF0000"/>
                </a:solidFill>
                <a:latin typeface="Times New Roman" pitchFamily="18" charset="0"/>
                <a:cs typeface="Times New Roman" pitchFamily="18" charset="0"/>
              </a:rPr>
              <a:t>Hidrasyon</a:t>
            </a:r>
            <a:r>
              <a:rPr lang="tr-TR" sz="1600" dirty="0">
                <a:solidFill>
                  <a:srgbClr val="FF0000"/>
                </a:solidFill>
                <a:latin typeface="Times New Roman" pitchFamily="18" charset="0"/>
                <a:cs typeface="Times New Roman" pitchFamily="18" charset="0"/>
              </a:rPr>
              <a:t> enerjisi</a:t>
            </a:r>
            <a:r>
              <a:rPr lang="tr-TR" sz="1600" dirty="0">
                <a:latin typeface="Times New Roman" pitchFamily="18" charset="0"/>
                <a:cs typeface="Times New Roman" pitchFamily="18" charset="0"/>
              </a:rPr>
              <a:t>” denir. </a:t>
            </a:r>
          </a:p>
        </p:txBody>
      </p:sp>
      <p:pic>
        <p:nvPicPr>
          <p:cNvPr id="17411" name="Picture 2"/>
          <p:cNvPicPr>
            <a:picLocks noGrp="1" noChangeAspect="1" noChangeArrowheads="1"/>
          </p:cNvPicPr>
          <p:nvPr>
            <p:ph idx="4294967295"/>
          </p:nvPr>
        </p:nvPicPr>
        <p:blipFill>
          <a:blip r:embed="rId2" cstate="print"/>
          <a:srcRect/>
          <a:stretch>
            <a:fillRect/>
          </a:stretch>
        </p:blipFill>
        <p:spPr>
          <a:xfrm>
            <a:off x="0" y="2214563"/>
            <a:ext cx="6286500" cy="1943100"/>
          </a:xfrm>
        </p:spPr>
      </p:pic>
      <p:pic>
        <p:nvPicPr>
          <p:cNvPr id="17412" name="Picture 3"/>
          <p:cNvPicPr>
            <a:picLocks noChangeAspect="1" noChangeArrowheads="1"/>
          </p:cNvPicPr>
          <p:nvPr/>
        </p:nvPicPr>
        <p:blipFill>
          <a:blip r:embed="rId3" cstate="print"/>
          <a:srcRect/>
          <a:stretch>
            <a:fillRect/>
          </a:stretch>
        </p:blipFill>
        <p:spPr bwMode="auto">
          <a:xfrm>
            <a:off x="1785918" y="4214818"/>
            <a:ext cx="5724525" cy="2009775"/>
          </a:xfrm>
          <a:prstGeom prst="rect">
            <a:avLst/>
          </a:prstGeom>
          <a:noFill/>
          <a:ln w="9525">
            <a:noFill/>
            <a:miter lim="800000"/>
            <a:headEnd/>
            <a:tailEnd/>
          </a:ln>
        </p:spPr>
      </p:pic>
    </p:spTree>
    <p:extLst>
      <p:ext uri="{BB962C8B-B14F-4D97-AF65-F5344CB8AC3E}">
        <p14:creationId xmlns:p14="http://schemas.microsoft.com/office/powerpoint/2010/main" val="488383284"/>
      </p:ext>
    </p:extLst>
  </p:cSld>
  <p:clrMapOvr>
    <a:masterClrMapping/>
  </p:clrMapOvr>
  <p:transition spd="slow">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642938" y="428625"/>
            <a:ext cx="8072437" cy="5786438"/>
          </a:xfrm>
          <a:prstGeom prst="rect">
            <a:avLst/>
          </a:prstGeom>
          <a:noFill/>
          <a:ln w="9525">
            <a:noFill/>
            <a:miter lim="800000"/>
            <a:headEnd/>
            <a:tailEnd/>
          </a:ln>
        </p:spPr>
      </p:pic>
      <p:sp>
        <p:nvSpPr>
          <p:cNvPr id="3" name="2 Slayt Numarası Yer Tutucusu"/>
          <p:cNvSpPr>
            <a:spLocks noGrp="1"/>
          </p:cNvSpPr>
          <p:nvPr>
            <p:ph type="sldNum" sz="quarter" idx="12"/>
          </p:nvPr>
        </p:nvSpPr>
        <p:spPr/>
        <p:txBody>
          <a:bodyPr/>
          <a:lstStyle/>
          <a:p>
            <a:pPr>
              <a:defRPr/>
            </a:pPr>
            <a:fld id="{B6165E91-452C-418D-A326-86756945CF5E}" type="slidenum">
              <a:rPr lang="tr-TR" smtClean="0"/>
              <a:pPr>
                <a:defRPr/>
              </a:pPr>
              <a:t>34</a:t>
            </a:fld>
            <a:endParaRPr lang="tr-TR"/>
          </a:p>
        </p:txBody>
      </p:sp>
    </p:spTree>
    <p:extLst>
      <p:ext uri="{BB962C8B-B14F-4D97-AF65-F5344CB8AC3E}">
        <p14:creationId xmlns:p14="http://schemas.microsoft.com/office/powerpoint/2010/main" val="3004519844"/>
      </p:ext>
    </p:extLst>
  </p:cSld>
  <p:clrMapOvr>
    <a:masterClrMapping/>
  </p:clrMapOvr>
  <p:transition spd="slow">
    <p:pull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35</a:t>
            </a:fld>
            <a:endParaRPr lang="tr-TR"/>
          </a:p>
        </p:txBody>
      </p:sp>
      <p:sp>
        <p:nvSpPr>
          <p:cNvPr id="19458" name="1 Başlık"/>
          <p:cNvSpPr>
            <a:spLocks noGrp="1"/>
          </p:cNvSpPr>
          <p:nvPr>
            <p:ph type="title" idx="4294967295"/>
          </p:nvPr>
        </p:nvSpPr>
        <p:spPr>
          <a:xfrm>
            <a:off x="914400" y="285750"/>
            <a:ext cx="8229600" cy="725488"/>
          </a:xfrm>
        </p:spPr>
        <p:txBody>
          <a:bodyPr>
            <a:normAutofit/>
          </a:bodyPr>
          <a:lstStyle/>
          <a:p>
            <a:pPr algn="l" eaLnBrk="1" hangingPunct="1"/>
            <a:r>
              <a:rPr lang="tr-TR" sz="2400" dirty="0">
                <a:latin typeface="Times New Roman" pitchFamily="18" charset="0"/>
                <a:cs typeface="Times New Roman" pitchFamily="18" charset="0"/>
              </a:rPr>
              <a:t>Isı veren çözünme (ekzotermik)</a:t>
            </a:r>
          </a:p>
        </p:txBody>
      </p:sp>
      <p:pic>
        <p:nvPicPr>
          <p:cNvPr id="19459" name="Picture 2"/>
          <p:cNvPicPr>
            <a:picLocks noGrp="1" noChangeAspect="1" noChangeArrowheads="1"/>
          </p:cNvPicPr>
          <p:nvPr>
            <p:ph idx="4294967295"/>
          </p:nvPr>
        </p:nvPicPr>
        <p:blipFill>
          <a:blip r:embed="rId2" cstate="print"/>
          <a:srcRect/>
          <a:stretch>
            <a:fillRect/>
          </a:stretch>
        </p:blipFill>
        <p:spPr>
          <a:xfrm>
            <a:off x="0" y="1571625"/>
            <a:ext cx="5559425" cy="4525963"/>
          </a:xfrm>
        </p:spPr>
      </p:pic>
    </p:spTree>
    <p:extLst>
      <p:ext uri="{BB962C8B-B14F-4D97-AF65-F5344CB8AC3E}">
        <p14:creationId xmlns:p14="http://schemas.microsoft.com/office/powerpoint/2010/main" val="850328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lstStyle/>
          <a:p>
            <a:pPr>
              <a:defRPr/>
            </a:pPr>
            <a:fld id="{B6165E91-452C-418D-A326-86756945CF5E}" type="slidenum">
              <a:rPr lang="tr-TR" smtClean="0"/>
              <a:pPr>
                <a:defRPr/>
              </a:pPr>
              <a:t>36</a:t>
            </a:fld>
            <a:endParaRPr lang="tr-TR"/>
          </a:p>
        </p:txBody>
      </p:sp>
      <p:sp>
        <p:nvSpPr>
          <p:cNvPr id="20482" name="2 İçerik Yer Tutucusu"/>
          <p:cNvSpPr>
            <a:spLocks noGrp="1"/>
          </p:cNvSpPr>
          <p:nvPr>
            <p:ph idx="4294967295"/>
          </p:nvPr>
        </p:nvSpPr>
        <p:spPr>
          <a:xfrm>
            <a:off x="785813" y="571500"/>
            <a:ext cx="8358187" cy="5929313"/>
          </a:xfrm>
        </p:spPr>
        <p:txBody>
          <a:bodyPr>
            <a:noAutofit/>
          </a:bodyPr>
          <a:lstStyle/>
          <a:p>
            <a:pPr eaLnBrk="1" hangingPunct="1">
              <a:lnSpc>
                <a:spcPct val="80000"/>
              </a:lnSpc>
              <a:buFont typeface="Arial" pitchFamily="34" charset="0"/>
              <a:buNone/>
            </a:pPr>
            <a:r>
              <a:rPr lang="tr-TR" sz="1600" dirty="0">
                <a:solidFill>
                  <a:srgbClr val="FF0000"/>
                </a:solidFill>
                <a:latin typeface="Times New Roman" pitchFamily="18" charset="0"/>
                <a:cs typeface="Times New Roman" pitchFamily="18" charset="0"/>
              </a:rPr>
              <a:t>Örnek : 1 </a:t>
            </a:r>
          </a:p>
          <a:p>
            <a:pPr eaLnBrk="1" hangingPunct="1">
              <a:lnSpc>
                <a:spcPct val="80000"/>
              </a:lnSpc>
              <a:buFont typeface="Arial" pitchFamily="34" charset="0"/>
              <a:buNone/>
            </a:pPr>
            <a:endParaRPr lang="tr-TR" sz="1600" b="1" dirty="0">
              <a:solidFill>
                <a:srgbClr val="FF0000"/>
              </a:solidFill>
            </a:endParaRPr>
          </a:p>
          <a:p>
            <a:pPr eaLnBrk="1" hangingPunct="1">
              <a:lnSpc>
                <a:spcPct val="150000"/>
              </a:lnSpc>
              <a:buFont typeface="Arial" pitchFamily="34" charset="0"/>
              <a:buNone/>
            </a:pPr>
            <a:r>
              <a:rPr lang="tr-TR" sz="1600" dirty="0" err="1">
                <a:latin typeface="Times New Roman" pitchFamily="18" charset="0"/>
                <a:cs typeface="Times New Roman" pitchFamily="18" charset="0"/>
              </a:rPr>
              <a:t>AgF</a:t>
            </a:r>
            <a:r>
              <a:rPr lang="tr-TR" sz="1600" baseline="-25000" dirty="0">
                <a:latin typeface="Times New Roman" pitchFamily="18" charset="0"/>
                <a:cs typeface="Times New Roman" pitchFamily="18" charset="0"/>
              </a:rPr>
              <a:t>(k)</a:t>
            </a:r>
            <a:r>
              <a:rPr lang="tr-TR" sz="1600" dirty="0">
                <a:latin typeface="Times New Roman" pitchFamily="18" charset="0"/>
                <a:cs typeface="Times New Roman" pitchFamily="18" charset="0"/>
              </a:rPr>
              <a:t>’ ün suda çözünmesi sırasındaki enerji değişimini inceleyelim</a:t>
            </a:r>
          </a:p>
          <a:p>
            <a:pPr eaLnBrk="1" hangingPunct="1">
              <a:lnSpc>
                <a:spcPct val="150000"/>
              </a:lnSpc>
              <a:buFont typeface="Arial" pitchFamily="34" charset="0"/>
              <a:buNone/>
            </a:pPr>
            <a:r>
              <a:rPr lang="tr-TR" sz="1600" dirty="0">
                <a:latin typeface="Times New Roman" pitchFamily="18" charset="0"/>
                <a:cs typeface="Times New Roman" pitchFamily="18" charset="0"/>
              </a:rPr>
              <a:t> </a:t>
            </a:r>
          </a:p>
          <a:p>
            <a:pPr eaLnBrk="1" hangingPunct="1">
              <a:lnSpc>
                <a:spcPct val="150000"/>
              </a:lnSpc>
              <a:buFont typeface="Arial" pitchFamily="34" charset="0"/>
              <a:buNone/>
            </a:pPr>
            <a:r>
              <a:rPr lang="tr-TR" sz="1600" dirty="0" err="1">
                <a:latin typeface="Times New Roman" pitchFamily="18" charset="0"/>
                <a:cs typeface="Times New Roman" pitchFamily="18" charset="0"/>
              </a:rPr>
              <a:t>AgF</a:t>
            </a:r>
            <a:r>
              <a:rPr lang="tr-TR" sz="1600" baseline="-25000" dirty="0">
                <a:latin typeface="Times New Roman" pitchFamily="18" charset="0"/>
                <a:cs typeface="Times New Roman" pitchFamily="18" charset="0"/>
              </a:rPr>
              <a:t>(k)</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Ag</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(suda)</a:t>
            </a:r>
            <a:r>
              <a:rPr lang="tr-TR" sz="1600" dirty="0">
                <a:latin typeface="Times New Roman" pitchFamily="18" charset="0"/>
                <a:cs typeface="Times New Roman" pitchFamily="18" charset="0"/>
              </a:rPr>
              <a:t>  +   F</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(suda)    </a:t>
            </a:r>
            <a:r>
              <a:rPr lang="tr-TR" sz="1600" dirty="0">
                <a:latin typeface="Times New Roman" pitchFamily="18" charset="0"/>
                <a:cs typeface="Times New Roman" pitchFamily="18" charset="0"/>
              </a:rPr>
              <a:t>             </a:t>
            </a:r>
            <a:r>
              <a:rPr lang="tr-TR" sz="1600" baseline="-25000" dirty="0">
                <a:latin typeface="Times New Roman" pitchFamily="18" charset="0"/>
                <a:cs typeface="Times New Roman" pitchFamily="18" charset="0"/>
              </a:rPr>
              <a:t> </a:t>
            </a:r>
            <a:r>
              <a:rPr lang="tr-TR" sz="1600" dirty="0">
                <a:latin typeface="Times New Roman" pitchFamily="18" charset="0"/>
                <a:cs typeface="Times New Roman" pitchFamily="18" charset="0"/>
              </a:rPr>
              <a:t>∆H </a:t>
            </a:r>
            <a:r>
              <a:rPr lang="tr-TR" sz="1600" baseline="-25000" dirty="0">
                <a:latin typeface="Times New Roman" pitchFamily="18" charset="0"/>
                <a:cs typeface="Times New Roman" pitchFamily="18" charset="0"/>
              </a:rPr>
              <a:t>Çözünme </a:t>
            </a:r>
            <a:r>
              <a:rPr lang="tr-TR" sz="1600" dirty="0">
                <a:latin typeface="Times New Roman" pitchFamily="18" charset="0"/>
                <a:cs typeface="Times New Roman" pitchFamily="18" charset="0"/>
              </a:rPr>
              <a:t>  </a:t>
            </a:r>
          </a:p>
          <a:p>
            <a:pPr eaLnBrk="1" hangingPunct="1">
              <a:lnSpc>
                <a:spcPct val="150000"/>
              </a:lnSpc>
              <a:buFont typeface="Arial" pitchFamily="34" charset="0"/>
              <a:buNone/>
            </a:pPr>
            <a:r>
              <a:rPr lang="tr-TR" sz="1600" dirty="0">
                <a:latin typeface="Times New Roman" pitchFamily="18" charset="0"/>
                <a:cs typeface="Times New Roman" pitchFamily="18" charset="0"/>
              </a:rPr>
              <a:t> Bu olayı iki basamakta aşağıdaki şekilde yazabiliriz</a:t>
            </a:r>
          </a:p>
          <a:p>
            <a:pPr eaLnBrk="1" hangingPunct="1">
              <a:lnSpc>
                <a:spcPct val="150000"/>
              </a:lnSpc>
              <a:buFont typeface="Arial" pitchFamily="34" charset="0"/>
              <a:buNone/>
            </a:pPr>
            <a:r>
              <a:rPr lang="tr-TR" sz="1600" dirty="0" err="1">
                <a:latin typeface="Times New Roman" pitchFamily="18" charset="0"/>
                <a:cs typeface="Times New Roman" pitchFamily="18" charset="0"/>
              </a:rPr>
              <a:t>AgF</a:t>
            </a:r>
            <a:r>
              <a:rPr lang="tr-TR" sz="1600" baseline="-25000" dirty="0">
                <a:latin typeface="Times New Roman" pitchFamily="18" charset="0"/>
                <a:cs typeface="Times New Roman" pitchFamily="18" charset="0"/>
              </a:rPr>
              <a:t>(k)</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Ag</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(g)</a:t>
            </a:r>
            <a:r>
              <a:rPr lang="tr-TR" sz="1600" dirty="0">
                <a:latin typeface="Times New Roman" pitchFamily="18" charset="0"/>
                <a:cs typeface="Times New Roman" pitchFamily="18" charset="0"/>
              </a:rPr>
              <a:t>  +   F</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(g)    </a:t>
            </a:r>
            <a:r>
              <a:rPr lang="tr-TR" sz="1600" dirty="0">
                <a:latin typeface="Times New Roman" pitchFamily="18" charset="0"/>
                <a:cs typeface="Times New Roman" pitchFamily="18" charset="0"/>
              </a:rPr>
              <a:t>                      </a:t>
            </a:r>
            <a:r>
              <a:rPr lang="tr-TR" sz="1600" baseline="-25000" dirty="0">
                <a:latin typeface="Times New Roman" pitchFamily="18" charset="0"/>
                <a:cs typeface="Times New Roman" pitchFamily="18" charset="0"/>
              </a:rPr>
              <a:t> </a:t>
            </a:r>
            <a:r>
              <a:rPr lang="tr-TR" sz="1600" dirty="0">
                <a:latin typeface="Times New Roman" pitchFamily="18" charset="0"/>
                <a:cs typeface="Times New Roman" pitchFamily="18" charset="0"/>
              </a:rPr>
              <a:t>∆H </a:t>
            </a:r>
            <a:r>
              <a:rPr lang="tr-TR" sz="1600" baseline="-25000" dirty="0">
                <a:latin typeface="Times New Roman" pitchFamily="18" charset="0"/>
                <a:cs typeface="Times New Roman" pitchFamily="18" charset="0"/>
              </a:rPr>
              <a:t>Şebeke </a:t>
            </a:r>
            <a:r>
              <a:rPr lang="tr-TR" sz="1600" dirty="0">
                <a:latin typeface="Times New Roman" pitchFamily="18" charset="0"/>
                <a:cs typeface="Times New Roman" pitchFamily="18" charset="0"/>
              </a:rPr>
              <a:t>   =   910,9kj/</a:t>
            </a:r>
            <a:r>
              <a:rPr lang="tr-TR" sz="1600" dirty="0" err="1">
                <a:latin typeface="Times New Roman" pitchFamily="18" charset="0"/>
                <a:cs typeface="Times New Roman" pitchFamily="18" charset="0"/>
              </a:rPr>
              <a:t>mol</a:t>
            </a:r>
            <a:endParaRPr lang="tr-TR"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err="1">
                <a:latin typeface="Times New Roman" pitchFamily="18" charset="0"/>
                <a:cs typeface="Times New Roman" pitchFamily="18" charset="0"/>
              </a:rPr>
              <a:t>Ag</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(g)</a:t>
            </a:r>
            <a:r>
              <a:rPr lang="tr-TR" sz="1600" dirty="0">
                <a:latin typeface="Times New Roman" pitchFamily="18" charset="0"/>
                <a:cs typeface="Times New Roman" pitchFamily="18" charset="0"/>
              </a:rPr>
              <a:t>  +   F</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(g)</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Ag</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(suda)</a:t>
            </a:r>
            <a:r>
              <a:rPr lang="tr-TR" sz="1600" dirty="0">
                <a:latin typeface="Times New Roman" pitchFamily="18" charset="0"/>
                <a:cs typeface="Times New Roman" pitchFamily="18" charset="0"/>
              </a:rPr>
              <a:t>  +   F</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(suda)   </a:t>
            </a:r>
            <a:r>
              <a:rPr lang="tr-TR" sz="1600" dirty="0">
                <a:latin typeface="Times New Roman" pitchFamily="18" charset="0"/>
                <a:cs typeface="Times New Roman" pitchFamily="18" charset="0"/>
              </a:rPr>
              <a:t> </a:t>
            </a:r>
            <a:r>
              <a:rPr lang="tr-TR" sz="1600" baseline="-25000" dirty="0">
                <a:latin typeface="Times New Roman" pitchFamily="18" charset="0"/>
                <a:cs typeface="Times New Roman" pitchFamily="18" charset="0"/>
              </a:rPr>
              <a:t> </a:t>
            </a:r>
            <a:r>
              <a:rPr lang="tr-TR" sz="1600" dirty="0">
                <a:latin typeface="Times New Roman" pitchFamily="18" charset="0"/>
                <a:cs typeface="Times New Roman" pitchFamily="18" charset="0"/>
              </a:rPr>
              <a:t>∆H </a:t>
            </a:r>
            <a:r>
              <a:rPr lang="tr-TR" sz="1600" baseline="-25000" dirty="0" err="1">
                <a:latin typeface="Times New Roman" pitchFamily="18" charset="0"/>
                <a:cs typeface="Times New Roman" pitchFamily="18" charset="0"/>
              </a:rPr>
              <a:t>Solvasyon</a:t>
            </a:r>
            <a:r>
              <a:rPr lang="tr-TR" sz="1600" dirty="0">
                <a:latin typeface="Times New Roman" pitchFamily="18" charset="0"/>
                <a:cs typeface="Times New Roman" pitchFamily="18" charset="0"/>
              </a:rPr>
              <a:t> =  - 931,4kj/</a:t>
            </a:r>
            <a:r>
              <a:rPr lang="tr-TR" sz="1600" dirty="0" err="1">
                <a:latin typeface="Times New Roman" pitchFamily="18" charset="0"/>
                <a:cs typeface="Times New Roman" pitchFamily="18" charset="0"/>
              </a:rPr>
              <a:t>mol</a:t>
            </a:r>
            <a:endParaRPr lang="tr-TR"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a:t>
            </a:r>
          </a:p>
          <a:p>
            <a:pPr>
              <a:lnSpc>
                <a:spcPct val="150000"/>
              </a:lnSpc>
              <a:buNone/>
            </a:pPr>
            <a:r>
              <a:rPr lang="tr-TR" sz="1600" dirty="0" err="1">
                <a:latin typeface="Times New Roman" pitchFamily="18" charset="0"/>
                <a:cs typeface="Times New Roman" pitchFamily="18" charset="0"/>
              </a:rPr>
              <a:t>AgF</a:t>
            </a:r>
            <a:r>
              <a:rPr lang="tr-TR" sz="1600" baseline="-25000" dirty="0">
                <a:latin typeface="Times New Roman" pitchFamily="18" charset="0"/>
                <a:cs typeface="Times New Roman" pitchFamily="18" charset="0"/>
              </a:rPr>
              <a:t>(k)</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Ag</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(suda)</a:t>
            </a:r>
            <a:r>
              <a:rPr lang="tr-TR" sz="1600" dirty="0">
                <a:latin typeface="Times New Roman" pitchFamily="18" charset="0"/>
                <a:cs typeface="Times New Roman" pitchFamily="18" charset="0"/>
              </a:rPr>
              <a:t>  +   F</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(suda)    </a:t>
            </a:r>
            <a:r>
              <a:rPr lang="tr-TR" sz="1600" dirty="0">
                <a:latin typeface="Times New Roman" pitchFamily="18" charset="0"/>
                <a:cs typeface="Times New Roman" pitchFamily="18" charset="0"/>
              </a:rPr>
              <a:t>             </a:t>
            </a:r>
            <a:r>
              <a:rPr lang="tr-TR" sz="1600" baseline="-25000" dirty="0">
                <a:latin typeface="Times New Roman" pitchFamily="18" charset="0"/>
                <a:cs typeface="Times New Roman" pitchFamily="18" charset="0"/>
              </a:rPr>
              <a:t> </a:t>
            </a:r>
            <a:r>
              <a:rPr lang="tr-TR" sz="1600" dirty="0">
                <a:latin typeface="Times New Roman" pitchFamily="18" charset="0"/>
                <a:cs typeface="Times New Roman" pitchFamily="18" charset="0"/>
              </a:rPr>
              <a:t>∆H </a:t>
            </a:r>
            <a:r>
              <a:rPr lang="tr-TR" sz="1600" baseline="-25000" dirty="0">
                <a:latin typeface="Times New Roman" pitchFamily="18" charset="0"/>
                <a:cs typeface="Times New Roman" pitchFamily="18" charset="0"/>
              </a:rPr>
              <a:t>Çözünme </a:t>
            </a:r>
            <a:r>
              <a:rPr lang="tr-TR" sz="1600" dirty="0">
                <a:latin typeface="Times New Roman" pitchFamily="18" charset="0"/>
                <a:cs typeface="Times New Roman" pitchFamily="18" charset="0"/>
              </a:rPr>
              <a:t>  </a:t>
            </a:r>
          </a:p>
          <a:p>
            <a:pPr eaLnBrk="1" hangingPunct="1">
              <a:lnSpc>
                <a:spcPct val="150000"/>
              </a:lnSpc>
              <a:buFont typeface="Arial" pitchFamily="34" charset="0"/>
              <a:buNone/>
            </a:pPr>
            <a:endParaRPr lang="tr-TR"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∆H </a:t>
            </a:r>
            <a:r>
              <a:rPr lang="tr-TR" sz="1600" baseline="-25000" dirty="0">
                <a:latin typeface="Times New Roman" pitchFamily="18" charset="0"/>
                <a:cs typeface="Times New Roman" pitchFamily="18" charset="0"/>
              </a:rPr>
              <a:t>Çözünme </a:t>
            </a:r>
            <a:r>
              <a:rPr lang="tr-TR" sz="1600" dirty="0">
                <a:latin typeface="Times New Roman" pitchFamily="18" charset="0"/>
                <a:cs typeface="Times New Roman" pitchFamily="18" charset="0"/>
              </a:rPr>
              <a:t>  =   ∆H </a:t>
            </a:r>
            <a:r>
              <a:rPr lang="tr-TR" sz="1600" baseline="-25000" dirty="0">
                <a:latin typeface="Times New Roman" pitchFamily="18" charset="0"/>
                <a:cs typeface="Times New Roman" pitchFamily="18" charset="0"/>
              </a:rPr>
              <a:t>Şebeke </a:t>
            </a:r>
            <a:r>
              <a:rPr lang="tr-TR" sz="1600" dirty="0">
                <a:latin typeface="Times New Roman" pitchFamily="18" charset="0"/>
                <a:cs typeface="Times New Roman" pitchFamily="18" charset="0"/>
              </a:rPr>
              <a:t>   +     ∆H </a:t>
            </a:r>
            <a:r>
              <a:rPr lang="tr-TR" sz="1600" baseline="-25000" dirty="0" err="1">
                <a:latin typeface="Times New Roman" pitchFamily="18" charset="0"/>
                <a:cs typeface="Times New Roman" pitchFamily="18" charset="0"/>
              </a:rPr>
              <a:t>Solvasyon</a:t>
            </a:r>
            <a:endParaRPr lang="tr-TR"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∆H </a:t>
            </a:r>
            <a:r>
              <a:rPr lang="tr-TR" sz="1600" baseline="-25000" dirty="0">
                <a:latin typeface="Times New Roman" pitchFamily="18" charset="0"/>
                <a:cs typeface="Times New Roman" pitchFamily="18" charset="0"/>
              </a:rPr>
              <a:t>Çözünme </a:t>
            </a:r>
            <a:r>
              <a:rPr lang="tr-TR" sz="1600" dirty="0">
                <a:latin typeface="Times New Roman" pitchFamily="18" charset="0"/>
                <a:cs typeface="Times New Roman" pitchFamily="18" charset="0"/>
              </a:rPr>
              <a:t>  =   910,9 </a:t>
            </a:r>
            <a:r>
              <a:rPr lang="tr-TR" sz="1600" dirty="0" err="1">
                <a:latin typeface="Times New Roman" pitchFamily="18" charset="0"/>
                <a:cs typeface="Times New Roman" pitchFamily="18" charset="0"/>
              </a:rPr>
              <a:t>kj</a:t>
            </a:r>
            <a:r>
              <a:rPr lang="tr-TR" sz="1600" dirty="0">
                <a:latin typeface="Times New Roman" pitchFamily="18" charset="0"/>
                <a:cs typeface="Times New Roman" pitchFamily="18" charset="0"/>
              </a:rPr>
              <a:t>/</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  (- 931,4 </a:t>
            </a:r>
            <a:r>
              <a:rPr lang="tr-TR" sz="1600" dirty="0" err="1">
                <a:latin typeface="Times New Roman" pitchFamily="18" charset="0"/>
                <a:cs typeface="Times New Roman" pitchFamily="18" charset="0"/>
              </a:rPr>
              <a:t>kj</a:t>
            </a:r>
            <a:r>
              <a:rPr lang="tr-TR" sz="1600" dirty="0">
                <a:latin typeface="Times New Roman" pitchFamily="18" charset="0"/>
                <a:cs typeface="Times New Roman" pitchFamily="18" charset="0"/>
              </a:rPr>
              <a:t>/</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a:t>
            </a:r>
          </a:p>
          <a:p>
            <a:pPr eaLnBrk="1" hangingPunct="1">
              <a:lnSpc>
                <a:spcPct val="150000"/>
              </a:lnSpc>
              <a:buFont typeface="Arial" pitchFamily="34" charset="0"/>
              <a:buNone/>
            </a:pPr>
            <a:r>
              <a:rPr lang="tr-TR" sz="1600" dirty="0">
                <a:latin typeface="Times New Roman" pitchFamily="18" charset="0"/>
                <a:cs typeface="Times New Roman" pitchFamily="18" charset="0"/>
              </a:rPr>
              <a:t>∆H </a:t>
            </a:r>
            <a:r>
              <a:rPr lang="tr-TR" sz="1600" baseline="-25000" dirty="0">
                <a:latin typeface="Times New Roman" pitchFamily="18" charset="0"/>
                <a:cs typeface="Times New Roman" pitchFamily="18" charset="0"/>
              </a:rPr>
              <a:t>Çözünme </a:t>
            </a:r>
            <a:r>
              <a:rPr lang="tr-TR" sz="1600" dirty="0">
                <a:latin typeface="Times New Roman" pitchFamily="18" charset="0"/>
                <a:cs typeface="Times New Roman" pitchFamily="18" charset="0"/>
              </a:rPr>
              <a:t>  =   </a:t>
            </a:r>
            <a:r>
              <a:rPr lang="tr-TR" sz="1600" dirty="0">
                <a:solidFill>
                  <a:srgbClr val="0070C0"/>
                </a:solidFill>
                <a:latin typeface="Times New Roman" pitchFamily="18" charset="0"/>
                <a:cs typeface="Times New Roman" pitchFamily="18" charset="0"/>
              </a:rPr>
              <a:t>- 20,5  </a:t>
            </a:r>
            <a:r>
              <a:rPr lang="tr-TR" sz="1600" dirty="0" err="1">
                <a:solidFill>
                  <a:srgbClr val="0070C0"/>
                </a:solidFill>
                <a:latin typeface="Times New Roman" pitchFamily="18" charset="0"/>
                <a:cs typeface="Times New Roman" pitchFamily="18" charset="0"/>
              </a:rPr>
              <a:t>kj</a:t>
            </a:r>
            <a:r>
              <a:rPr lang="tr-TR" sz="1600" dirty="0">
                <a:solidFill>
                  <a:srgbClr val="0070C0"/>
                </a:solidFill>
                <a:latin typeface="Times New Roman" pitchFamily="18" charset="0"/>
                <a:cs typeface="Times New Roman" pitchFamily="18" charset="0"/>
              </a:rPr>
              <a:t>/</a:t>
            </a:r>
            <a:r>
              <a:rPr lang="tr-TR" sz="1600" dirty="0" err="1">
                <a:solidFill>
                  <a:srgbClr val="0070C0"/>
                </a:solidFill>
                <a:latin typeface="Times New Roman" pitchFamily="18" charset="0"/>
                <a:cs typeface="Times New Roman" pitchFamily="18" charset="0"/>
              </a:rPr>
              <a:t>mol</a:t>
            </a:r>
            <a:endParaRPr lang="tr-TR" sz="1600" dirty="0">
              <a:solidFill>
                <a:srgbClr val="0070C0"/>
              </a:solidFill>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∆H </a:t>
            </a:r>
            <a:r>
              <a:rPr lang="tr-TR" sz="1600" baseline="-25000" dirty="0">
                <a:latin typeface="Times New Roman" pitchFamily="18" charset="0"/>
                <a:cs typeface="Times New Roman" pitchFamily="18" charset="0"/>
              </a:rPr>
              <a:t>3 </a:t>
            </a:r>
            <a:r>
              <a:rPr lang="tr-TR" sz="1600" dirty="0">
                <a:latin typeface="Times New Roman" pitchFamily="18" charset="0"/>
                <a:cs typeface="Times New Roman" pitchFamily="18" charset="0"/>
              </a:rPr>
              <a:t> &gt;  ∆H </a:t>
            </a:r>
            <a:r>
              <a:rPr lang="tr-TR" sz="1600" baseline="-25000" dirty="0">
                <a:latin typeface="Times New Roman" pitchFamily="18" charset="0"/>
                <a:cs typeface="Times New Roman" pitchFamily="18" charset="0"/>
              </a:rPr>
              <a:t>1 </a:t>
            </a:r>
            <a:r>
              <a:rPr lang="tr-TR" sz="1600" dirty="0">
                <a:latin typeface="Times New Roman" pitchFamily="18" charset="0"/>
                <a:cs typeface="Times New Roman" pitchFamily="18" charset="0"/>
              </a:rPr>
              <a:t> +  ∆H </a:t>
            </a:r>
            <a:r>
              <a:rPr lang="tr-TR" sz="1600" baseline="-25000" dirty="0">
                <a:latin typeface="Times New Roman" pitchFamily="18" charset="0"/>
                <a:cs typeface="Times New Roman" pitchFamily="18" charset="0"/>
              </a:rPr>
              <a:t>2 </a:t>
            </a:r>
            <a:r>
              <a:rPr lang="tr-TR" sz="1600" dirty="0">
                <a:latin typeface="Times New Roman" pitchFamily="18" charset="0"/>
                <a:cs typeface="Times New Roman" pitchFamily="18" charset="0"/>
              </a:rPr>
              <a:t>   olduğundan çözünme olur</a:t>
            </a:r>
          </a:p>
          <a:p>
            <a:pPr eaLnBrk="1" hangingPunct="1">
              <a:lnSpc>
                <a:spcPct val="80000"/>
              </a:lnSpc>
              <a:buFont typeface="Arial" pitchFamily="34" charset="0"/>
              <a:buNone/>
            </a:pPr>
            <a:endParaRPr lang="tr-TR" sz="1600" dirty="0"/>
          </a:p>
        </p:txBody>
      </p:sp>
    </p:spTree>
    <p:extLst>
      <p:ext uri="{BB962C8B-B14F-4D97-AF65-F5344CB8AC3E}">
        <p14:creationId xmlns:p14="http://schemas.microsoft.com/office/powerpoint/2010/main" val="457518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lstStyle/>
          <a:p>
            <a:pPr>
              <a:defRPr/>
            </a:pPr>
            <a:fld id="{B6165E91-452C-418D-A326-86756945CF5E}" type="slidenum">
              <a:rPr lang="tr-TR" smtClean="0"/>
              <a:pPr>
                <a:defRPr/>
              </a:pPr>
              <a:t>37</a:t>
            </a:fld>
            <a:endParaRPr lang="tr-TR"/>
          </a:p>
        </p:txBody>
      </p:sp>
      <p:sp>
        <p:nvSpPr>
          <p:cNvPr id="22530" name="2 İçerik Yer Tutucusu"/>
          <p:cNvSpPr>
            <a:spLocks noGrp="1"/>
          </p:cNvSpPr>
          <p:nvPr>
            <p:ph idx="4294967295"/>
          </p:nvPr>
        </p:nvSpPr>
        <p:spPr>
          <a:xfrm>
            <a:off x="0" y="1071563"/>
            <a:ext cx="8472488" cy="5253037"/>
          </a:xfrm>
        </p:spPr>
        <p:txBody>
          <a:bodyPr/>
          <a:lstStyle/>
          <a:p>
            <a:pPr eaLnBrk="1" hangingPunct="1">
              <a:lnSpc>
                <a:spcPct val="150000"/>
              </a:lnSpc>
              <a:buFont typeface="Arial" pitchFamily="34" charset="0"/>
              <a:buNone/>
            </a:pPr>
            <a:r>
              <a:rPr lang="tr-TR" sz="2800" dirty="0"/>
              <a:t>	 </a:t>
            </a:r>
            <a:r>
              <a:rPr lang="tr-TR" sz="1600" dirty="0">
                <a:latin typeface="Times New Roman" pitchFamily="18" charset="0"/>
                <a:cs typeface="Times New Roman" pitchFamily="18" charset="0"/>
              </a:rPr>
              <a:t>∆H </a:t>
            </a:r>
            <a:r>
              <a:rPr lang="tr-TR" sz="1600" baseline="-25000" dirty="0">
                <a:latin typeface="Times New Roman" pitchFamily="18" charset="0"/>
                <a:cs typeface="Times New Roman" pitchFamily="18" charset="0"/>
              </a:rPr>
              <a:t>3 </a:t>
            </a:r>
            <a:r>
              <a:rPr lang="tr-TR" sz="1600" dirty="0">
                <a:latin typeface="Times New Roman" pitchFamily="18" charset="0"/>
                <a:cs typeface="Times New Roman" pitchFamily="18" charset="0"/>
              </a:rPr>
              <a:t> =  ∆H </a:t>
            </a:r>
            <a:r>
              <a:rPr lang="tr-TR" sz="1600" baseline="-25000" dirty="0">
                <a:latin typeface="Times New Roman" pitchFamily="18" charset="0"/>
                <a:cs typeface="Times New Roman" pitchFamily="18" charset="0"/>
              </a:rPr>
              <a:t>1 </a:t>
            </a:r>
            <a:r>
              <a:rPr lang="tr-TR" sz="1600" dirty="0">
                <a:latin typeface="Times New Roman" pitchFamily="18" charset="0"/>
                <a:cs typeface="Times New Roman" pitchFamily="18" charset="0"/>
              </a:rPr>
              <a:t> +  ∆H </a:t>
            </a:r>
            <a:r>
              <a:rPr lang="tr-TR" sz="1600" baseline="-25000" dirty="0">
                <a:latin typeface="Times New Roman" pitchFamily="18" charset="0"/>
                <a:cs typeface="Times New Roman" pitchFamily="18" charset="0"/>
              </a:rPr>
              <a:t>2 </a:t>
            </a:r>
            <a:r>
              <a:rPr lang="tr-TR" sz="1600" dirty="0">
                <a:latin typeface="Times New Roman" pitchFamily="18" charset="0"/>
                <a:cs typeface="Times New Roman" pitchFamily="18" charset="0"/>
              </a:rPr>
              <a:t>   ise de çözünme olur</a:t>
            </a:r>
          </a:p>
          <a:p>
            <a:pPr eaLnBrk="1" hangingPunct="1">
              <a:lnSpc>
                <a:spcPct val="150000"/>
              </a:lnSpc>
              <a:buFont typeface="Arial" pitchFamily="34" charset="0"/>
              <a:buNone/>
            </a:pPr>
            <a:r>
              <a:rPr lang="tr-TR" sz="1600" dirty="0">
                <a:latin typeface="Times New Roman" pitchFamily="18" charset="0"/>
                <a:cs typeface="Times New Roman" pitchFamily="18" charset="0"/>
              </a:rPr>
              <a:t>	Çözeltideki moleküller arasındaki kuvvetler</a:t>
            </a:r>
          </a:p>
          <a:p>
            <a:pPr eaLnBrk="1" hangingPunct="1">
              <a:lnSpc>
                <a:spcPct val="150000"/>
              </a:lnSpc>
              <a:buFont typeface="Arial" pitchFamily="34" charset="0"/>
              <a:buNone/>
            </a:pPr>
            <a:r>
              <a:rPr lang="tr-TR" sz="1600" dirty="0">
                <a:latin typeface="Times New Roman" pitchFamily="18" charset="0"/>
                <a:cs typeface="Times New Roman" pitchFamily="18" charset="0"/>
              </a:rPr>
              <a:t>	birbirine eşit veya çok yakınsa moleküller her oranda</a:t>
            </a:r>
          </a:p>
          <a:p>
            <a:pPr eaLnBrk="1" hangingPunct="1">
              <a:lnSpc>
                <a:spcPct val="150000"/>
              </a:lnSpc>
              <a:buFont typeface="Arial" pitchFamily="34" charset="0"/>
              <a:buNone/>
            </a:pPr>
            <a:r>
              <a:rPr lang="tr-TR" sz="1600" dirty="0">
                <a:latin typeface="Times New Roman" pitchFamily="18" charset="0"/>
                <a:cs typeface="Times New Roman" pitchFamily="18" charset="0"/>
              </a:rPr>
              <a:t>	karışır ve homojen hale gelir.   </a:t>
            </a:r>
            <a:br>
              <a:rPr lang="tr-TR" sz="1600" dirty="0">
                <a:latin typeface="Times New Roman" pitchFamily="18" charset="0"/>
                <a:cs typeface="Times New Roman" pitchFamily="18" charset="0"/>
              </a:rPr>
            </a:br>
            <a:r>
              <a:rPr lang="tr-TR" sz="1600" dirty="0">
                <a:latin typeface="Times New Roman" pitchFamily="18" charset="0"/>
                <a:cs typeface="Times New Roman" pitchFamily="18" charset="0"/>
              </a:rPr>
              <a:t>Sıvı hidrokarbon karışımları gibi.</a:t>
            </a:r>
          </a:p>
          <a:p>
            <a:pPr eaLnBrk="1" hangingPunct="1">
              <a:lnSpc>
                <a:spcPct val="150000"/>
              </a:lnSpc>
              <a:buFont typeface="Arial" pitchFamily="34" charset="0"/>
              <a:buNone/>
            </a:pPr>
            <a:endParaRPr lang="tr-TR"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	Benzen –</a:t>
            </a:r>
            <a:r>
              <a:rPr lang="tr-TR" sz="1600" dirty="0" err="1">
                <a:latin typeface="Times New Roman" pitchFamily="18" charset="0"/>
                <a:cs typeface="Times New Roman" pitchFamily="18" charset="0"/>
              </a:rPr>
              <a:t>toluen</a:t>
            </a:r>
            <a:endParaRPr lang="tr-TR"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hekzan</a:t>
            </a:r>
            <a:r>
              <a:rPr lang="tr-TR" sz="1600" dirty="0">
                <a:latin typeface="Times New Roman" pitchFamily="18" charset="0"/>
                <a:cs typeface="Times New Roman" pitchFamily="18" charset="0"/>
              </a:rPr>
              <a:t>-</a:t>
            </a:r>
            <a:r>
              <a:rPr lang="tr-TR" sz="1600" dirty="0" err="1">
                <a:latin typeface="Times New Roman" pitchFamily="18" charset="0"/>
                <a:cs typeface="Times New Roman" pitchFamily="18" charset="0"/>
              </a:rPr>
              <a:t>heptan</a:t>
            </a:r>
            <a:endParaRPr lang="en-US"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	</a:t>
            </a:r>
          </a:p>
          <a:p>
            <a:pPr>
              <a:lnSpc>
                <a:spcPct val="150000"/>
              </a:lnSpc>
              <a:buNone/>
            </a:pPr>
            <a:r>
              <a:rPr lang="tr-TR" sz="1600" dirty="0">
                <a:latin typeface="Times New Roman" pitchFamily="18" charset="0"/>
                <a:cs typeface="Times New Roman" pitchFamily="18" charset="0"/>
              </a:rPr>
              <a:t>	 Çözeltideki moleküller arasındaki kuvvetler birbirine eşit ise böyle çözeltilere </a:t>
            </a:r>
            <a:r>
              <a:rPr lang="tr-TR" sz="1600" dirty="0">
                <a:solidFill>
                  <a:srgbClr val="FF0000"/>
                </a:solidFill>
                <a:latin typeface="Times New Roman" pitchFamily="18" charset="0"/>
                <a:cs typeface="Times New Roman" pitchFamily="18" charset="0"/>
              </a:rPr>
              <a:t>ideal çözeltiler </a:t>
            </a:r>
            <a:r>
              <a:rPr lang="tr-TR" sz="1600" dirty="0">
                <a:latin typeface="Times New Roman" pitchFamily="18" charset="0"/>
                <a:cs typeface="Times New Roman" pitchFamily="18" charset="0"/>
              </a:rPr>
              <a:t>denir.</a:t>
            </a:r>
          </a:p>
        </p:txBody>
      </p:sp>
      <p:sp>
        <p:nvSpPr>
          <p:cNvPr id="4" name="1 Başlık"/>
          <p:cNvSpPr txBox="1">
            <a:spLocks/>
          </p:cNvSpPr>
          <p:nvPr/>
        </p:nvSpPr>
        <p:spPr>
          <a:xfrm>
            <a:off x="428596" y="357166"/>
            <a:ext cx="7300938" cy="642942"/>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2400" b="0" i="0" u="none" strike="noStrike" kern="1200" cap="none" spc="0" normalizeH="0" baseline="0" noProof="0" dirty="0">
                <a:ln>
                  <a:noFill/>
                </a:ln>
                <a:solidFill>
                  <a:schemeClr val="tx2"/>
                </a:solidFill>
                <a:effectLst/>
                <a:uLnTx/>
                <a:uFillTx/>
                <a:latin typeface="Times New Roman" pitchFamily="18" charset="0"/>
                <a:ea typeface="+mj-ea"/>
                <a:cs typeface="Times New Roman" pitchFamily="18" charset="0"/>
              </a:rPr>
              <a:t>Isı alışverişi olmayan çözünme</a:t>
            </a:r>
          </a:p>
        </p:txBody>
      </p:sp>
    </p:spTree>
    <p:extLst>
      <p:ext uri="{BB962C8B-B14F-4D97-AF65-F5344CB8AC3E}">
        <p14:creationId xmlns:p14="http://schemas.microsoft.com/office/powerpoint/2010/main" val="2246463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38</a:t>
            </a:fld>
            <a:endParaRPr lang="tr-TR"/>
          </a:p>
        </p:txBody>
      </p:sp>
      <p:sp>
        <p:nvSpPr>
          <p:cNvPr id="21506" name="1 Başlık"/>
          <p:cNvSpPr>
            <a:spLocks noGrp="1"/>
          </p:cNvSpPr>
          <p:nvPr>
            <p:ph type="title" idx="4294967295"/>
          </p:nvPr>
        </p:nvSpPr>
        <p:spPr>
          <a:xfrm>
            <a:off x="0" y="357188"/>
            <a:ext cx="7300913" cy="642937"/>
          </a:xfrm>
        </p:spPr>
        <p:txBody>
          <a:bodyPr>
            <a:normAutofit/>
          </a:bodyPr>
          <a:lstStyle/>
          <a:p>
            <a:pPr algn="l" eaLnBrk="1" hangingPunct="1"/>
            <a:r>
              <a:rPr lang="tr-TR" sz="2400" dirty="0">
                <a:latin typeface="Times New Roman" pitchFamily="18" charset="0"/>
                <a:cs typeface="Times New Roman" pitchFamily="18" charset="0"/>
              </a:rPr>
              <a:t>Isı alan çözünme (endotermik)</a:t>
            </a:r>
          </a:p>
        </p:txBody>
      </p:sp>
      <p:pic>
        <p:nvPicPr>
          <p:cNvPr id="21507" name="Picture 2"/>
          <p:cNvPicPr>
            <a:picLocks noGrp="1" noChangeAspect="1" noChangeArrowheads="1"/>
          </p:cNvPicPr>
          <p:nvPr>
            <p:ph idx="4294967295"/>
          </p:nvPr>
        </p:nvPicPr>
        <p:blipFill>
          <a:blip r:embed="rId2" cstate="print"/>
          <a:srcRect/>
          <a:stretch>
            <a:fillRect/>
          </a:stretch>
        </p:blipFill>
        <p:spPr>
          <a:xfrm>
            <a:off x="2749550" y="1857375"/>
            <a:ext cx="6394450" cy="4486275"/>
          </a:xfrm>
        </p:spPr>
      </p:pic>
    </p:spTree>
    <p:extLst>
      <p:ext uri="{BB962C8B-B14F-4D97-AF65-F5344CB8AC3E}">
        <p14:creationId xmlns:p14="http://schemas.microsoft.com/office/powerpoint/2010/main" val="24344704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lstStyle/>
          <a:p>
            <a:pPr>
              <a:defRPr/>
            </a:pPr>
            <a:fld id="{B6165E91-452C-418D-A326-86756945CF5E}" type="slidenum">
              <a:rPr lang="tr-TR" smtClean="0"/>
              <a:pPr>
                <a:defRPr/>
              </a:pPr>
              <a:t>39</a:t>
            </a:fld>
            <a:endParaRPr lang="tr-TR"/>
          </a:p>
        </p:txBody>
      </p:sp>
      <p:sp>
        <p:nvSpPr>
          <p:cNvPr id="23554" name="2 İçerik Yer Tutucusu"/>
          <p:cNvSpPr>
            <a:spLocks noGrp="1"/>
          </p:cNvSpPr>
          <p:nvPr>
            <p:ph idx="4294967295"/>
          </p:nvPr>
        </p:nvSpPr>
        <p:spPr>
          <a:xfrm>
            <a:off x="857250" y="285750"/>
            <a:ext cx="8286750" cy="6215063"/>
          </a:xfrm>
        </p:spPr>
        <p:txBody>
          <a:bodyPr>
            <a:normAutofit/>
          </a:bodyPr>
          <a:lstStyle/>
          <a:p>
            <a:pPr eaLnBrk="1" hangingPunct="1">
              <a:lnSpc>
                <a:spcPct val="150000"/>
              </a:lnSpc>
              <a:buFont typeface="Arial" pitchFamily="34" charset="0"/>
              <a:buNone/>
            </a:pPr>
            <a:r>
              <a:rPr lang="tr-TR" dirty="0">
                <a:solidFill>
                  <a:srgbClr val="FF0000"/>
                </a:solidFill>
                <a:latin typeface="Times New Roman" pitchFamily="18" charset="0"/>
                <a:cs typeface="Times New Roman" pitchFamily="18" charset="0"/>
              </a:rPr>
              <a:t>Örnek : 2</a:t>
            </a:r>
          </a:p>
          <a:p>
            <a:pPr eaLnBrk="1" hangingPunct="1">
              <a:lnSpc>
                <a:spcPct val="150000"/>
              </a:lnSpc>
              <a:buFont typeface="Arial" pitchFamily="34" charset="0"/>
              <a:buNone/>
            </a:pPr>
            <a:r>
              <a:rPr lang="tr-TR" sz="1600" dirty="0">
                <a:latin typeface="Times New Roman" pitchFamily="18" charset="0"/>
                <a:cs typeface="Times New Roman" pitchFamily="18" charset="0"/>
              </a:rPr>
              <a:t>Benzer şekilde </a:t>
            </a:r>
            <a:r>
              <a:rPr lang="tr-TR" sz="1600" dirty="0" err="1">
                <a:latin typeface="Times New Roman" pitchFamily="18" charset="0"/>
                <a:cs typeface="Times New Roman" pitchFamily="18" charset="0"/>
              </a:rPr>
              <a:t>KCl</a:t>
            </a:r>
            <a:r>
              <a:rPr lang="tr-TR" sz="1600" baseline="-25000" dirty="0">
                <a:latin typeface="Times New Roman" pitchFamily="18" charset="0"/>
                <a:cs typeface="Times New Roman" pitchFamily="18" charset="0"/>
              </a:rPr>
              <a:t>(k)</a:t>
            </a:r>
            <a:r>
              <a:rPr lang="tr-TR" sz="1600" dirty="0">
                <a:latin typeface="Times New Roman" pitchFamily="18" charset="0"/>
                <a:cs typeface="Times New Roman" pitchFamily="18" charset="0"/>
              </a:rPr>
              <a:t>’ ün suda çözünmesi sırasındaki enerji değişimini inceleyelim</a:t>
            </a:r>
          </a:p>
          <a:p>
            <a:pPr eaLnBrk="1" hangingPunct="1">
              <a:lnSpc>
                <a:spcPct val="150000"/>
              </a:lnSpc>
              <a:buFont typeface="Arial" pitchFamily="34" charset="0"/>
              <a:buNone/>
            </a:pPr>
            <a:r>
              <a:rPr lang="tr-TR" sz="1600" dirty="0" err="1">
                <a:latin typeface="Times New Roman" pitchFamily="18" charset="0"/>
                <a:cs typeface="Times New Roman" pitchFamily="18" charset="0"/>
              </a:rPr>
              <a:t>KCl</a:t>
            </a:r>
            <a:r>
              <a:rPr lang="tr-TR" sz="1600" baseline="-25000" dirty="0">
                <a:latin typeface="Times New Roman" pitchFamily="18" charset="0"/>
                <a:cs typeface="Times New Roman" pitchFamily="18" charset="0"/>
              </a:rPr>
              <a:t>(k)</a:t>
            </a:r>
            <a:r>
              <a:rPr lang="tr-TR" sz="1600" dirty="0">
                <a:latin typeface="Times New Roman" pitchFamily="18" charset="0"/>
                <a:cs typeface="Times New Roman" pitchFamily="18" charset="0"/>
              </a:rPr>
              <a:t>     →        K</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(suda)</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Cl</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(suda)    </a:t>
            </a:r>
            <a:r>
              <a:rPr lang="tr-TR" sz="1600" dirty="0">
                <a:latin typeface="Times New Roman" pitchFamily="18" charset="0"/>
                <a:cs typeface="Times New Roman" pitchFamily="18" charset="0"/>
              </a:rPr>
              <a:t>             </a:t>
            </a:r>
            <a:r>
              <a:rPr lang="tr-TR" sz="1600" baseline="-25000" dirty="0">
                <a:latin typeface="Times New Roman" pitchFamily="18" charset="0"/>
                <a:cs typeface="Times New Roman" pitchFamily="18" charset="0"/>
              </a:rPr>
              <a:t> </a:t>
            </a:r>
            <a:r>
              <a:rPr lang="tr-TR" sz="1600" dirty="0">
                <a:latin typeface="Times New Roman" pitchFamily="18" charset="0"/>
                <a:cs typeface="Times New Roman" pitchFamily="18" charset="0"/>
              </a:rPr>
              <a:t>∆H </a:t>
            </a:r>
            <a:r>
              <a:rPr lang="tr-TR" sz="1600" baseline="-25000" dirty="0">
                <a:latin typeface="Times New Roman" pitchFamily="18" charset="0"/>
                <a:cs typeface="Times New Roman" pitchFamily="18" charset="0"/>
              </a:rPr>
              <a:t>Çözünme </a:t>
            </a:r>
            <a:r>
              <a:rPr lang="tr-TR" sz="1600" dirty="0">
                <a:latin typeface="Times New Roman" pitchFamily="18" charset="0"/>
                <a:cs typeface="Times New Roman" pitchFamily="18" charset="0"/>
              </a:rPr>
              <a:t>  </a:t>
            </a:r>
          </a:p>
          <a:p>
            <a:pPr eaLnBrk="1" hangingPunct="1">
              <a:lnSpc>
                <a:spcPct val="150000"/>
              </a:lnSpc>
              <a:buFont typeface="Arial" pitchFamily="34" charset="0"/>
              <a:buNone/>
            </a:pPr>
            <a:r>
              <a:rPr lang="tr-TR" sz="1600" dirty="0">
                <a:latin typeface="Times New Roman" pitchFamily="18" charset="0"/>
                <a:cs typeface="Times New Roman" pitchFamily="18" charset="0"/>
              </a:rPr>
              <a:t>Bu olayı iki basamakta aşağıdaki şekilde yazabiliriz</a:t>
            </a:r>
          </a:p>
          <a:p>
            <a:pPr eaLnBrk="1" hangingPunct="1">
              <a:lnSpc>
                <a:spcPct val="150000"/>
              </a:lnSpc>
              <a:buFont typeface="Arial" pitchFamily="34" charset="0"/>
              <a:buNone/>
            </a:pPr>
            <a:r>
              <a:rPr lang="tr-TR" sz="1600" dirty="0" err="1">
                <a:latin typeface="Times New Roman" pitchFamily="18" charset="0"/>
                <a:cs typeface="Times New Roman" pitchFamily="18" charset="0"/>
              </a:rPr>
              <a:t>KCl</a:t>
            </a:r>
            <a:r>
              <a:rPr lang="tr-TR" sz="1600" baseline="-25000" dirty="0">
                <a:latin typeface="Times New Roman" pitchFamily="18" charset="0"/>
                <a:cs typeface="Times New Roman" pitchFamily="18" charset="0"/>
              </a:rPr>
              <a:t>(k)</a:t>
            </a:r>
            <a:r>
              <a:rPr lang="tr-TR" sz="1600" dirty="0">
                <a:latin typeface="Times New Roman" pitchFamily="18" charset="0"/>
                <a:cs typeface="Times New Roman" pitchFamily="18" charset="0"/>
              </a:rPr>
              <a:t>     →        K</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(g)</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Cl</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(g)    </a:t>
            </a:r>
            <a:r>
              <a:rPr lang="tr-TR" sz="1600" dirty="0">
                <a:latin typeface="Times New Roman" pitchFamily="18" charset="0"/>
                <a:cs typeface="Times New Roman" pitchFamily="18" charset="0"/>
              </a:rPr>
              <a:t>                              </a:t>
            </a:r>
            <a:r>
              <a:rPr lang="tr-TR" sz="1600" baseline="-25000" dirty="0">
                <a:latin typeface="Times New Roman" pitchFamily="18" charset="0"/>
                <a:cs typeface="Times New Roman" pitchFamily="18" charset="0"/>
              </a:rPr>
              <a:t> </a:t>
            </a:r>
            <a:r>
              <a:rPr lang="tr-TR" sz="1600" dirty="0">
                <a:latin typeface="Times New Roman" pitchFamily="18" charset="0"/>
                <a:cs typeface="Times New Roman" pitchFamily="18" charset="0"/>
              </a:rPr>
              <a:t>∆H </a:t>
            </a:r>
            <a:r>
              <a:rPr lang="tr-TR" sz="1600" baseline="-25000" dirty="0">
                <a:latin typeface="Times New Roman" pitchFamily="18" charset="0"/>
                <a:cs typeface="Times New Roman" pitchFamily="18" charset="0"/>
              </a:rPr>
              <a:t>Şebeke </a:t>
            </a:r>
            <a:r>
              <a:rPr lang="tr-TR" sz="1600" dirty="0">
                <a:latin typeface="Times New Roman" pitchFamily="18" charset="0"/>
                <a:cs typeface="Times New Roman" pitchFamily="18" charset="0"/>
              </a:rPr>
              <a:t>   =   701,2 </a:t>
            </a:r>
            <a:r>
              <a:rPr lang="tr-TR" sz="1600" dirty="0" err="1">
                <a:latin typeface="Times New Roman" pitchFamily="18" charset="0"/>
                <a:cs typeface="Times New Roman" pitchFamily="18" charset="0"/>
              </a:rPr>
              <a:t>kj</a:t>
            </a:r>
            <a:r>
              <a:rPr lang="tr-TR" sz="1600" dirty="0">
                <a:latin typeface="Times New Roman" pitchFamily="18" charset="0"/>
                <a:cs typeface="Times New Roman" pitchFamily="18" charset="0"/>
              </a:rPr>
              <a:t>/</a:t>
            </a:r>
            <a:r>
              <a:rPr lang="tr-TR" sz="1600" dirty="0" err="1">
                <a:latin typeface="Times New Roman" pitchFamily="18" charset="0"/>
                <a:cs typeface="Times New Roman" pitchFamily="18" charset="0"/>
              </a:rPr>
              <a:t>mol</a:t>
            </a:r>
            <a:endParaRPr lang="tr-TR"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K</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(g)</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Cl</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(g)</a:t>
            </a:r>
            <a:r>
              <a:rPr lang="tr-TR" sz="1600" dirty="0">
                <a:latin typeface="Times New Roman" pitchFamily="18" charset="0"/>
                <a:cs typeface="Times New Roman" pitchFamily="18" charset="0"/>
              </a:rPr>
              <a:t>      →        K</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(suda)</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Cl</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(suda)    </a:t>
            </a:r>
            <a:r>
              <a:rPr lang="tr-TR" sz="1600" dirty="0">
                <a:latin typeface="Times New Roman" pitchFamily="18" charset="0"/>
                <a:cs typeface="Times New Roman" pitchFamily="18" charset="0"/>
              </a:rPr>
              <a:t>        </a:t>
            </a:r>
            <a:r>
              <a:rPr lang="tr-TR" sz="1600" baseline="-25000" dirty="0">
                <a:latin typeface="Times New Roman" pitchFamily="18" charset="0"/>
                <a:cs typeface="Times New Roman" pitchFamily="18" charset="0"/>
              </a:rPr>
              <a:t> </a:t>
            </a:r>
            <a:r>
              <a:rPr lang="tr-TR" sz="1600" dirty="0">
                <a:latin typeface="Times New Roman" pitchFamily="18" charset="0"/>
                <a:cs typeface="Times New Roman" pitchFamily="18" charset="0"/>
              </a:rPr>
              <a:t>∆H </a:t>
            </a:r>
            <a:r>
              <a:rPr lang="tr-TR" sz="1600" baseline="-25000" dirty="0" err="1">
                <a:latin typeface="Times New Roman" pitchFamily="18" charset="0"/>
                <a:cs typeface="Times New Roman" pitchFamily="18" charset="0"/>
              </a:rPr>
              <a:t>Solvasyon</a:t>
            </a:r>
            <a:r>
              <a:rPr lang="tr-TR" sz="1600" dirty="0">
                <a:latin typeface="Times New Roman" pitchFamily="18" charset="0"/>
                <a:cs typeface="Times New Roman" pitchFamily="18" charset="0"/>
              </a:rPr>
              <a:t> =  - 684,1 </a:t>
            </a:r>
            <a:r>
              <a:rPr lang="tr-TR" sz="1600" dirty="0" err="1">
                <a:latin typeface="Times New Roman" pitchFamily="18" charset="0"/>
                <a:cs typeface="Times New Roman" pitchFamily="18" charset="0"/>
              </a:rPr>
              <a:t>kj</a:t>
            </a:r>
            <a:r>
              <a:rPr lang="tr-TR" sz="1600" dirty="0">
                <a:latin typeface="Times New Roman" pitchFamily="18" charset="0"/>
                <a:cs typeface="Times New Roman" pitchFamily="18" charset="0"/>
              </a:rPr>
              <a:t>/</a:t>
            </a:r>
            <a:r>
              <a:rPr lang="tr-TR" sz="1600" dirty="0" err="1">
                <a:latin typeface="Times New Roman" pitchFamily="18" charset="0"/>
                <a:cs typeface="Times New Roman" pitchFamily="18" charset="0"/>
              </a:rPr>
              <a:t>mol</a:t>
            </a:r>
            <a:endParaRPr lang="tr-TR"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a:t>
            </a:r>
          </a:p>
          <a:p>
            <a:pPr>
              <a:lnSpc>
                <a:spcPct val="150000"/>
              </a:lnSpc>
              <a:buNone/>
            </a:pPr>
            <a:r>
              <a:rPr lang="tr-TR" sz="1600" dirty="0" err="1">
                <a:latin typeface="Times New Roman" pitchFamily="18" charset="0"/>
                <a:cs typeface="Times New Roman" pitchFamily="18" charset="0"/>
              </a:rPr>
              <a:t>KCl</a:t>
            </a:r>
            <a:r>
              <a:rPr lang="tr-TR" sz="1600" baseline="-25000" dirty="0">
                <a:latin typeface="Times New Roman" pitchFamily="18" charset="0"/>
                <a:cs typeface="Times New Roman" pitchFamily="18" charset="0"/>
              </a:rPr>
              <a:t>(k)</a:t>
            </a:r>
            <a:r>
              <a:rPr lang="tr-TR" sz="1600" dirty="0">
                <a:latin typeface="Times New Roman" pitchFamily="18" charset="0"/>
                <a:cs typeface="Times New Roman" pitchFamily="18" charset="0"/>
              </a:rPr>
              <a:t>     →        K</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(suda)</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Cl</a:t>
            </a:r>
            <a:r>
              <a:rPr lang="tr-TR" sz="1600" baseline="30000" dirty="0">
                <a:latin typeface="Times New Roman" pitchFamily="18" charset="0"/>
                <a:cs typeface="Times New Roman" pitchFamily="18" charset="0"/>
              </a:rPr>
              <a:t>-</a:t>
            </a:r>
            <a:r>
              <a:rPr lang="tr-TR" sz="1600" baseline="-25000" dirty="0">
                <a:latin typeface="Times New Roman" pitchFamily="18" charset="0"/>
                <a:cs typeface="Times New Roman" pitchFamily="18" charset="0"/>
              </a:rPr>
              <a:t>(suda)    </a:t>
            </a:r>
            <a:r>
              <a:rPr lang="tr-TR" sz="1600" dirty="0">
                <a:latin typeface="Times New Roman" pitchFamily="18" charset="0"/>
                <a:cs typeface="Times New Roman" pitchFamily="18" charset="0"/>
              </a:rPr>
              <a:t>             </a:t>
            </a:r>
            <a:r>
              <a:rPr lang="tr-TR" sz="1600" baseline="-25000" dirty="0">
                <a:latin typeface="Times New Roman" pitchFamily="18" charset="0"/>
                <a:cs typeface="Times New Roman" pitchFamily="18" charset="0"/>
              </a:rPr>
              <a:t> </a:t>
            </a:r>
            <a:r>
              <a:rPr lang="tr-TR" sz="1600" dirty="0">
                <a:latin typeface="Times New Roman" pitchFamily="18" charset="0"/>
                <a:cs typeface="Times New Roman" pitchFamily="18" charset="0"/>
              </a:rPr>
              <a:t>∆H </a:t>
            </a:r>
            <a:r>
              <a:rPr lang="tr-TR" sz="1600" baseline="-25000" dirty="0">
                <a:latin typeface="Times New Roman" pitchFamily="18" charset="0"/>
                <a:cs typeface="Times New Roman" pitchFamily="18" charset="0"/>
              </a:rPr>
              <a:t>Çözünme </a:t>
            </a:r>
            <a:r>
              <a:rPr lang="tr-TR" sz="1600" dirty="0">
                <a:latin typeface="Times New Roman" pitchFamily="18" charset="0"/>
                <a:cs typeface="Times New Roman" pitchFamily="18" charset="0"/>
              </a:rPr>
              <a:t>  </a:t>
            </a:r>
          </a:p>
          <a:p>
            <a:pPr eaLnBrk="1" hangingPunct="1">
              <a:lnSpc>
                <a:spcPct val="150000"/>
              </a:lnSpc>
              <a:buFont typeface="Arial" pitchFamily="34" charset="0"/>
              <a:buNone/>
            </a:pPr>
            <a:r>
              <a:rPr lang="tr-TR" sz="1600" dirty="0">
                <a:latin typeface="Times New Roman" pitchFamily="18" charset="0"/>
                <a:cs typeface="Times New Roman" pitchFamily="18" charset="0"/>
              </a:rPr>
              <a:t> </a:t>
            </a:r>
          </a:p>
          <a:p>
            <a:pPr eaLnBrk="1" hangingPunct="1">
              <a:lnSpc>
                <a:spcPct val="150000"/>
              </a:lnSpc>
              <a:buFont typeface="Arial" pitchFamily="34" charset="0"/>
              <a:buNone/>
            </a:pPr>
            <a:r>
              <a:rPr lang="tr-TR" sz="1600" dirty="0">
                <a:latin typeface="Times New Roman" pitchFamily="18" charset="0"/>
                <a:cs typeface="Times New Roman" pitchFamily="18" charset="0"/>
              </a:rPr>
              <a:t>∆H </a:t>
            </a:r>
            <a:r>
              <a:rPr lang="tr-TR" sz="1600" baseline="-25000" dirty="0">
                <a:latin typeface="Times New Roman" pitchFamily="18" charset="0"/>
                <a:cs typeface="Times New Roman" pitchFamily="18" charset="0"/>
              </a:rPr>
              <a:t>Çözünme </a:t>
            </a:r>
            <a:r>
              <a:rPr lang="tr-TR" sz="1600" dirty="0">
                <a:latin typeface="Times New Roman" pitchFamily="18" charset="0"/>
                <a:cs typeface="Times New Roman" pitchFamily="18" charset="0"/>
              </a:rPr>
              <a:t>  =   ∆H </a:t>
            </a:r>
            <a:r>
              <a:rPr lang="tr-TR" sz="1600" baseline="-25000" dirty="0">
                <a:latin typeface="Times New Roman" pitchFamily="18" charset="0"/>
                <a:cs typeface="Times New Roman" pitchFamily="18" charset="0"/>
              </a:rPr>
              <a:t>Şebeke </a:t>
            </a:r>
            <a:r>
              <a:rPr lang="tr-TR" sz="1600" dirty="0">
                <a:latin typeface="Times New Roman" pitchFamily="18" charset="0"/>
                <a:cs typeface="Times New Roman" pitchFamily="18" charset="0"/>
              </a:rPr>
              <a:t>   +     ∆H </a:t>
            </a:r>
            <a:r>
              <a:rPr lang="tr-TR" sz="1600" baseline="-25000" dirty="0" err="1">
                <a:latin typeface="Times New Roman" pitchFamily="18" charset="0"/>
                <a:cs typeface="Times New Roman" pitchFamily="18" charset="0"/>
              </a:rPr>
              <a:t>Solvasyon</a:t>
            </a:r>
            <a:endParaRPr lang="tr-TR"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∆H </a:t>
            </a:r>
            <a:r>
              <a:rPr lang="tr-TR" sz="1600" baseline="-25000" dirty="0">
                <a:latin typeface="Times New Roman" pitchFamily="18" charset="0"/>
                <a:cs typeface="Times New Roman" pitchFamily="18" charset="0"/>
              </a:rPr>
              <a:t>Çözünme </a:t>
            </a:r>
            <a:r>
              <a:rPr lang="tr-TR" sz="1600" dirty="0">
                <a:latin typeface="Times New Roman" pitchFamily="18" charset="0"/>
                <a:cs typeface="Times New Roman" pitchFamily="18" charset="0"/>
              </a:rPr>
              <a:t>  =   701,2 </a:t>
            </a:r>
            <a:r>
              <a:rPr lang="tr-TR" sz="1600" dirty="0" err="1">
                <a:latin typeface="Times New Roman" pitchFamily="18" charset="0"/>
                <a:cs typeface="Times New Roman" pitchFamily="18" charset="0"/>
              </a:rPr>
              <a:t>kj</a:t>
            </a:r>
            <a:r>
              <a:rPr lang="tr-TR" sz="1600" dirty="0">
                <a:latin typeface="Times New Roman" pitchFamily="18" charset="0"/>
                <a:cs typeface="Times New Roman" pitchFamily="18" charset="0"/>
              </a:rPr>
              <a:t>/</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  (- 684,1 </a:t>
            </a:r>
            <a:r>
              <a:rPr lang="tr-TR" sz="1600" dirty="0" err="1">
                <a:latin typeface="Times New Roman" pitchFamily="18" charset="0"/>
                <a:cs typeface="Times New Roman" pitchFamily="18" charset="0"/>
              </a:rPr>
              <a:t>kj</a:t>
            </a:r>
            <a:r>
              <a:rPr lang="tr-TR" sz="1600" dirty="0">
                <a:latin typeface="Times New Roman" pitchFamily="18" charset="0"/>
                <a:cs typeface="Times New Roman" pitchFamily="18" charset="0"/>
              </a:rPr>
              <a:t>/</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a:t>
            </a:r>
          </a:p>
          <a:p>
            <a:pPr eaLnBrk="1" hangingPunct="1">
              <a:lnSpc>
                <a:spcPct val="150000"/>
              </a:lnSpc>
              <a:buFont typeface="Arial" pitchFamily="34" charset="0"/>
              <a:buNone/>
            </a:pPr>
            <a:r>
              <a:rPr lang="tr-TR" sz="1600" dirty="0">
                <a:latin typeface="Times New Roman" pitchFamily="18" charset="0"/>
                <a:cs typeface="Times New Roman" pitchFamily="18" charset="0"/>
              </a:rPr>
              <a:t>∆H </a:t>
            </a:r>
            <a:r>
              <a:rPr lang="tr-TR" sz="1600" baseline="-25000" dirty="0">
                <a:latin typeface="Times New Roman" pitchFamily="18" charset="0"/>
                <a:cs typeface="Times New Roman" pitchFamily="18" charset="0"/>
              </a:rPr>
              <a:t>Çözünme </a:t>
            </a:r>
            <a:r>
              <a:rPr lang="tr-TR" sz="1600" dirty="0">
                <a:latin typeface="Times New Roman" pitchFamily="18" charset="0"/>
                <a:cs typeface="Times New Roman" pitchFamily="18" charset="0"/>
              </a:rPr>
              <a:t>  =   </a:t>
            </a:r>
            <a:r>
              <a:rPr lang="tr-TR" sz="1600" dirty="0">
                <a:solidFill>
                  <a:srgbClr val="FF0000"/>
                </a:solidFill>
                <a:latin typeface="Times New Roman" pitchFamily="18" charset="0"/>
                <a:cs typeface="Times New Roman" pitchFamily="18" charset="0"/>
              </a:rPr>
              <a:t>17,1   </a:t>
            </a:r>
            <a:r>
              <a:rPr lang="tr-TR" sz="1600" dirty="0" err="1">
                <a:solidFill>
                  <a:srgbClr val="FF0000"/>
                </a:solidFill>
                <a:latin typeface="Times New Roman" pitchFamily="18" charset="0"/>
                <a:cs typeface="Times New Roman" pitchFamily="18" charset="0"/>
              </a:rPr>
              <a:t>kj</a:t>
            </a:r>
            <a:r>
              <a:rPr lang="tr-TR" sz="1600" dirty="0">
                <a:solidFill>
                  <a:srgbClr val="FF0000"/>
                </a:solidFill>
                <a:latin typeface="Times New Roman" pitchFamily="18" charset="0"/>
                <a:cs typeface="Times New Roman" pitchFamily="18" charset="0"/>
              </a:rPr>
              <a:t>/</a:t>
            </a:r>
            <a:r>
              <a:rPr lang="tr-TR" sz="1600" dirty="0" err="1">
                <a:solidFill>
                  <a:srgbClr val="FF0000"/>
                </a:solidFill>
                <a:latin typeface="Times New Roman" pitchFamily="18" charset="0"/>
                <a:cs typeface="Times New Roman" pitchFamily="18" charset="0"/>
              </a:rPr>
              <a:t>mol</a:t>
            </a:r>
            <a:endParaRPr lang="tr-TR" sz="1600" dirty="0">
              <a:solidFill>
                <a:srgbClr val="FF0000"/>
              </a:solidFill>
              <a:latin typeface="Times New Roman" pitchFamily="18" charset="0"/>
              <a:cs typeface="Times New Roman" pitchFamily="18" charset="0"/>
            </a:endParaRPr>
          </a:p>
          <a:p>
            <a:pPr eaLnBrk="1" hangingPunct="1">
              <a:lnSpc>
                <a:spcPct val="150000"/>
              </a:lnSpc>
              <a:buFont typeface="Arial" pitchFamily="34" charset="0"/>
              <a:buNone/>
            </a:pPr>
            <a:endParaRPr lang="tr-TR"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∆H </a:t>
            </a:r>
            <a:r>
              <a:rPr lang="tr-TR" sz="1600" baseline="-25000" dirty="0">
                <a:latin typeface="Times New Roman" pitchFamily="18" charset="0"/>
                <a:cs typeface="Times New Roman" pitchFamily="18" charset="0"/>
              </a:rPr>
              <a:t>3 </a:t>
            </a:r>
            <a:r>
              <a:rPr lang="tr-TR" sz="1600" dirty="0">
                <a:latin typeface="Times New Roman" pitchFamily="18" charset="0"/>
                <a:cs typeface="Times New Roman" pitchFamily="18" charset="0"/>
              </a:rPr>
              <a:t> &lt;  ∆H </a:t>
            </a:r>
            <a:r>
              <a:rPr lang="tr-TR" sz="1600" baseline="-25000" dirty="0">
                <a:latin typeface="Times New Roman" pitchFamily="18" charset="0"/>
                <a:cs typeface="Times New Roman" pitchFamily="18" charset="0"/>
              </a:rPr>
              <a:t>1 </a:t>
            </a:r>
            <a:r>
              <a:rPr lang="tr-TR" sz="1600" dirty="0">
                <a:latin typeface="Times New Roman" pitchFamily="18" charset="0"/>
                <a:cs typeface="Times New Roman" pitchFamily="18" charset="0"/>
              </a:rPr>
              <a:t> +  ∆H </a:t>
            </a:r>
            <a:r>
              <a:rPr lang="tr-TR" sz="1600" baseline="-25000" dirty="0">
                <a:latin typeface="Times New Roman" pitchFamily="18" charset="0"/>
                <a:cs typeface="Times New Roman" pitchFamily="18" charset="0"/>
              </a:rPr>
              <a:t>2 </a:t>
            </a:r>
            <a:r>
              <a:rPr lang="tr-TR" sz="1600" dirty="0">
                <a:latin typeface="Times New Roman" pitchFamily="18" charset="0"/>
                <a:cs typeface="Times New Roman" pitchFamily="18" charset="0"/>
              </a:rPr>
              <a:t>   ise de çözünme olur. Neden?</a:t>
            </a:r>
          </a:p>
          <a:p>
            <a:pPr eaLnBrk="1" hangingPunct="1">
              <a:lnSpc>
                <a:spcPct val="150000"/>
              </a:lnSpc>
              <a:buFont typeface="Arial" pitchFamily="34" charset="0"/>
              <a:buNone/>
            </a:pPr>
            <a:endParaRPr lang="tr-TR" sz="1600" dirty="0">
              <a:latin typeface="Times New Roman" pitchFamily="18" charset="0"/>
              <a:cs typeface="Times New Roman" pitchFamily="18" charset="0"/>
            </a:endParaRPr>
          </a:p>
        </p:txBody>
      </p:sp>
    </p:spTree>
    <p:extLst>
      <p:ext uri="{BB962C8B-B14F-4D97-AF65-F5344CB8AC3E}">
        <p14:creationId xmlns:p14="http://schemas.microsoft.com/office/powerpoint/2010/main" val="3876947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2 Diyagram"/>
          <p:cNvGraphicFramePr/>
          <p:nvPr/>
        </p:nvGraphicFramePr>
        <p:xfrm>
          <a:off x="457200" y="642938"/>
          <a:ext cx="8315325" cy="5483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3 Slayt Numarası Yer Tutucusu"/>
          <p:cNvSpPr>
            <a:spLocks noGrp="1"/>
          </p:cNvSpPr>
          <p:nvPr>
            <p:ph type="sldNum" sz="quarter" idx="12"/>
          </p:nvPr>
        </p:nvSpPr>
        <p:spPr/>
        <p:txBody>
          <a:bodyPr/>
          <a:lstStyle/>
          <a:p>
            <a:pPr>
              <a:defRPr/>
            </a:pPr>
            <a:fld id="{0BDC4F89-7EC0-43FB-921A-EA39862BACEF}" type="slidenum">
              <a:rPr lang="tr-TR" smtClean="0"/>
              <a:pPr>
                <a:defRPr/>
              </a:pPr>
              <a:t>4</a:t>
            </a:fld>
            <a:endParaRPr lang="tr-TR"/>
          </a:p>
        </p:txBody>
      </p:sp>
    </p:spTree>
    <p:extLst>
      <p:ext uri="{BB962C8B-B14F-4D97-AF65-F5344CB8AC3E}">
        <p14:creationId xmlns:p14="http://schemas.microsoft.com/office/powerpoint/2010/main" val="1772310827"/>
      </p:ext>
    </p:extLst>
  </p:cSld>
  <p:clrMapOvr>
    <a:masterClrMapping/>
  </p:clrMapOvr>
  <p:transition spd="slow">
    <p:wheel spokes="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Başlık"/>
          <p:cNvSpPr>
            <a:spLocks noGrp="1"/>
          </p:cNvSpPr>
          <p:nvPr>
            <p:ph type="title"/>
          </p:nvPr>
        </p:nvSpPr>
        <p:spPr>
          <a:xfrm>
            <a:off x="457200" y="357166"/>
            <a:ext cx="8305800" cy="1071570"/>
          </a:xfrm>
        </p:spPr>
        <p:txBody>
          <a:bodyPr>
            <a:normAutofit fontScale="90000"/>
          </a:bodyPr>
          <a:lstStyle/>
          <a:p>
            <a:pPr>
              <a:lnSpc>
                <a:spcPct val="150000"/>
              </a:lnSpc>
            </a:pPr>
            <a:r>
              <a:rPr lang="tr-TR" sz="2400" dirty="0">
                <a:latin typeface="Times New Roman" pitchFamily="18" charset="0"/>
                <a:cs typeface="Times New Roman" pitchFamily="18" charset="0"/>
              </a:rPr>
              <a:t>Olayların yönü sadece enerji açısından değerlendirilemez</a:t>
            </a:r>
            <a:br>
              <a:rPr lang="tr-TR" sz="2400" dirty="0">
                <a:latin typeface="Times New Roman" pitchFamily="18" charset="0"/>
                <a:cs typeface="Times New Roman" pitchFamily="18" charset="0"/>
              </a:rPr>
            </a:br>
            <a:r>
              <a:rPr lang="tr-TR" sz="2400" dirty="0">
                <a:latin typeface="Times New Roman" pitchFamily="18" charset="0"/>
                <a:cs typeface="Times New Roman" pitchFamily="18" charset="0"/>
              </a:rPr>
              <a:t>Bazı olayların oluş nedenini inceleyelim</a:t>
            </a:r>
          </a:p>
        </p:txBody>
      </p:sp>
      <p:sp>
        <p:nvSpPr>
          <p:cNvPr id="6" name="5 Slayt Numarası Yer Tutucusu"/>
          <p:cNvSpPr>
            <a:spLocks noGrp="1"/>
          </p:cNvSpPr>
          <p:nvPr>
            <p:ph type="sldNum" sz="quarter" idx="12"/>
          </p:nvPr>
        </p:nvSpPr>
        <p:spPr/>
        <p:txBody>
          <a:bodyPr/>
          <a:lstStyle/>
          <a:p>
            <a:pPr>
              <a:defRPr/>
            </a:pPr>
            <a:fld id="{B6165E91-452C-418D-A326-86756945CF5E}" type="slidenum">
              <a:rPr lang="tr-TR" smtClean="0"/>
              <a:pPr>
                <a:defRPr/>
              </a:pPr>
              <a:t>40</a:t>
            </a:fld>
            <a:endParaRPr lang="tr-TR"/>
          </a:p>
        </p:txBody>
      </p:sp>
      <p:pic>
        <p:nvPicPr>
          <p:cNvPr id="24578" name="Picture 3"/>
          <p:cNvPicPr>
            <a:picLocks noGrp="1" noChangeAspect="1" noChangeArrowheads="1"/>
          </p:cNvPicPr>
          <p:nvPr>
            <p:ph sz="half" idx="4294967295"/>
          </p:nvPr>
        </p:nvPicPr>
        <p:blipFill>
          <a:blip r:embed="rId2" cstate="print"/>
          <a:srcRect/>
          <a:stretch>
            <a:fillRect/>
          </a:stretch>
        </p:blipFill>
        <p:spPr>
          <a:xfrm>
            <a:off x="0" y="3286125"/>
            <a:ext cx="4248150" cy="1509713"/>
          </a:xfrm>
        </p:spPr>
      </p:pic>
      <p:sp>
        <p:nvSpPr>
          <p:cNvPr id="24579" name="7 İçerik Yer Tutucusu"/>
          <p:cNvSpPr>
            <a:spLocks noGrp="1"/>
          </p:cNvSpPr>
          <p:nvPr>
            <p:ph sz="half" idx="4294967295"/>
          </p:nvPr>
        </p:nvSpPr>
        <p:spPr>
          <a:xfrm>
            <a:off x="5105400" y="1285875"/>
            <a:ext cx="4038600" cy="5126038"/>
          </a:xfrm>
        </p:spPr>
        <p:txBody>
          <a:bodyPr/>
          <a:lstStyle/>
          <a:p>
            <a:pPr eaLnBrk="1" hangingPunct="1">
              <a:lnSpc>
                <a:spcPct val="150000"/>
              </a:lnSpc>
              <a:buFont typeface="Arial" pitchFamily="34" charset="0"/>
              <a:buNone/>
            </a:pPr>
            <a:r>
              <a:rPr lang="tr-TR" sz="2800" dirty="0"/>
              <a:t>    </a:t>
            </a:r>
            <a:r>
              <a:rPr lang="tr-TR" sz="1600" dirty="0">
                <a:latin typeface="Times New Roman" pitchFamily="18" charset="0"/>
                <a:cs typeface="Times New Roman" pitchFamily="18" charset="0"/>
              </a:rPr>
              <a:t>A ve B gazı iki ayrı kapta</a:t>
            </a:r>
          </a:p>
          <a:p>
            <a:pPr eaLnBrk="1" hangingPunct="1">
              <a:lnSpc>
                <a:spcPct val="150000"/>
              </a:lnSpc>
              <a:buFont typeface="Arial" pitchFamily="34" charset="0"/>
              <a:buNone/>
            </a:pPr>
            <a:endParaRPr lang="tr-TR"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     Vana açıldığında gazlar aynı şekilde kalmaz her iki kaba da yayılır</a:t>
            </a:r>
          </a:p>
          <a:p>
            <a:pPr eaLnBrk="1" hangingPunct="1">
              <a:lnSpc>
                <a:spcPct val="150000"/>
              </a:lnSpc>
              <a:buFont typeface="Arial" pitchFamily="34" charset="0"/>
              <a:buNone/>
            </a:pPr>
            <a:r>
              <a:rPr lang="tr-TR" sz="1600" dirty="0">
                <a:latin typeface="Times New Roman" pitchFamily="18" charset="0"/>
                <a:cs typeface="Times New Roman" pitchFamily="18" charset="0"/>
              </a:rPr>
              <a:t>     </a:t>
            </a:r>
          </a:p>
          <a:p>
            <a:pPr eaLnBrk="1" hangingPunct="1">
              <a:lnSpc>
                <a:spcPct val="150000"/>
              </a:lnSpc>
              <a:buFont typeface="Arial" pitchFamily="34" charset="0"/>
              <a:buNone/>
            </a:pPr>
            <a:r>
              <a:rPr lang="tr-TR" sz="1600" dirty="0">
                <a:latin typeface="Times New Roman" pitchFamily="18" charset="0"/>
                <a:cs typeface="Times New Roman" pitchFamily="18" charset="0"/>
              </a:rPr>
              <a:t>     Daha düzensiz bir yapıya doğru gidiş olur</a:t>
            </a:r>
          </a:p>
          <a:p>
            <a:pPr eaLnBrk="1" hangingPunct="1">
              <a:lnSpc>
                <a:spcPct val="150000"/>
              </a:lnSpc>
              <a:buFont typeface="Arial" pitchFamily="34" charset="0"/>
              <a:buNone/>
            </a:pPr>
            <a:r>
              <a:rPr lang="tr-TR" sz="1600" dirty="0">
                <a:latin typeface="Times New Roman" pitchFamily="18" charset="0"/>
                <a:cs typeface="Times New Roman" pitchFamily="18" charset="0"/>
              </a:rPr>
              <a:t>     Olaya tersinden bakarsak,</a:t>
            </a:r>
          </a:p>
          <a:p>
            <a:pPr eaLnBrk="1" hangingPunct="1">
              <a:lnSpc>
                <a:spcPct val="150000"/>
              </a:lnSpc>
              <a:buFont typeface="Arial" pitchFamily="34" charset="0"/>
              <a:buNone/>
            </a:pPr>
            <a:r>
              <a:rPr lang="tr-TR" sz="1600" dirty="0">
                <a:latin typeface="Times New Roman" pitchFamily="18" charset="0"/>
                <a:cs typeface="Times New Roman" pitchFamily="18" charset="0"/>
              </a:rPr>
              <a:t>     </a:t>
            </a:r>
          </a:p>
          <a:p>
            <a:pPr eaLnBrk="1" hangingPunct="1">
              <a:lnSpc>
                <a:spcPct val="150000"/>
              </a:lnSpc>
              <a:buFont typeface="Arial" pitchFamily="34" charset="0"/>
              <a:buNone/>
            </a:pPr>
            <a:r>
              <a:rPr lang="tr-TR" sz="1600" dirty="0">
                <a:latin typeface="Times New Roman" pitchFamily="18" charset="0"/>
                <a:cs typeface="Times New Roman" pitchFamily="18" charset="0"/>
              </a:rPr>
              <a:t>     Karışımdaki gazları ayırmak için bir çaba harcamamız gerekir</a:t>
            </a:r>
          </a:p>
        </p:txBody>
      </p:sp>
      <p:pic>
        <p:nvPicPr>
          <p:cNvPr id="24580" name="Picture 2"/>
          <p:cNvPicPr>
            <a:picLocks noChangeAspect="1" noChangeArrowheads="1"/>
          </p:cNvPicPr>
          <p:nvPr/>
        </p:nvPicPr>
        <p:blipFill>
          <a:blip r:embed="rId3" cstate="print"/>
          <a:srcRect/>
          <a:stretch>
            <a:fillRect/>
          </a:stretch>
        </p:blipFill>
        <p:spPr bwMode="auto">
          <a:xfrm>
            <a:off x="214282" y="1571612"/>
            <a:ext cx="4324350" cy="1638300"/>
          </a:xfrm>
          <a:prstGeom prst="rect">
            <a:avLst/>
          </a:prstGeom>
          <a:noFill/>
          <a:ln w="9525">
            <a:noFill/>
            <a:miter lim="800000"/>
            <a:headEnd/>
            <a:tailEnd/>
          </a:ln>
        </p:spPr>
      </p:pic>
      <p:pic>
        <p:nvPicPr>
          <p:cNvPr id="24581" name="Picture 4"/>
          <p:cNvPicPr>
            <a:picLocks noChangeAspect="1" noChangeArrowheads="1"/>
          </p:cNvPicPr>
          <p:nvPr/>
        </p:nvPicPr>
        <p:blipFill>
          <a:blip r:embed="rId4" cstate="print"/>
          <a:srcRect/>
          <a:stretch>
            <a:fillRect/>
          </a:stretch>
        </p:blipFill>
        <p:spPr bwMode="auto">
          <a:xfrm>
            <a:off x="357158" y="4929198"/>
            <a:ext cx="4248150" cy="1638300"/>
          </a:xfrm>
          <a:prstGeom prst="rect">
            <a:avLst/>
          </a:prstGeom>
          <a:noFill/>
          <a:ln w="9525">
            <a:noFill/>
            <a:miter lim="800000"/>
            <a:headEnd/>
            <a:tailEnd/>
          </a:ln>
        </p:spPr>
      </p:pic>
    </p:spTree>
    <p:extLst>
      <p:ext uri="{BB962C8B-B14F-4D97-AF65-F5344CB8AC3E}">
        <p14:creationId xmlns:p14="http://schemas.microsoft.com/office/powerpoint/2010/main" val="4032974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41</a:t>
            </a:fld>
            <a:endParaRPr lang="tr-TR"/>
          </a:p>
        </p:txBody>
      </p:sp>
      <p:sp>
        <p:nvSpPr>
          <p:cNvPr id="25603" name="5 İçerik Yer Tutucusu"/>
          <p:cNvSpPr>
            <a:spLocks noGrp="1"/>
          </p:cNvSpPr>
          <p:nvPr>
            <p:ph sz="half" idx="4294967295"/>
          </p:nvPr>
        </p:nvSpPr>
        <p:spPr>
          <a:xfrm>
            <a:off x="4814888" y="571500"/>
            <a:ext cx="4329112" cy="5554663"/>
          </a:xfrm>
        </p:spPr>
        <p:txBody>
          <a:bodyPr/>
          <a:lstStyle/>
          <a:p>
            <a:pPr eaLnBrk="1" hangingPunct="1">
              <a:buFont typeface="Arial" pitchFamily="34" charset="0"/>
              <a:buNone/>
            </a:pPr>
            <a:r>
              <a:rPr lang="tr-TR" sz="2800" dirty="0"/>
              <a:t>    </a:t>
            </a:r>
          </a:p>
          <a:p>
            <a:pPr eaLnBrk="1" hangingPunct="1">
              <a:lnSpc>
                <a:spcPct val="150000"/>
              </a:lnSpc>
              <a:buFont typeface="Arial" pitchFamily="34" charset="0"/>
              <a:buNone/>
            </a:pPr>
            <a:r>
              <a:rPr lang="tr-TR" sz="2800" dirty="0"/>
              <a:t>  	</a:t>
            </a:r>
            <a:r>
              <a:rPr lang="tr-TR" sz="1600" dirty="0">
                <a:latin typeface="Times New Roman" pitchFamily="18" charset="0"/>
                <a:cs typeface="Times New Roman" pitchFamily="18" charset="0"/>
              </a:rPr>
              <a:t>Su bulunan bir behere mürekkep damlatıldığında (karıştırmadan) mürekkep her tarafa yayılır.</a:t>
            </a:r>
          </a:p>
          <a:p>
            <a:pPr eaLnBrk="1" hangingPunct="1">
              <a:lnSpc>
                <a:spcPct val="150000"/>
              </a:lnSpc>
              <a:buFont typeface="Arial" pitchFamily="34" charset="0"/>
              <a:buNone/>
            </a:pPr>
            <a:endParaRPr lang="tr-TR"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	Olaya tersinden bakarsak,</a:t>
            </a:r>
          </a:p>
          <a:p>
            <a:pPr eaLnBrk="1" hangingPunct="1">
              <a:lnSpc>
                <a:spcPct val="150000"/>
              </a:lnSpc>
              <a:buFont typeface="Arial" pitchFamily="34" charset="0"/>
              <a:buNone/>
            </a:pPr>
            <a:r>
              <a:rPr lang="tr-TR" sz="1600" dirty="0">
                <a:latin typeface="Times New Roman" pitchFamily="18" charset="0"/>
                <a:cs typeface="Times New Roman" pitchFamily="18" charset="0"/>
              </a:rPr>
              <a:t>	su ve mürekkep karışımında suyu ve mürekkebi ayrı bir yerde tutmak çaba gerektirir</a:t>
            </a:r>
          </a:p>
        </p:txBody>
      </p:sp>
      <p:pic>
        <p:nvPicPr>
          <p:cNvPr id="5" name="4 Resim" descr="http://egitek.meb.gov.tr/dersdesmer/DersDestek/4fen/4_2unite/4_2unite44_dosyalar/image006.jpg"/>
          <p:cNvPicPr/>
          <p:nvPr/>
        </p:nvPicPr>
        <p:blipFill>
          <a:blip r:embed="rId2" cstate="print"/>
          <a:srcRect/>
          <a:stretch>
            <a:fillRect/>
          </a:stretch>
        </p:blipFill>
        <p:spPr bwMode="auto">
          <a:xfrm>
            <a:off x="642910" y="785794"/>
            <a:ext cx="3086100" cy="2771775"/>
          </a:xfrm>
          <a:prstGeom prst="rect">
            <a:avLst/>
          </a:prstGeom>
          <a:noFill/>
          <a:ln w="9525">
            <a:noFill/>
            <a:miter lim="800000"/>
            <a:headEnd/>
            <a:tailEnd/>
          </a:ln>
        </p:spPr>
      </p:pic>
      <p:pic>
        <p:nvPicPr>
          <p:cNvPr id="6" name="5 Resim" descr="Ürün Resmi">
            <a:hlinkClick r:id="rId3"/>
          </p:cNvPr>
          <p:cNvPicPr/>
          <p:nvPr/>
        </p:nvPicPr>
        <p:blipFill>
          <a:blip r:embed="rId4" cstate="print"/>
          <a:srcRect/>
          <a:stretch>
            <a:fillRect/>
          </a:stretch>
        </p:blipFill>
        <p:spPr bwMode="auto">
          <a:xfrm>
            <a:off x="642910" y="3643314"/>
            <a:ext cx="3143272" cy="2928958"/>
          </a:xfrm>
          <a:prstGeom prst="rect">
            <a:avLst/>
          </a:prstGeom>
          <a:noFill/>
          <a:ln w="9525">
            <a:noFill/>
            <a:miter lim="800000"/>
            <a:headEnd/>
            <a:tailEnd/>
          </a:ln>
        </p:spPr>
      </p:pic>
    </p:spTree>
    <p:extLst>
      <p:ext uri="{BB962C8B-B14F-4D97-AF65-F5344CB8AC3E}">
        <p14:creationId xmlns:p14="http://schemas.microsoft.com/office/powerpoint/2010/main" val="2562972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42</a:t>
            </a:fld>
            <a:endParaRPr lang="tr-TR"/>
          </a:p>
        </p:txBody>
      </p:sp>
      <p:sp>
        <p:nvSpPr>
          <p:cNvPr id="26626" name="1 Başlık"/>
          <p:cNvSpPr>
            <a:spLocks noGrp="1"/>
          </p:cNvSpPr>
          <p:nvPr>
            <p:ph type="title" idx="4294967295"/>
          </p:nvPr>
        </p:nvSpPr>
        <p:spPr>
          <a:xfrm>
            <a:off x="357188" y="3929063"/>
            <a:ext cx="8786812" cy="2428875"/>
          </a:xfrm>
        </p:spPr>
        <p:txBody>
          <a:bodyPr>
            <a:normAutofit fontScale="90000"/>
          </a:bodyPr>
          <a:lstStyle/>
          <a:p>
            <a:pPr algn="l" eaLnBrk="1" hangingPunct="1">
              <a:lnSpc>
                <a:spcPct val="150000"/>
              </a:lnSpc>
            </a:pPr>
            <a:br>
              <a:rPr lang="tr-TR" sz="1600" dirty="0">
                <a:latin typeface="Times New Roman" pitchFamily="18" charset="0"/>
                <a:cs typeface="Times New Roman" pitchFamily="18" charset="0"/>
              </a:rPr>
            </a:br>
            <a:br>
              <a:rPr lang="tr-TR" sz="1600" dirty="0">
                <a:latin typeface="Times New Roman" pitchFamily="18" charset="0"/>
                <a:cs typeface="Times New Roman" pitchFamily="18" charset="0"/>
              </a:rPr>
            </a:br>
            <a:br>
              <a:rPr lang="tr-TR" sz="1600" dirty="0">
                <a:latin typeface="Times New Roman" pitchFamily="18" charset="0"/>
                <a:cs typeface="Times New Roman" pitchFamily="18" charset="0"/>
              </a:rPr>
            </a:br>
            <a:br>
              <a:rPr lang="tr-TR" sz="1600" dirty="0">
                <a:latin typeface="Times New Roman" pitchFamily="18" charset="0"/>
                <a:cs typeface="Times New Roman" pitchFamily="18" charset="0"/>
              </a:rPr>
            </a:br>
            <a:r>
              <a:rPr lang="tr-TR" sz="1800" dirty="0">
                <a:solidFill>
                  <a:schemeClr val="tx1"/>
                </a:solidFill>
                <a:latin typeface="Times New Roman" pitchFamily="18" charset="0"/>
                <a:cs typeface="Times New Roman" pitchFamily="18" charset="0"/>
              </a:rPr>
              <a:t>Katı bir maddenin suda çözünmesini ele alalım. Katı çözündüğünde çözeltinin her yerine dağılır (düzensiz durum) veya çözeltide çözücü ve çözünen tanecikleri ayrı ayrı yerlerde tutmak çaba gerektirir.</a:t>
            </a:r>
            <a:br>
              <a:rPr lang="tr-TR" sz="1800" dirty="0">
                <a:latin typeface="Times New Roman" pitchFamily="18" charset="0"/>
                <a:cs typeface="Times New Roman" pitchFamily="18" charset="0"/>
              </a:rPr>
            </a:br>
            <a:r>
              <a:rPr lang="tr-TR" sz="1800" dirty="0">
                <a:latin typeface="Times New Roman" pitchFamily="18" charset="0"/>
                <a:cs typeface="Times New Roman" pitchFamily="18" charset="0"/>
              </a:rPr>
              <a:t>Bir olayın kendiliğinden olması için düzensizliğe doğru bir gidiş olması gerekir. Yani kendiliğinden olan bir olay düzensizlik yönündedir.  Moleküller de düzensiz bir durumda olmayı tercih ederler çözünme sırasında enerji yetmemesine rağmen düzensizlikten gelen enerji bunu karşılar. </a:t>
            </a:r>
          </a:p>
        </p:txBody>
      </p:sp>
      <p:pic>
        <p:nvPicPr>
          <p:cNvPr id="26627" name="Picture 3"/>
          <p:cNvPicPr>
            <a:picLocks noGrp="1" noChangeAspect="1" noChangeArrowheads="1"/>
          </p:cNvPicPr>
          <p:nvPr>
            <p:ph idx="4294967295"/>
          </p:nvPr>
        </p:nvPicPr>
        <p:blipFill>
          <a:blip r:embed="rId2" cstate="print"/>
          <a:srcRect/>
          <a:stretch>
            <a:fillRect/>
          </a:stretch>
        </p:blipFill>
        <p:spPr>
          <a:xfrm>
            <a:off x="0" y="285750"/>
            <a:ext cx="6311900" cy="3946525"/>
          </a:xfrm>
        </p:spPr>
      </p:pic>
    </p:spTree>
    <p:extLst>
      <p:ext uri="{BB962C8B-B14F-4D97-AF65-F5344CB8AC3E}">
        <p14:creationId xmlns:p14="http://schemas.microsoft.com/office/powerpoint/2010/main" val="37793454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43</a:t>
            </a:fld>
            <a:endParaRPr lang="tr-TR"/>
          </a:p>
        </p:txBody>
      </p:sp>
      <p:sp>
        <p:nvSpPr>
          <p:cNvPr id="27650" name="1 Başlık"/>
          <p:cNvSpPr>
            <a:spLocks noGrp="1"/>
          </p:cNvSpPr>
          <p:nvPr>
            <p:ph type="title" idx="4294967295"/>
          </p:nvPr>
        </p:nvSpPr>
        <p:spPr>
          <a:xfrm>
            <a:off x="0" y="274638"/>
            <a:ext cx="7872413" cy="582612"/>
          </a:xfrm>
        </p:spPr>
        <p:txBody>
          <a:bodyPr>
            <a:normAutofit/>
          </a:bodyPr>
          <a:lstStyle/>
          <a:p>
            <a:pPr algn="l" eaLnBrk="1" hangingPunct="1"/>
            <a:r>
              <a:rPr lang="tr-TR" sz="2400" dirty="0">
                <a:latin typeface="Times New Roman" pitchFamily="18" charset="0"/>
                <a:cs typeface="Times New Roman" pitchFamily="18" charset="0"/>
              </a:rPr>
              <a:t>Düzensizliğin ifadesi </a:t>
            </a:r>
            <a:r>
              <a:rPr lang="tr-TR" sz="2400" dirty="0" err="1">
                <a:latin typeface="Times New Roman" pitchFamily="18" charset="0"/>
                <a:cs typeface="Times New Roman" pitchFamily="18" charset="0"/>
              </a:rPr>
              <a:t>entropi</a:t>
            </a:r>
            <a:r>
              <a:rPr lang="tr-TR" sz="2400" dirty="0">
                <a:latin typeface="Times New Roman" pitchFamily="18" charset="0"/>
                <a:cs typeface="Times New Roman" pitchFamily="18" charset="0"/>
              </a:rPr>
              <a:t> </a:t>
            </a:r>
            <a:r>
              <a:rPr lang="tr-TR" sz="2400" dirty="0" err="1">
                <a:latin typeface="Times New Roman" pitchFamily="18" charset="0"/>
                <a:cs typeface="Times New Roman" pitchFamily="18" charset="0"/>
              </a:rPr>
              <a:t>dir</a:t>
            </a:r>
            <a:r>
              <a:rPr lang="tr-TR" sz="2400" dirty="0">
                <a:latin typeface="Times New Roman" pitchFamily="18" charset="0"/>
                <a:cs typeface="Times New Roman" pitchFamily="18" charset="0"/>
              </a:rPr>
              <a:t>.</a:t>
            </a:r>
          </a:p>
        </p:txBody>
      </p:sp>
      <p:sp>
        <p:nvSpPr>
          <p:cNvPr id="3" name="2 İçerik Yer Tutucusu"/>
          <p:cNvSpPr>
            <a:spLocks noGrp="1"/>
          </p:cNvSpPr>
          <p:nvPr>
            <p:ph idx="4294967295"/>
          </p:nvPr>
        </p:nvSpPr>
        <p:spPr>
          <a:xfrm>
            <a:off x="0" y="1214438"/>
            <a:ext cx="8229600" cy="4911725"/>
          </a:xfrm>
        </p:spPr>
        <p:txBody>
          <a:bodyPr rtlCol="0">
            <a:normAutofit lnSpcReduction="10000"/>
          </a:bodyPr>
          <a:lstStyle/>
          <a:p>
            <a:pPr eaLnBrk="1" fontAlgn="auto" hangingPunct="1">
              <a:lnSpc>
                <a:spcPct val="150000"/>
              </a:lnSpc>
              <a:spcAft>
                <a:spcPts val="0"/>
              </a:spcAft>
              <a:buNone/>
              <a:defRPr/>
            </a:pPr>
            <a:r>
              <a:rPr lang="tr-TR" kern="1200" dirty="0"/>
              <a:t>	</a:t>
            </a:r>
            <a:r>
              <a:rPr lang="tr-TR" sz="1600" kern="1200" dirty="0">
                <a:latin typeface="Times New Roman" pitchFamily="18" charset="0"/>
                <a:cs typeface="Times New Roman" pitchFamily="18" charset="0"/>
              </a:rPr>
              <a:t>Bir olayın kendiliğinden olması için </a:t>
            </a:r>
          </a:p>
          <a:p>
            <a:pPr eaLnBrk="1" fontAlgn="auto" hangingPunct="1">
              <a:lnSpc>
                <a:spcPct val="150000"/>
              </a:lnSpc>
              <a:spcAft>
                <a:spcPts val="0"/>
              </a:spcAft>
              <a:buNone/>
              <a:defRPr/>
            </a:pPr>
            <a:r>
              <a:rPr lang="tr-TR" sz="1600" kern="1200" dirty="0">
                <a:latin typeface="Times New Roman" pitchFamily="18" charset="0"/>
                <a:cs typeface="Times New Roman" pitchFamily="18" charset="0"/>
              </a:rPr>
              <a:t>	Düşük enerjili durum (minimum enerji)</a:t>
            </a:r>
          </a:p>
          <a:p>
            <a:pPr eaLnBrk="1" fontAlgn="auto" hangingPunct="1">
              <a:lnSpc>
                <a:spcPct val="150000"/>
              </a:lnSpc>
              <a:spcAft>
                <a:spcPts val="0"/>
              </a:spcAft>
              <a:buNone/>
              <a:defRPr/>
            </a:pPr>
            <a:r>
              <a:rPr lang="tr-TR" sz="1600" dirty="0">
                <a:latin typeface="Times New Roman" pitchFamily="18" charset="0"/>
                <a:cs typeface="Times New Roman" pitchFamily="18" charset="0"/>
              </a:rPr>
              <a:t>	</a:t>
            </a:r>
            <a:r>
              <a:rPr lang="tr-TR" sz="1600" kern="1200" dirty="0">
                <a:latin typeface="Times New Roman" pitchFamily="18" charset="0"/>
                <a:cs typeface="Times New Roman" pitchFamily="18" charset="0"/>
              </a:rPr>
              <a:t>Düzensiz durum (maksimum düzensizlik)</a:t>
            </a:r>
          </a:p>
          <a:p>
            <a:pPr eaLnBrk="1" fontAlgn="auto" hangingPunct="1">
              <a:lnSpc>
                <a:spcPct val="150000"/>
              </a:lnSpc>
              <a:spcAft>
                <a:spcPts val="0"/>
              </a:spcAft>
              <a:buFont typeface="Arial" pitchFamily="34" charset="0"/>
              <a:buNone/>
              <a:defRPr/>
            </a:pPr>
            <a:endParaRPr lang="tr-TR" sz="1600" kern="1200" dirty="0">
              <a:latin typeface="Times New Roman" pitchFamily="18" charset="0"/>
              <a:cs typeface="Times New Roman" pitchFamily="18" charset="0"/>
            </a:endParaRPr>
          </a:p>
          <a:p>
            <a:pPr eaLnBrk="1" fontAlgn="auto" hangingPunct="1">
              <a:lnSpc>
                <a:spcPct val="150000"/>
              </a:lnSpc>
              <a:spcAft>
                <a:spcPts val="0"/>
              </a:spcAft>
              <a:buFont typeface="Arial" pitchFamily="34" charset="0"/>
              <a:buNone/>
              <a:defRPr/>
            </a:pPr>
            <a:r>
              <a:rPr lang="tr-TR" sz="1600" kern="1200" dirty="0">
                <a:latin typeface="Times New Roman" pitchFamily="18" charset="0"/>
                <a:cs typeface="Times New Roman" pitchFamily="18" charset="0"/>
              </a:rPr>
              <a:t>	Düşük enerjili durum </a:t>
            </a:r>
            <a:r>
              <a:rPr lang="tr-TR" sz="1600" kern="1200" dirty="0">
                <a:solidFill>
                  <a:srgbClr val="FF0000"/>
                </a:solidFill>
                <a:latin typeface="Times New Roman" pitchFamily="18" charset="0"/>
                <a:cs typeface="Times New Roman" pitchFamily="18" charset="0"/>
              </a:rPr>
              <a:t>“</a:t>
            </a:r>
            <a:r>
              <a:rPr lang="tr-TR" sz="1600" kern="1200" dirty="0" err="1">
                <a:solidFill>
                  <a:srgbClr val="FF0000"/>
                </a:solidFill>
                <a:latin typeface="Times New Roman" pitchFamily="18" charset="0"/>
                <a:cs typeface="Times New Roman" pitchFamily="18" charset="0"/>
              </a:rPr>
              <a:t>Entalpi</a:t>
            </a:r>
            <a:r>
              <a:rPr lang="tr-TR" sz="1600" kern="1200" dirty="0">
                <a:solidFill>
                  <a:srgbClr val="FF0000"/>
                </a:solidFill>
                <a:latin typeface="Times New Roman" pitchFamily="18" charset="0"/>
                <a:cs typeface="Times New Roman" pitchFamily="18" charset="0"/>
              </a:rPr>
              <a:t>”</a:t>
            </a:r>
            <a:r>
              <a:rPr lang="tr-TR" sz="1600" kern="1200" dirty="0">
                <a:latin typeface="Times New Roman" pitchFamily="18" charset="0"/>
                <a:cs typeface="Times New Roman" pitchFamily="18" charset="0"/>
              </a:rPr>
              <a:t>   (∆H) </a:t>
            </a:r>
          </a:p>
          <a:p>
            <a:pPr eaLnBrk="1" fontAlgn="auto" hangingPunct="1">
              <a:lnSpc>
                <a:spcPct val="150000"/>
              </a:lnSpc>
              <a:spcAft>
                <a:spcPts val="0"/>
              </a:spcAft>
              <a:buFont typeface="Arial" pitchFamily="34" charset="0"/>
              <a:buNone/>
              <a:defRPr/>
            </a:pPr>
            <a:r>
              <a:rPr lang="tr-TR" sz="1600" kern="1200" dirty="0">
                <a:latin typeface="Times New Roman" pitchFamily="18" charset="0"/>
                <a:cs typeface="Times New Roman" pitchFamily="18" charset="0"/>
              </a:rPr>
              <a:t>	Maksimum düzensizlik  </a:t>
            </a:r>
            <a:r>
              <a:rPr lang="tr-TR" sz="1600" kern="1200" dirty="0">
                <a:solidFill>
                  <a:srgbClr val="FF0000"/>
                </a:solidFill>
                <a:latin typeface="Times New Roman" pitchFamily="18" charset="0"/>
                <a:cs typeface="Times New Roman" pitchFamily="18" charset="0"/>
              </a:rPr>
              <a:t>“</a:t>
            </a:r>
            <a:r>
              <a:rPr lang="tr-TR" sz="1600" kern="1200" dirty="0" err="1">
                <a:solidFill>
                  <a:srgbClr val="FF0000"/>
                </a:solidFill>
                <a:latin typeface="Times New Roman" pitchFamily="18" charset="0"/>
                <a:cs typeface="Times New Roman" pitchFamily="18" charset="0"/>
              </a:rPr>
              <a:t>Entropi</a:t>
            </a:r>
            <a:r>
              <a:rPr lang="tr-TR" sz="1600" kern="1200" dirty="0">
                <a:solidFill>
                  <a:srgbClr val="FF0000"/>
                </a:solidFill>
                <a:latin typeface="Times New Roman" pitchFamily="18" charset="0"/>
                <a:cs typeface="Times New Roman" pitchFamily="18" charset="0"/>
              </a:rPr>
              <a:t>”  </a:t>
            </a:r>
            <a:r>
              <a:rPr lang="tr-TR" sz="1600" kern="1200" dirty="0">
                <a:latin typeface="Times New Roman" pitchFamily="18" charset="0"/>
                <a:cs typeface="Times New Roman" pitchFamily="18" charset="0"/>
              </a:rPr>
              <a:t>(∆S )ile ifade edilir </a:t>
            </a:r>
          </a:p>
          <a:p>
            <a:pPr eaLnBrk="1" fontAlgn="auto" hangingPunct="1">
              <a:lnSpc>
                <a:spcPct val="150000"/>
              </a:lnSpc>
              <a:spcAft>
                <a:spcPts val="0"/>
              </a:spcAft>
              <a:buFont typeface="Arial" pitchFamily="34" charset="0"/>
              <a:buNone/>
              <a:defRPr/>
            </a:pPr>
            <a:endParaRPr lang="tr-TR" sz="1600" kern="1200" dirty="0">
              <a:latin typeface="Times New Roman" pitchFamily="18" charset="0"/>
              <a:cs typeface="Times New Roman" pitchFamily="18" charset="0"/>
            </a:endParaRPr>
          </a:p>
          <a:p>
            <a:pPr eaLnBrk="1" fontAlgn="auto" hangingPunct="1">
              <a:lnSpc>
                <a:spcPct val="150000"/>
              </a:lnSpc>
              <a:spcAft>
                <a:spcPts val="0"/>
              </a:spcAft>
              <a:buFont typeface="Arial" pitchFamily="34" charset="0"/>
              <a:buNone/>
              <a:defRPr/>
            </a:pPr>
            <a:r>
              <a:rPr lang="tr-TR" sz="1600" kern="1200" dirty="0">
                <a:latin typeface="Times New Roman" pitchFamily="18" charset="0"/>
                <a:cs typeface="Times New Roman" pitchFamily="18" charset="0"/>
              </a:rPr>
              <a:t>	Bir olayın kendiliğinden olması için;</a:t>
            </a:r>
          </a:p>
          <a:p>
            <a:pPr eaLnBrk="1" fontAlgn="auto" hangingPunct="1">
              <a:lnSpc>
                <a:spcPct val="150000"/>
              </a:lnSpc>
              <a:spcAft>
                <a:spcPts val="0"/>
              </a:spcAft>
              <a:buFont typeface="Arial" pitchFamily="34" charset="0"/>
              <a:buNone/>
              <a:defRPr/>
            </a:pPr>
            <a:endParaRPr lang="tr-TR" sz="1600" kern="1200" dirty="0">
              <a:latin typeface="Times New Roman" pitchFamily="18" charset="0"/>
              <a:cs typeface="Times New Roman" pitchFamily="18" charset="0"/>
            </a:endParaRPr>
          </a:p>
          <a:p>
            <a:pPr eaLnBrk="1" fontAlgn="auto" hangingPunct="1">
              <a:lnSpc>
                <a:spcPct val="150000"/>
              </a:lnSpc>
              <a:spcAft>
                <a:spcPts val="0"/>
              </a:spcAft>
              <a:buFont typeface="Arial" pitchFamily="34" charset="0"/>
              <a:buNone/>
              <a:defRPr/>
            </a:pPr>
            <a:r>
              <a:rPr lang="tr-TR" sz="1600" kern="1200" dirty="0">
                <a:latin typeface="Times New Roman" pitchFamily="18" charset="0"/>
                <a:cs typeface="Times New Roman" pitchFamily="18" charset="0"/>
              </a:rPr>
              <a:t>	∆H   ↘   mümkün olduğu kadar küçük</a:t>
            </a:r>
          </a:p>
          <a:p>
            <a:pPr eaLnBrk="1" fontAlgn="auto" hangingPunct="1">
              <a:lnSpc>
                <a:spcPct val="150000"/>
              </a:lnSpc>
              <a:spcAft>
                <a:spcPts val="0"/>
              </a:spcAft>
              <a:buFont typeface="Arial" pitchFamily="34" charset="0"/>
              <a:buNone/>
              <a:defRPr/>
            </a:pPr>
            <a:r>
              <a:rPr lang="tr-TR" sz="1600" kern="1200" dirty="0">
                <a:latin typeface="Times New Roman" pitchFamily="18" charset="0"/>
                <a:cs typeface="Times New Roman" pitchFamily="18" charset="0"/>
              </a:rPr>
              <a:t>	∆S   ↗    mümkün olduğu kadar büyük olmalı</a:t>
            </a:r>
          </a:p>
        </p:txBody>
      </p:sp>
    </p:spTree>
    <p:extLst>
      <p:ext uri="{BB962C8B-B14F-4D97-AF65-F5344CB8AC3E}">
        <p14:creationId xmlns:p14="http://schemas.microsoft.com/office/powerpoint/2010/main" val="6341046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lstStyle/>
          <a:p>
            <a:pPr>
              <a:defRPr/>
            </a:pPr>
            <a:fld id="{B6165E91-452C-418D-A326-86756945CF5E}" type="slidenum">
              <a:rPr lang="tr-TR" smtClean="0"/>
              <a:pPr>
                <a:defRPr/>
              </a:pPr>
              <a:t>44</a:t>
            </a:fld>
            <a:endParaRPr lang="tr-TR"/>
          </a:p>
        </p:txBody>
      </p:sp>
      <p:sp>
        <p:nvSpPr>
          <p:cNvPr id="28674" name="2 İçerik Yer Tutucusu"/>
          <p:cNvSpPr>
            <a:spLocks noGrp="1"/>
          </p:cNvSpPr>
          <p:nvPr>
            <p:ph idx="4294967295"/>
          </p:nvPr>
        </p:nvSpPr>
        <p:spPr>
          <a:xfrm>
            <a:off x="0" y="357188"/>
            <a:ext cx="8229600" cy="5967412"/>
          </a:xfrm>
        </p:spPr>
        <p:txBody>
          <a:bodyPr>
            <a:normAutofit lnSpcReduction="10000"/>
          </a:bodyPr>
          <a:lstStyle/>
          <a:p>
            <a:pPr eaLnBrk="1" hangingPunct="1">
              <a:lnSpc>
                <a:spcPct val="150000"/>
              </a:lnSpc>
              <a:buFont typeface="Arial" pitchFamily="34" charset="0"/>
              <a:buNone/>
            </a:pPr>
            <a:r>
              <a:rPr lang="tr-TR" sz="2800" dirty="0">
                <a:solidFill>
                  <a:srgbClr val="FF0000"/>
                </a:solidFill>
              </a:rPr>
              <a:t>	</a:t>
            </a:r>
            <a:r>
              <a:rPr lang="tr-TR" sz="1600" dirty="0" err="1">
                <a:solidFill>
                  <a:srgbClr val="FF0000"/>
                </a:solidFill>
                <a:latin typeface="Times New Roman" pitchFamily="18" charset="0"/>
                <a:cs typeface="Times New Roman" pitchFamily="18" charset="0"/>
              </a:rPr>
              <a:t>Entalpi</a:t>
            </a:r>
            <a:r>
              <a:rPr lang="tr-TR" sz="1600" dirty="0">
                <a:latin typeface="Times New Roman" pitchFamily="18" charset="0"/>
                <a:cs typeface="Times New Roman" pitchFamily="18" charset="0"/>
              </a:rPr>
              <a:t> (∆H) ve </a:t>
            </a:r>
            <a:r>
              <a:rPr lang="tr-TR" sz="1600" dirty="0" err="1">
                <a:solidFill>
                  <a:srgbClr val="FF0000"/>
                </a:solidFill>
                <a:latin typeface="Times New Roman" pitchFamily="18" charset="0"/>
                <a:cs typeface="Times New Roman" pitchFamily="18" charset="0"/>
              </a:rPr>
              <a:t>Entropi</a:t>
            </a:r>
            <a:r>
              <a:rPr lang="tr-TR" sz="1600" dirty="0">
                <a:solidFill>
                  <a:srgbClr val="FF0000"/>
                </a:solidFill>
                <a:latin typeface="Times New Roman" pitchFamily="18" charset="0"/>
                <a:cs typeface="Times New Roman" pitchFamily="18" charset="0"/>
              </a:rPr>
              <a:t> </a:t>
            </a:r>
            <a:r>
              <a:rPr lang="tr-TR" sz="1600" dirty="0">
                <a:latin typeface="Times New Roman" pitchFamily="18" charset="0"/>
                <a:cs typeface="Times New Roman" pitchFamily="18" charset="0"/>
              </a:rPr>
              <a:t>(∆S ) </a:t>
            </a:r>
            <a:r>
              <a:rPr lang="tr-TR" sz="1600" dirty="0" err="1">
                <a:latin typeface="Times New Roman" pitchFamily="18" charset="0"/>
                <a:cs typeface="Times New Roman" pitchFamily="18" charset="0"/>
              </a:rPr>
              <a:t>nin</a:t>
            </a:r>
            <a:r>
              <a:rPr lang="tr-TR" sz="1600" dirty="0">
                <a:latin typeface="Times New Roman" pitchFamily="18" charset="0"/>
                <a:cs typeface="Times New Roman" pitchFamily="18" charset="0"/>
              </a:rPr>
              <a:t> birlikte değerlendirildiği hal fonksiyonu </a:t>
            </a:r>
          </a:p>
          <a:p>
            <a:pPr eaLnBrk="1" hangingPunct="1">
              <a:lnSpc>
                <a:spcPct val="150000"/>
              </a:lnSpc>
              <a:buFont typeface="Arial" pitchFamily="34" charset="0"/>
              <a:buNone/>
            </a:pPr>
            <a:r>
              <a:rPr lang="tr-TR" sz="1600" dirty="0">
                <a:solidFill>
                  <a:srgbClr val="FF0000"/>
                </a:solidFill>
                <a:latin typeface="Times New Roman" pitchFamily="18" charset="0"/>
                <a:cs typeface="Times New Roman" pitchFamily="18" charset="0"/>
              </a:rPr>
              <a:t>	Serbest Enerji </a:t>
            </a:r>
            <a:r>
              <a:rPr lang="tr-TR" sz="1600" dirty="0">
                <a:latin typeface="Times New Roman" pitchFamily="18" charset="0"/>
                <a:cs typeface="Times New Roman" pitchFamily="18" charset="0"/>
              </a:rPr>
              <a:t>(∆G)</a:t>
            </a:r>
            <a:r>
              <a:rPr lang="tr-TR" sz="1600" dirty="0">
                <a:solidFill>
                  <a:srgbClr val="FF0000"/>
                </a:solidFill>
                <a:latin typeface="Times New Roman" pitchFamily="18" charset="0"/>
                <a:cs typeface="Times New Roman" pitchFamily="18" charset="0"/>
              </a:rPr>
              <a:t> </a:t>
            </a:r>
            <a:r>
              <a:rPr lang="tr-TR" sz="1600" dirty="0">
                <a:latin typeface="Times New Roman" pitchFamily="18" charset="0"/>
                <a:cs typeface="Times New Roman" pitchFamily="18" charset="0"/>
              </a:rPr>
              <a:t>ile ifade edilir ile ifade edilir </a:t>
            </a:r>
          </a:p>
          <a:p>
            <a:pPr eaLnBrk="1" hangingPunct="1">
              <a:lnSpc>
                <a:spcPct val="150000"/>
              </a:lnSpc>
              <a:buFont typeface="Arial" pitchFamily="34" charset="0"/>
              <a:buNone/>
            </a:pPr>
            <a:endParaRPr lang="tr-TR"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	∆G = ∆H - T∆S </a:t>
            </a:r>
          </a:p>
          <a:p>
            <a:pPr eaLnBrk="1" hangingPunct="1">
              <a:lnSpc>
                <a:spcPct val="150000"/>
              </a:lnSpc>
              <a:buFont typeface="Arial" pitchFamily="34" charset="0"/>
              <a:buNone/>
            </a:pPr>
            <a:r>
              <a:rPr lang="tr-TR" sz="1600" dirty="0">
                <a:latin typeface="Times New Roman" pitchFamily="18" charset="0"/>
                <a:cs typeface="Times New Roman" pitchFamily="18" charset="0"/>
              </a:rPr>
              <a:t>	 T : mutlak sıcaklık</a:t>
            </a:r>
          </a:p>
          <a:p>
            <a:pPr eaLnBrk="1" hangingPunct="1">
              <a:lnSpc>
                <a:spcPct val="150000"/>
              </a:lnSpc>
              <a:buFont typeface="Arial" pitchFamily="34" charset="0"/>
              <a:buNone/>
            </a:pPr>
            <a:endParaRPr lang="tr-TR"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	∆G &lt; 0 ise   olay kendiliğin  olur </a:t>
            </a:r>
          </a:p>
          <a:p>
            <a:pPr eaLnBrk="1" hangingPunct="1">
              <a:lnSpc>
                <a:spcPct val="150000"/>
              </a:lnSpc>
              <a:buFont typeface="Arial" pitchFamily="34" charset="0"/>
              <a:buNone/>
            </a:pPr>
            <a:r>
              <a:rPr lang="tr-TR" sz="1600" dirty="0">
                <a:latin typeface="Times New Roman" pitchFamily="18" charset="0"/>
                <a:cs typeface="Times New Roman" pitchFamily="18" charset="0"/>
              </a:rPr>
              <a:t>	∆G = 0 ise   dengede</a:t>
            </a:r>
          </a:p>
          <a:p>
            <a:pPr eaLnBrk="1" hangingPunct="1">
              <a:lnSpc>
                <a:spcPct val="150000"/>
              </a:lnSpc>
              <a:buFont typeface="Arial" pitchFamily="34" charset="0"/>
              <a:buNone/>
            </a:pPr>
            <a:r>
              <a:rPr lang="tr-TR" sz="1600" dirty="0">
                <a:latin typeface="Times New Roman" pitchFamily="18" charset="0"/>
                <a:cs typeface="Times New Roman" pitchFamily="18" charset="0"/>
              </a:rPr>
              <a:t>	∆G &gt; 0 ise   kendiliğinden olmaz, olayın tersi olur</a:t>
            </a:r>
          </a:p>
          <a:p>
            <a:pPr eaLnBrk="1" hangingPunct="1">
              <a:lnSpc>
                <a:spcPct val="150000"/>
              </a:lnSpc>
              <a:buFont typeface="Arial" pitchFamily="34" charset="0"/>
              <a:buNone/>
            </a:pPr>
            <a:endParaRPr lang="tr-TR" sz="1600" dirty="0">
              <a:latin typeface="Times New Roman" pitchFamily="18" charset="0"/>
              <a:cs typeface="Times New Roman" pitchFamily="18" charset="0"/>
            </a:endParaRPr>
          </a:p>
          <a:p>
            <a:pPr>
              <a:lnSpc>
                <a:spcPct val="150000"/>
              </a:lnSpc>
              <a:buNone/>
            </a:pPr>
            <a:r>
              <a:rPr lang="tr-TR" sz="1600" dirty="0">
                <a:latin typeface="Times New Roman" pitchFamily="18" charset="0"/>
                <a:cs typeface="Times New Roman" pitchFamily="18" charset="0"/>
              </a:rPr>
              <a:t>	Çözünme olaylarında da  ∆G &lt;  0 olmalıdır.</a:t>
            </a:r>
          </a:p>
          <a:p>
            <a:pPr>
              <a:lnSpc>
                <a:spcPct val="150000"/>
              </a:lnSpc>
              <a:buNone/>
            </a:pPr>
            <a:r>
              <a:rPr lang="tr-TR" sz="1600" dirty="0">
                <a:latin typeface="Times New Roman" pitchFamily="18" charset="0"/>
                <a:cs typeface="Times New Roman" pitchFamily="18" charset="0"/>
              </a:rPr>
              <a:t>	Yani ∆</a:t>
            </a:r>
            <a:r>
              <a:rPr lang="tr-TR" sz="1600" dirty="0" err="1">
                <a:latin typeface="Times New Roman" pitchFamily="18" charset="0"/>
                <a:cs typeface="Times New Roman" pitchFamily="18" charset="0"/>
              </a:rPr>
              <a:t>G</a:t>
            </a:r>
            <a:r>
              <a:rPr lang="tr-TR" sz="1600" baseline="-25000" dirty="0" err="1">
                <a:latin typeface="Times New Roman" pitchFamily="18" charset="0"/>
                <a:cs typeface="Times New Roman" pitchFamily="18" charset="0"/>
              </a:rPr>
              <a:t>çöz</a:t>
            </a:r>
            <a:r>
              <a:rPr lang="tr-TR" sz="1600" dirty="0">
                <a:latin typeface="Times New Roman" pitchFamily="18" charset="0"/>
                <a:cs typeface="Times New Roman" pitchFamily="18" charset="0"/>
              </a:rPr>
              <a:t>  &lt;  0  ise çözünme olur</a:t>
            </a:r>
          </a:p>
          <a:p>
            <a:pPr>
              <a:lnSpc>
                <a:spcPct val="150000"/>
              </a:lnSpc>
              <a:buNone/>
            </a:pPr>
            <a:r>
              <a:rPr lang="tr-TR" sz="1600" dirty="0">
                <a:latin typeface="Times New Roman" pitchFamily="18" charset="0"/>
                <a:cs typeface="Times New Roman" pitchFamily="18" charset="0"/>
              </a:rPr>
              <a:t>	Bu da tanecikler arası etkileşim (kuvvetler) ile ilgilidir.</a:t>
            </a:r>
          </a:p>
          <a:p>
            <a:pPr>
              <a:lnSpc>
                <a:spcPct val="150000"/>
              </a:lnSpc>
              <a:buNone/>
            </a:pPr>
            <a:r>
              <a:rPr lang="tr-TR" sz="1600" dirty="0">
                <a:latin typeface="Times New Roman" pitchFamily="18" charset="0"/>
                <a:cs typeface="Times New Roman" pitchFamily="18" charset="0"/>
              </a:rPr>
              <a:t>	Çözünme olayında genel bir kural, </a:t>
            </a:r>
            <a:r>
              <a:rPr lang="tr-TR" sz="1600" dirty="0">
                <a:solidFill>
                  <a:srgbClr val="FF0000"/>
                </a:solidFill>
                <a:latin typeface="Times New Roman" pitchFamily="18" charset="0"/>
                <a:cs typeface="Times New Roman" pitchFamily="18" charset="0"/>
              </a:rPr>
              <a:t>benzer benzeri çözer</a:t>
            </a:r>
          </a:p>
          <a:p>
            <a:pPr eaLnBrk="1" hangingPunct="1">
              <a:lnSpc>
                <a:spcPct val="90000"/>
              </a:lnSpc>
              <a:buFont typeface="Arial" pitchFamily="34" charset="0"/>
              <a:buNone/>
            </a:pPr>
            <a:endParaRPr lang="tr-TR" sz="2800" dirty="0"/>
          </a:p>
          <a:p>
            <a:pPr eaLnBrk="1" hangingPunct="1">
              <a:lnSpc>
                <a:spcPct val="90000"/>
              </a:lnSpc>
              <a:buFont typeface="Arial" pitchFamily="34" charset="0"/>
              <a:buNone/>
            </a:pPr>
            <a:endParaRPr lang="tr-TR" dirty="0"/>
          </a:p>
        </p:txBody>
      </p:sp>
    </p:spTree>
    <p:extLst>
      <p:ext uri="{BB962C8B-B14F-4D97-AF65-F5344CB8AC3E}">
        <p14:creationId xmlns:p14="http://schemas.microsoft.com/office/powerpoint/2010/main" val="3460674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pPr>
              <a:defRPr/>
            </a:pPr>
            <a:fld id="{B6165E91-452C-418D-A326-86756945CF5E}" type="slidenum">
              <a:rPr lang="tr-TR" smtClean="0"/>
              <a:pPr>
                <a:defRPr/>
              </a:pPr>
              <a:t>45</a:t>
            </a:fld>
            <a:endParaRPr lang="tr-TR"/>
          </a:p>
        </p:txBody>
      </p:sp>
      <p:sp>
        <p:nvSpPr>
          <p:cNvPr id="29698" name="2 Başlık"/>
          <p:cNvSpPr>
            <a:spLocks noGrp="1"/>
          </p:cNvSpPr>
          <p:nvPr>
            <p:ph type="title" idx="4294967295"/>
          </p:nvPr>
        </p:nvSpPr>
        <p:spPr>
          <a:xfrm>
            <a:off x="0" y="274638"/>
            <a:ext cx="7729538" cy="796925"/>
          </a:xfrm>
        </p:spPr>
        <p:txBody>
          <a:bodyPr>
            <a:normAutofit/>
          </a:bodyPr>
          <a:lstStyle/>
          <a:p>
            <a:pPr algn="l" eaLnBrk="1" hangingPunct="1"/>
            <a:r>
              <a:rPr lang="tr-TR" sz="2400" dirty="0">
                <a:latin typeface="Times New Roman" pitchFamily="18" charset="0"/>
                <a:cs typeface="Times New Roman" pitchFamily="18" charset="0"/>
              </a:rPr>
              <a:t>Gazların çözünürlüğü</a:t>
            </a:r>
          </a:p>
        </p:txBody>
      </p:sp>
      <p:sp>
        <p:nvSpPr>
          <p:cNvPr id="29699" name="3 İçerik Yer Tutucusu"/>
          <p:cNvSpPr>
            <a:spLocks noGrp="1"/>
          </p:cNvSpPr>
          <p:nvPr>
            <p:ph sz="half" idx="4294967295"/>
          </p:nvPr>
        </p:nvSpPr>
        <p:spPr>
          <a:xfrm>
            <a:off x="0" y="1357313"/>
            <a:ext cx="7858125" cy="4740275"/>
          </a:xfrm>
        </p:spPr>
        <p:txBody>
          <a:bodyPr>
            <a:normAutofit/>
          </a:bodyPr>
          <a:lstStyle/>
          <a:p>
            <a:pPr eaLnBrk="1" hangingPunct="1">
              <a:lnSpc>
                <a:spcPct val="150000"/>
              </a:lnSpc>
              <a:buFont typeface="Arial" pitchFamily="34" charset="0"/>
              <a:buNone/>
            </a:pPr>
            <a:r>
              <a:rPr lang="tr-TR" sz="1600" dirty="0">
                <a:latin typeface="Times New Roman" pitchFamily="18" charset="0"/>
                <a:cs typeface="Times New Roman" pitchFamily="18" charset="0"/>
              </a:rPr>
              <a:t>Gazların sıvılardaki çözünürlüğü sıvı üzerindeki gazın basıncı ile doğru orantılıdır. (Henry kanunu)</a:t>
            </a:r>
          </a:p>
          <a:p>
            <a:pPr eaLnBrk="1" hangingPunct="1">
              <a:lnSpc>
                <a:spcPct val="150000"/>
              </a:lnSpc>
              <a:buFont typeface="Arial" pitchFamily="34" charset="0"/>
              <a:buNone/>
            </a:pPr>
            <a:r>
              <a:rPr lang="tr-TR" sz="1600" dirty="0">
                <a:latin typeface="Times New Roman" pitchFamily="18" charset="0"/>
                <a:cs typeface="Times New Roman" pitchFamily="18" charset="0"/>
              </a:rPr>
              <a:t>C = k. </a:t>
            </a:r>
            <a:r>
              <a:rPr lang="tr-TR" sz="1600" dirty="0" err="1">
                <a:latin typeface="Times New Roman" pitchFamily="18" charset="0"/>
                <a:cs typeface="Times New Roman" pitchFamily="18" charset="0"/>
              </a:rPr>
              <a:t>P</a:t>
            </a:r>
            <a:r>
              <a:rPr lang="tr-TR" sz="1600" baseline="-25000" dirty="0" err="1">
                <a:latin typeface="Times New Roman" pitchFamily="18" charset="0"/>
                <a:cs typeface="Times New Roman" pitchFamily="18" charset="0"/>
              </a:rPr>
              <a:t>gaz</a:t>
            </a:r>
            <a:endParaRPr lang="tr-TR" sz="1600" baseline="-250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C : bir gazın bir sıvı içinde belli sıcaklıktaki çözünürlüğü</a:t>
            </a:r>
          </a:p>
          <a:p>
            <a:pPr eaLnBrk="1" hangingPunct="1">
              <a:lnSpc>
                <a:spcPct val="150000"/>
              </a:lnSpc>
              <a:buFont typeface="Arial" pitchFamily="34" charset="0"/>
              <a:buNone/>
            </a:pPr>
            <a:r>
              <a:rPr lang="tr-TR" sz="1600" dirty="0">
                <a:latin typeface="Times New Roman" pitchFamily="18" charset="0"/>
                <a:cs typeface="Times New Roman" pitchFamily="18" charset="0"/>
              </a:rPr>
              <a:t>k :	orantı katsayısı</a:t>
            </a:r>
          </a:p>
          <a:p>
            <a:pPr eaLnBrk="1" hangingPunct="1">
              <a:lnSpc>
                <a:spcPct val="150000"/>
              </a:lnSpc>
              <a:buFont typeface="Arial" pitchFamily="34" charset="0"/>
              <a:buNone/>
            </a:pPr>
            <a:r>
              <a:rPr lang="tr-TR" sz="1600" dirty="0">
                <a:latin typeface="Times New Roman" pitchFamily="18" charset="0"/>
                <a:cs typeface="Times New Roman" pitchFamily="18" charset="0"/>
              </a:rPr>
              <a:t>P </a:t>
            </a:r>
            <a:r>
              <a:rPr lang="tr-TR" sz="1600" baseline="-25000" dirty="0">
                <a:latin typeface="Times New Roman" pitchFamily="18" charset="0"/>
                <a:cs typeface="Times New Roman" pitchFamily="18" charset="0"/>
              </a:rPr>
              <a:t>gaz</a:t>
            </a:r>
            <a:r>
              <a:rPr lang="tr-TR" sz="1600" dirty="0">
                <a:latin typeface="Times New Roman" pitchFamily="18" charset="0"/>
                <a:cs typeface="Times New Roman" pitchFamily="18" charset="0"/>
              </a:rPr>
              <a:t> : gazın basıncı</a:t>
            </a:r>
          </a:p>
          <a:p>
            <a:pPr eaLnBrk="1" hangingPunct="1">
              <a:lnSpc>
                <a:spcPct val="150000"/>
              </a:lnSpc>
              <a:buFont typeface="Arial" pitchFamily="34" charset="0"/>
              <a:buNone/>
            </a:pPr>
            <a:r>
              <a:rPr lang="tr-TR" sz="1600" dirty="0">
                <a:latin typeface="Times New Roman" pitchFamily="18" charset="0"/>
                <a:cs typeface="Times New Roman" pitchFamily="18" charset="0"/>
              </a:rPr>
              <a:t>Sıcaklığın etkisi:</a:t>
            </a:r>
          </a:p>
          <a:p>
            <a:pPr eaLnBrk="1" hangingPunct="1">
              <a:lnSpc>
                <a:spcPct val="150000"/>
              </a:lnSpc>
              <a:buFont typeface="Arial" pitchFamily="34" charset="0"/>
              <a:buNone/>
            </a:pPr>
            <a:r>
              <a:rPr lang="tr-TR" sz="1600" dirty="0">
                <a:latin typeface="Times New Roman" pitchFamily="18" charset="0"/>
                <a:cs typeface="Times New Roman" pitchFamily="18" charset="0"/>
              </a:rPr>
              <a:t>Gazların sıvılardaki çözünürlüğü sıcaklıkla ters orantılıdır.</a:t>
            </a:r>
          </a:p>
          <a:p>
            <a:pPr eaLnBrk="1" hangingPunct="1">
              <a:lnSpc>
                <a:spcPct val="150000"/>
              </a:lnSpc>
              <a:buFont typeface="Arial" pitchFamily="34" charset="0"/>
              <a:buNone/>
            </a:pPr>
            <a:r>
              <a:rPr lang="tr-TR" sz="1600" dirty="0">
                <a:latin typeface="Times New Roman" pitchFamily="18" charset="0"/>
                <a:cs typeface="Times New Roman" pitchFamily="18" charset="0"/>
              </a:rPr>
              <a:t>Sıcaklık arttıkça çözünürlük azalır.</a:t>
            </a:r>
          </a:p>
        </p:txBody>
      </p:sp>
      <p:pic>
        <p:nvPicPr>
          <p:cNvPr id="39937" name="Picture 1"/>
          <p:cNvPicPr>
            <a:picLocks noChangeAspect="1" noChangeArrowheads="1"/>
          </p:cNvPicPr>
          <p:nvPr/>
        </p:nvPicPr>
        <p:blipFill>
          <a:blip r:embed="rId2" cstate="print"/>
          <a:srcRect/>
          <a:stretch>
            <a:fillRect/>
          </a:stretch>
        </p:blipFill>
        <p:spPr bwMode="auto">
          <a:xfrm>
            <a:off x="6429388" y="2357430"/>
            <a:ext cx="1800225" cy="2181225"/>
          </a:xfrm>
          <a:prstGeom prst="rect">
            <a:avLst/>
          </a:prstGeom>
          <a:noFill/>
          <a:ln w="9525">
            <a:noFill/>
            <a:miter lim="800000"/>
            <a:headEnd/>
            <a:tailEnd/>
          </a:ln>
        </p:spPr>
      </p:pic>
    </p:spTree>
    <p:extLst>
      <p:ext uri="{BB962C8B-B14F-4D97-AF65-F5344CB8AC3E}">
        <p14:creationId xmlns:p14="http://schemas.microsoft.com/office/powerpoint/2010/main" val="5025749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pPr>
              <a:defRPr/>
            </a:pPr>
            <a:fld id="{B6165E91-452C-418D-A326-86756945CF5E}" type="slidenum">
              <a:rPr lang="tr-TR" smtClean="0"/>
              <a:pPr>
                <a:defRPr/>
              </a:pPr>
              <a:t>46</a:t>
            </a:fld>
            <a:endParaRPr lang="tr-TR"/>
          </a:p>
        </p:txBody>
      </p:sp>
      <p:sp>
        <p:nvSpPr>
          <p:cNvPr id="29698" name="2 Başlık"/>
          <p:cNvSpPr>
            <a:spLocks noGrp="1"/>
          </p:cNvSpPr>
          <p:nvPr>
            <p:ph type="title" idx="4294967295"/>
          </p:nvPr>
        </p:nvSpPr>
        <p:spPr>
          <a:xfrm>
            <a:off x="0" y="274638"/>
            <a:ext cx="7729538" cy="796925"/>
          </a:xfrm>
        </p:spPr>
        <p:txBody>
          <a:bodyPr>
            <a:normAutofit/>
          </a:bodyPr>
          <a:lstStyle/>
          <a:p>
            <a:pPr algn="l" eaLnBrk="1" hangingPunct="1"/>
            <a:r>
              <a:rPr lang="tr-TR" sz="2400" dirty="0">
                <a:latin typeface="Times New Roman" pitchFamily="18" charset="0"/>
                <a:cs typeface="Times New Roman" pitchFamily="18" charset="0"/>
              </a:rPr>
              <a:t>Çözeltilerin Buhar Basınçları</a:t>
            </a:r>
          </a:p>
        </p:txBody>
      </p:sp>
      <p:sp>
        <p:nvSpPr>
          <p:cNvPr id="29699" name="3 İçerik Yer Tutucusu"/>
          <p:cNvSpPr>
            <a:spLocks noGrp="1"/>
          </p:cNvSpPr>
          <p:nvPr>
            <p:ph sz="half" idx="4294967295"/>
          </p:nvPr>
        </p:nvSpPr>
        <p:spPr>
          <a:xfrm>
            <a:off x="0" y="1571625"/>
            <a:ext cx="4038600" cy="4525963"/>
          </a:xfrm>
        </p:spPr>
        <p:txBody>
          <a:bodyPr/>
          <a:lstStyle/>
          <a:p>
            <a:pPr eaLnBrk="1" hangingPunct="1">
              <a:lnSpc>
                <a:spcPct val="150000"/>
              </a:lnSpc>
              <a:buFont typeface="Arial" pitchFamily="34" charset="0"/>
              <a:buNone/>
            </a:pPr>
            <a:r>
              <a:rPr lang="tr-TR" sz="1800" dirty="0"/>
              <a:t>	</a:t>
            </a:r>
            <a:r>
              <a:rPr lang="tr-TR" sz="1800" dirty="0">
                <a:latin typeface="Times New Roman" pitchFamily="18" charset="0"/>
                <a:cs typeface="Times New Roman" pitchFamily="18" charset="0"/>
              </a:rPr>
              <a:t>Buharlaşma</a:t>
            </a:r>
          </a:p>
          <a:p>
            <a:pPr eaLnBrk="1" hangingPunct="1">
              <a:lnSpc>
                <a:spcPct val="150000"/>
              </a:lnSpc>
              <a:buFont typeface="Arial" pitchFamily="34" charset="0"/>
              <a:buNone/>
            </a:pPr>
            <a:r>
              <a:rPr lang="tr-TR" sz="1800" dirty="0">
                <a:latin typeface="Times New Roman" pitchFamily="18" charset="0"/>
                <a:cs typeface="Times New Roman" pitchFamily="18" charset="0"/>
              </a:rPr>
              <a:t>	Herhangi bir sıcaklıkta sıvı halden gaz hale geçme</a:t>
            </a:r>
          </a:p>
        </p:txBody>
      </p:sp>
      <p:pic>
        <p:nvPicPr>
          <p:cNvPr id="29701" name="Picture 2"/>
          <p:cNvPicPr>
            <a:picLocks noGrp="1" noChangeAspect="1" noChangeArrowheads="1"/>
          </p:cNvPicPr>
          <p:nvPr>
            <p:ph sz="half" idx="4294967295"/>
          </p:nvPr>
        </p:nvPicPr>
        <p:blipFill>
          <a:blip r:embed="rId2" cstate="print"/>
          <a:srcRect/>
          <a:stretch>
            <a:fillRect/>
          </a:stretch>
        </p:blipFill>
        <p:spPr>
          <a:xfrm>
            <a:off x="5332413" y="2636838"/>
            <a:ext cx="3811587" cy="2657475"/>
          </a:xfrm>
          <a:noFill/>
        </p:spPr>
      </p:pic>
      <p:pic>
        <p:nvPicPr>
          <p:cNvPr id="29700" name="Picture 1"/>
          <p:cNvPicPr>
            <a:picLocks noChangeAspect="1" noChangeArrowheads="1"/>
          </p:cNvPicPr>
          <p:nvPr/>
        </p:nvPicPr>
        <p:blipFill>
          <a:blip r:embed="rId3" cstate="print"/>
          <a:srcRect/>
          <a:stretch>
            <a:fillRect/>
          </a:stretch>
        </p:blipFill>
        <p:spPr bwMode="auto">
          <a:xfrm>
            <a:off x="971550" y="3357563"/>
            <a:ext cx="2819400" cy="2266950"/>
          </a:xfrm>
          <a:prstGeom prst="rect">
            <a:avLst/>
          </a:prstGeom>
          <a:noFill/>
          <a:ln w="9525">
            <a:noFill/>
            <a:miter lim="800000"/>
            <a:headEnd/>
            <a:tailEnd/>
          </a:ln>
        </p:spPr>
      </p:pic>
    </p:spTree>
    <p:extLst>
      <p:ext uri="{BB962C8B-B14F-4D97-AF65-F5344CB8AC3E}">
        <p14:creationId xmlns:p14="http://schemas.microsoft.com/office/powerpoint/2010/main" val="3849923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p:cNvSpPr>
          <p:nvPr>
            <p:ph type="body" sz="half" idx="1"/>
          </p:nvPr>
        </p:nvSpPr>
        <p:spPr>
          <a:xfrm>
            <a:off x="457200" y="1052513"/>
            <a:ext cx="4038600" cy="5073650"/>
          </a:xfrm>
        </p:spPr>
        <p:txBody>
          <a:bodyPr>
            <a:normAutofit/>
          </a:bodyPr>
          <a:lstStyle/>
          <a:p>
            <a:pPr eaLnBrk="1" hangingPunct="1">
              <a:lnSpc>
                <a:spcPct val="150000"/>
              </a:lnSpc>
              <a:buFont typeface="Arial" pitchFamily="34" charset="0"/>
              <a:buNone/>
            </a:pPr>
            <a:r>
              <a:rPr lang="tr-TR" sz="1600" dirty="0">
                <a:latin typeface="Times New Roman" pitchFamily="18" charset="0"/>
                <a:cs typeface="Times New Roman" pitchFamily="18" charset="0"/>
              </a:rPr>
              <a:t>	</a:t>
            </a:r>
            <a:r>
              <a:rPr lang="tr-TR" sz="2400" dirty="0">
                <a:latin typeface="Times New Roman" pitchFamily="18" charset="0"/>
                <a:cs typeface="Times New Roman" pitchFamily="18" charset="0"/>
              </a:rPr>
              <a:t>Buhar basıncı</a:t>
            </a:r>
          </a:p>
          <a:p>
            <a:pPr eaLnBrk="1" hangingPunct="1">
              <a:lnSpc>
                <a:spcPct val="150000"/>
              </a:lnSpc>
              <a:buFont typeface="Arial" pitchFamily="34" charset="0"/>
              <a:buNone/>
            </a:pPr>
            <a:r>
              <a:rPr lang="tr-TR" sz="1600" dirty="0">
                <a:latin typeface="Times New Roman" pitchFamily="18" charset="0"/>
                <a:cs typeface="Times New Roman" pitchFamily="18" charset="0"/>
              </a:rPr>
              <a:t> 	Kapalı bir kaptaki sıvının buharı ile dengede olduğu durumda yaptığı basınca </a:t>
            </a:r>
            <a:r>
              <a:rPr lang="tr-TR" sz="1600" dirty="0">
                <a:solidFill>
                  <a:srgbClr val="FF0000"/>
                </a:solidFill>
                <a:latin typeface="Times New Roman" pitchFamily="18" charset="0"/>
                <a:cs typeface="Times New Roman" pitchFamily="18" charset="0"/>
              </a:rPr>
              <a:t>buhar basıncı </a:t>
            </a:r>
            <a:r>
              <a:rPr lang="tr-TR" sz="1600" dirty="0">
                <a:latin typeface="Times New Roman" pitchFamily="18" charset="0"/>
                <a:cs typeface="Times New Roman" pitchFamily="18" charset="0"/>
              </a:rPr>
              <a:t>denir</a:t>
            </a:r>
          </a:p>
        </p:txBody>
      </p:sp>
      <p:pic>
        <p:nvPicPr>
          <p:cNvPr id="30723" name="Picture 2"/>
          <p:cNvPicPr>
            <a:picLocks noGrp="1" noChangeAspect="1" noChangeArrowheads="1"/>
          </p:cNvPicPr>
          <p:nvPr>
            <p:ph sz="quarter" idx="2"/>
          </p:nvPr>
        </p:nvPicPr>
        <p:blipFill>
          <a:blip r:embed="rId2" cstate="print"/>
          <a:srcRect/>
          <a:stretch>
            <a:fillRect/>
          </a:stretch>
        </p:blipFill>
        <p:spPr>
          <a:xfrm>
            <a:off x="900113" y="3500438"/>
            <a:ext cx="2359025" cy="2185987"/>
          </a:xfrm>
          <a:noFill/>
        </p:spPr>
      </p:pic>
      <p:pic>
        <p:nvPicPr>
          <p:cNvPr id="30724" name="Picture 2"/>
          <p:cNvPicPr>
            <a:picLocks noGrp="1" noChangeAspect="1" noChangeArrowheads="1"/>
          </p:cNvPicPr>
          <p:nvPr>
            <p:ph sz="quarter" idx="3"/>
          </p:nvPr>
        </p:nvPicPr>
        <p:blipFill>
          <a:blip r:embed="rId3" cstate="print"/>
          <a:srcRect/>
          <a:stretch>
            <a:fillRect/>
          </a:stretch>
        </p:blipFill>
        <p:spPr>
          <a:xfrm>
            <a:off x="4572000" y="1196975"/>
            <a:ext cx="4038600" cy="2116138"/>
          </a:xfrm>
          <a:noFill/>
        </p:spPr>
      </p:pic>
      <p:sp>
        <p:nvSpPr>
          <p:cNvPr id="5" name="4 Slayt Numarası Yer Tutucusu"/>
          <p:cNvSpPr>
            <a:spLocks noGrp="1"/>
          </p:cNvSpPr>
          <p:nvPr>
            <p:ph type="sldNum" sz="quarter" idx="12"/>
          </p:nvPr>
        </p:nvSpPr>
        <p:spPr/>
        <p:txBody>
          <a:bodyPr/>
          <a:lstStyle/>
          <a:p>
            <a:pPr>
              <a:defRPr/>
            </a:pPr>
            <a:fld id="{A3290020-31A2-4746-95FC-B66672D5DC0C}" type="slidenum">
              <a:rPr lang="tr-TR" smtClean="0"/>
              <a:pPr>
                <a:defRPr/>
              </a:pPr>
              <a:t>47</a:t>
            </a:fld>
            <a:endParaRPr lang="tr-TR"/>
          </a:p>
        </p:txBody>
      </p:sp>
    </p:spTree>
    <p:extLst>
      <p:ext uri="{BB962C8B-B14F-4D97-AF65-F5344CB8AC3E}">
        <p14:creationId xmlns:p14="http://schemas.microsoft.com/office/powerpoint/2010/main" val="1931186456"/>
      </p:ext>
    </p:extLst>
  </p:cSld>
  <p:clrMapOvr>
    <a:masterClrMapping/>
  </p:clrMapOvr>
  <p:transition spd="slow">
    <p:pull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2"/>
          <p:cNvPicPr>
            <a:picLocks noGrp="1" noChangeAspect="1" noChangeArrowheads="1"/>
          </p:cNvPicPr>
          <p:nvPr>
            <p:ph sz="half" idx="1"/>
          </p:nvPr>
        </p:nvPicPr>
        <p:blipFill>
          <a:blip r:embed="rId2" cstate="print"/>
          <a:srcRect/>
          <a:stretch>
            <a:fillRect/>
          </a:stretch>
        </p:blipFill>
        <p:spPr>
          <a:xfrm>
            <a:off x="285720" y="1571612"/>
            <a:ext cx="3659474" cy="3214710"/>
          </a:xfrm>
        </p:spPr>
      </p:pic>
      <p:sp>
        <p:nvSpPr>
          <p:cNvPr id="31746" name="Rectangle 6"/>
          <p:cNvSpPr>
            <a:spLocks noGrp="1"/>
          </p:cNvSpPr>
          <p:nvPr>
            <p:ph sz="half" idx="2"/>
          </p:nvPr>
        </p:nvSpPr>
        <p:spPr>
          <a:xfrm>
            <a:off x="457200" y="857250"/>
            <a:ext cx="4038600" cy="5268913"/>
          </a:xfrm>
        </p:spPr>
        <p:txBody>
          <a:bodyPr/>
          <a:lstStyle/>
          <a:p>
            <a:pPr eaLnBrk="1" hangingPunct="1">
              <a:lnSpc>
                <a:spcPct val="80000"/>
              </a:lnSpc>
              <a:buFont typeface="Arial" pitchFamily="34" charset="0"/>
              <a:buNone/>
            </a:pPr>
            <a:r>
              <a:rPr lang="tr-TR" sz="2400" dirty="0">
                <a:latin typeface="Times New Roman" pitchFamily="18" charset="0"/>
                <a:cs typeface="Times New Roman" pitchFamily="18" charset="0"/>
              </a:rPr>
              <a:t>Çözeltilerde Buharlaşma:</a:t>
            </a:r>
          </a:p>
          <a:p>
            <a:pPr eaLnBrk="1" hangingPunct="1">
              <a:lnSpc>
                <a:spcPct val="80000"/>
              </a:lnSpc>
              <a:buFont typeface="Arial" pitchFamily="34" charset="0"/>
              <a:buNone/>
            </a:pPr>
            <a:r>
              <a:rPr lang="tr-TR" sz="1600" dirty="0"/>
              <a:t>	</a:t>
            </a:r>
          </a:p>
          <a:p>
            <a:pPr eaLnBrk="1" hangingPunct="1">
              <a:lnSpc>
                <a:spcPct val="80000"/>
              </a:lnSpc>
              <a:buFont typeface="Arial" pitchFamily="34" charset="0"/>
              <a:buNone/>
            </a:pPr>
            <a:r>
              <a:rPr lang="tr-TR" sz="1600" dirty="0"/>
              <a:t>	</a:t>
            </a:r>
            <a:endParaRPr lang="tr-TR" dirty="0"/>
          </a:p>
        </p:txBody>
      </p:sp>
      <p:sp>
        <p:nvSpPr>
          <p:cNvPr id="5" name="4 Slayt Numarası Yer Tutucusu"/>
          <p:cNvSpPr>
            <a:spLocks noGrp="1"/>
          </p:cNvSpPr>
          <p:nvPr>
            <p:ph type="sldNum" sz="quarter" idx="12"/>
          </p:nvPr>
        </p:nvSpPr>
        <p:spPr/>
        <p:txBody>
          <a:bodyPr/>
          <a:lstStyle/>
          <a:p>
            <a:pPr>
              <a:defRPr/>
            </a:pPr>
            <a:fld id="{22B43990-E0DB-45CC-82ED-E722A6016079}" type="slidenum">
              <a:rPr lang="tr-TR" smtClean="0"/>
              <a:pPr>
                <a:defRPr/>
              </a:pPr>
              <a:t>48</a:t>
            </a:fld>
            <a:endParaRPr lang="tr-TR"/>
          </a:p>
        </p:txBody>
      </p:sp>
      <p:pic>
        <p:nvPicPr>
          <p:cNvPr id="31748" name="Picture 2"/>
          <p:cNvPicPr>
            <a:picLocks noChangeAspect="1" noChangeArrowheads="1"/>
          </p:cNvPicPr>
          <p:nvPr/>
        </p:nvPicPr>
        <p:blipFill>
          <a:blip r:embed="rId3" cstate="print"/>
          <a:srcRect/>
          <a:stretch>
            <a:fillRect/>
          </a:stretch>
        </p:blipFill>
        <p:spPr bwMode="auto">
          <a:xfrm>
            <a:off x="4143372" y="1714488"/>
            <a:ext cx="3941899" cy="3000396"/>
          </a:xfrm>
          <a:prstGeom prst="rect">
            <a:avLst/>
          </a:prstGeom>
          <a:noFill/>
          <a:ln w="9525">
            <a:noFill/>
            <a:miter lim="800000"/>
            <a:headEnd/>
            <a:tailEnd/>
          </a:ln>
        </p:spPr>
      </p:pic>
    </p:spTree>
    <p:extLst>
      <p:ext uri="{BB962C8B-B14F-4D97-AF65-F5344CB8AC3E}">
        <p14:creationId xmlns:p14="http://schemas.microsoft.com/office/powerpoint/2010/main" val="4020432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2 İçerik Yer Tutucusu"/>
          <p:cNvSpPr>
            <a:spLocks noGrp="1"/>
          </p:cNvSpPr>
          <p:nvPr>
            <p:ph sz="half" idx="1"/>
          </p:nvPr>
        </p:nvSpPr>
        <p:spPr>
          <a:xfrm>
            <a:off x="468313" y="549275"/>
            <a:ext cx="3240087" cy="5749925"/>
          </a:xfrm>
        </p:spPr>
        <p:txBody>
          <a:bodyPr/>
          <a:lstStyle/>
          <a:p>
            <a:pPr eaLnBrk="1" hangingPunct="1">
              <a:lnSpc>
                <a:spcPct val="80000"/>
              </a:lnSpc>
              <a:buFont typeface="Arial" pitchFamily="34" charset="0"/>
              <a:buNone/>
            </a:pPr>
            <a:r>
              <a:rPr lang="tr-TR" sz="2000" dirty="0"/>
              <a:t>	</a:t>
            </a:r>
          </a:p>
          <a:p>
            <a:pPr eaLnBrk="1" hangingPunct="1">
              <a:lnSpc>
                <a:spcPct val="150000"/>
              </a:lnSpc>
              <a:buFont typeface="Arial" pitchFamily="34" charset="0"/>
              <a:buNone/>
            </a:pPr>
            <a:r>
              <a:rPr lang="tr-TR" sz="2000" dirty="0"/>
              <a:t>	</a:t>
            </a:r>
            <a:r>
              <a:rPr lang="tr-TR" sz="1600" dirty="0">
                <a:latin typeface="Times New Roman" pitchFamily="18" charset="0"/>
                <a:cs typeface="Times New Roman" pitchFamily="18" charset="0"/>
              </a:rPr>
              <a:t>Çözeltilerin buhar basınçları (</a:t>
            </a:r>
            <a:r>
              <a:rPr lang="tr-TR" sz="1600" dirty="0" err="1">
                <a:latin typeface="Times New Roman" pitchFamily="18" charset="0"/>
                <a:cs typeface="Times New Roman" pitchFamily="18" charset="0"/>
              </a:rPr>
              <a:t>Raoult</a:t>
            </a:r>
            <a:r>
              <a:rPr lang="tr-TR" sz="1600" dirty="0">
                <a:latin typeface="Times New Roman" pitchFamily="18" charset="0"/>
                <a:cs typeface="Times New Roman" pitchFamily="18" charset="0"/>
              </a:rPr>
              <a:t> Kanunu)</a:t>
            </a:r>
          </a:p>
          <a:p>
            <a:pPr eaLnBrk="1" hangingPunct="1">
              <a:lnSpc>
                <a:spcPct val="150000"/>
              </a:lnSpc>
              <a:buFont typeface="Arial" pitchFamily="34" charset="0"/>
              <a:buNone/>
            </a:pPr>
            <a:r>
              <a:rPr lang="tr-TR" sz="1600" dirty="0">
                <a:latin typeface="Times New Roman" pitchFamily="18" charset="0"/>
                <a:cs typeface="Times New Roman" pitchFamily="18" charset="0"/>
              </a:rPr>
              <a:t>	Bir çözeltideki ucu bir maddenin buhar basıncı o maddenin çözeltideki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kesri ve saf haldeki buhar basıncı ile doğru orantılıdır.</a:t>
            </a:r>
          </a:p>
          <a:p>
            <a:pPr eaLnBrk="1" hangingPunct="1">
              <a:lnSpc>
                <a:spcPct val="150000"/>
              </a:lnSpc>
              <a:buFont typeface="Arial" pitchFamily="34" charset="0"/>
              <a:buNone/>
            </a:pPr>
            <a:r>
              <a:rPr lang="tr-TR" sz="1600" dirty="0">
                <a:latin typeface="Times New Roman" pitchFamily="18" charset="0"/>
                <a:cs typeface="Times New Roman" pitchFamily="18" charset="0"/>
              </a:rPr>
              <a:t>	P</a:t>
            </a:r>
            <a:r>
              <a:rPr lang="tr-TR" sz="1600" baseline="-25000" dirty="0">
                <a:latin typeface="Times New Roman" pitchFamily="18" charset="0"/>
                <a:cs typeface="Times New Roman" pitchFamily="18" charset="0"/>
              </a:rPr>
              <a:t>A</a:t>
            </a:r>
            <a:r>
              <a:rPr lang="tr-TR" sz="1600" dirty="0">
                <a:latin typeface="Times New Roman" pitchFamily="18" charset="0"/>
                <a:cs typeface="Times New Roman" pitchFamily="18" charset="0"/>
              </a:rPr>
              <a:t> = X </a:t>
            </a:r>
            <a:r>
              <a:rPr lang="tr-TR" sz="1600" baseline="-25000" dirty="0">
                <a:latin typeface="Times New Roman" pitchFamily="18" charset="0"/>
                <a:cs typeface="Times New Roman" pitchFamily="18" charset="0"/>
              </a:rPr>
              <a:t>A</a:t>
            </a:r>
            <a:r>
              <a:rPr lang="tr-TR" sz="1600" dirty="0">
                <a:latin typeface="Times New Roman" pitchFamily="18" charset="0"/>
                <a:cs typeface="Times New Roman" pitchFamily="18" charset="0"/>
              </a:rPr>
              <a:t> P</a:t>
            </a:r>
            <a:r>
              <a:rPr lang="tr-TR" sz="1600" baseline="30000" dirty="0">
                <a:latin typeface="Times New Roman" pitchFamily="18" charset="0"/>
                <a:cs typeface="Times New Roman" pitchFamily="18" charset="0"/>
              </a:rPr>
              <a:t>O</a:t>
            </a:r>
            <a:r>
              <a:rPr lang="tr-TR" sz="1600" baseline="-25000" dirty="0">
                <a:latin typeface="Times New Roman" pitchFamily="18" charset="0"/>
                <a:cs typeface="Times New Roman" pitchFamily="18" charset="0"/>
              </a:rPr>
              <a:t>A</a:t>
            </a:r>
            <a:endParaRPr lang="tr-TR"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	P</a:t>
            </a:r>
            <a:r>
              <a:rPr lang="tr-TR" sz="1600" baseline="-25000" dirty="0">
                <a:latin typeface="Times New Roman" pitchFamily="18" charset="0"/>
                <a:cs typeface="Times New Roman" pitchFamily="18" charset="0"/>
              </a:rPr>
              <a:t>B</a:t>
            </a:r>
            <a:r>
              <a:rPr lang="tr-TR" sz="1600" dirty="0">
                <a:latin typeface="Times New Roman" pitchFamily="18" charset="0"/>
                <a:cs typeface="Times New Roman" pitchFamily="18" charset="0"/>
              </a:rPr>
              <a:t> = X </a:t>
            </a:r>
            <a:r>
              <a:rPr lang="tr-TR" sz="1600" baseline="-25000" dirty="0">
                <a:latin typeface="Times New Roman" pitchFamily="18" charset="0"/>
                <a:cs typeface="Times New Roman" pitchFamily="18" charset="0"/>
              </a:rPr>
              <a:t>B</a:t>
            </a:r>
            <a:r>
              <a:rPr lang="tr-TR" sz="1600" dirty="0">
                <a:latin typeface="Times New Roman" pitchFamily="18" charset="0"/>
                <a:cs typeface="Times New Roman" pitchFamily="18" charset="0"/>
              </a:rPr>
              <a:t> P</a:t>
            </a:r>
            <a:r>
              <a:rPr lang="tr-TR" sz="1600" baseline="30000" dirty="0">
                <a:latin typeface="Times New Roman" pitchFamily="18" charset="0"/>
                <a:cs typeface="Times New Roman" pitchFamily="18" charset="0"/>
              </a:rPr>
              <a:t>O</a:t>
            </a:r>
            <a:r>
              <a:rPr lang="tr-TR" sz="1600" baseline="-25000" dirty="0">
                <a:latin typeface="Times New Roman" pitchFamily="18" charset="0"/>
                <a:cs typeface="Times New Roman" pitchFamily="18" charset="0"/>
              </a:rPr>
              <a:t>B</a:t>
            </a:r>
            <a:endParaRPr lang="tr-TR"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P</a:t>
            </a:r>
            <a:r>
              <a:rPr lang="tr-TR" sz="1600" baseline="-25000" dirty="0" err="1">
                <a:latin typeface="Times New Roman" pitchFamily="18" charset="0"/>
                <a:cs typeface="Times New Roman" pitchFamily="18" charset="0"/>
              </a:rPr>
              <a:t>Çözelti</a:t>
            </a:r>
            <a:r>
              <a:rPr lang="tr-TR" sz="1600" dirty="0">
                <a:latin typeface="Times New Roman" pitchFamily="18" charset="0"/>
                <a:cs typeface="Times New Roman" pitchFamily="18" charset="0"/>
              </a:rPr>
              <a:t> = P</a:t>
            </a:r>
            <a:r>
              <a:rPr lang="tr-TR" sz="1600" baseline="-25000" dirty="0">
                <a:latin typeface="Times New Roman" pitchFamily="18" charset="0"/>
                <a:cs typeface="Times New Roman" pitchFamily="18" charset="0"/>
              </a:rPr>
              <a:t>A</a:t>
            </a:r>
            <a:r>
              <a:rPr lang="tr-TR" sz="1600" dirty="0">
                <a:latin typeface="Times New Roman" pitchFamily="18" charset="0"/>
                <a:cs typeface="Times New Roman" pitchFamily="18" charset="0"/>
              </a:rPr>
              <a:t> + P</a:t>
            </a:r>
            <a:r>
              <a:rPr lang="tr-TR" sz="1600" baseline="-25000" dirty="0">
                <a:latin typeface="Times New Roman" pitchFamily="18" charset="0"/>
                <a:cs typeface="Times New Roman" pitchFamily="18" charset="0"/>
              </a:rPr>
              <a:t>B</a:t>
            </a:r>
            <a:endParaRPr lang="tr-TR"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P</a:t>
            </a:r>
            <a:r>
              <a:rPr lang="tr-TR" sz="1600" baseline="-25000" dirty="0" err="1">
                <a:latin typeface="Times New Roman" pitchFamily="18" charset="0"/>
                <a:cs typeface="Times New Roman" pitchFamily="18" charset="0"/>
              </a:rPr>
              <a:t>Çözelti</a:t>
            </a:r>
            <a:r>
              <a:rPr lang="tr-TR" sz="1600" dirty="0">
                <a:latin typeface="Times New Roman" pitchFamily="18" charset="0"/>
                <a:cs typeface="Times New Roman" pitchFamily="18" charset="0"/>
              </a:rPr>
              <a:t> = X </a:t>
            </a:r>
            <a:r>
              <a:rPr lang="tr-TR" sz="1600" baseline="-25000" dirty="0">
                <a:latin typeface="Times New Roman" pitchFamily="18" charset="0"/>
                <a:cs typeface="Times New Roman" pitchFamily="18" charset="0"/>
              </a:rPr>
              <a:t>A</a:t>
            </a:r>
            <a:r>
              <a:rPr lang="tr-TR" sz="1600" dirty="0">
                <a:latin typeface="Times New Roman" pitchFamily="18" charset="0"/>
                <a:cs typeface="Times New Roman" pitchFamily="18" charset="0"/>
              </a:rPr>
              <a:t> P</a:t>
            </a:r>
            <a:r>
              <a:rPr lang="tr-TR" sz="1600" baseline="30000" dirty="0">
                <a:latin typeface="Times New Roman" pitchFamily="18" charset="0"/>
                <a:cs typeface="Times New Roman" pitchFamily="18" charset="0"/>
              </a:rPr>
              <a:t>O</a:t>
            </a:r>
            <a:r>
              <a:rPr lang="tr-TR" sz="1600" baseline="-25000" dirty="0">
                <a:latin typeface="Times New Roman" pitchFamily="18" charset="0"/>
                <a:cs typeface="Times New Roman" pitchFamily="18" charset="0"/>
              </a:rPr>
              <a:t>A</a:t>
            </a:r>
            <a:r>
              <a:rPr lang="tr-TR" sz="1600" dirty="0">
                <a:latin typeface="Times New Roman" pitchFamily="18" charset="0"/>
                <a:cs typeface="Times New Roman" pitchFamily="18" charset="0"/>
              </a:rPr>
              <a:t>  +  X </a:t>
            </a:r>
            <a:r>
              <a:rPr lang="tr-TR" sz="1600" baseline="-25000" dirty="0">
                <a:latin typeface="Times New Roman" pitchFamily="18" charset="0"/>
                <a:cs typeface="Times New Roman" pitchFamily="18" charset="0"/>
              </a:rPr>
              <a:t>B</a:t>
            </a:r>
            <a:r>
              <a:rPr lang="tr-TR" sz="1600" dirty="0">
                <a:latin typeface="Times New Roman" pitchFamily="18" charset="0"/>
                <a:cs typeface="Times New Roman" pitchFamily="18" charset="0"/>
              </a:rPr>
              <a:t> P</a:t>
            </a:r>
            <a:r>
              <a:rPr lang="tr-TR" sz="1600" baseline="30000" dirty="0">
                <a:latin typeface="Times New Roman" pitchFamily="18" charset="0"/>
                <a:cs typeface="Times New Roman" pitchFamily="18" charset="0"/>
              </a:rPr>
              <a:t>O</a:t>
            </a:r>
            <a:r>
              <a:rPr lang="tr-TR" sz="1600" baseline="-25000" dirty="0">
                <a:latin typeface="Times New Roman" pitchFamily="18" charset="0"/>
                <a:cs typeface="Times New Roman" pitchFamily="18" charset="0"/>
              </a:rPr>
              <a:t>B</a:t>
            </a:r>
          </a:p>
          <a:p>
            <a:pPr eaLnBrk="1" hangingPunct="1">
              <a:lnSpc>
                <a:spcPct val="150000"/>
              </a:lnSpc>
              <a:buFont typeface="Arial" pitchFamily="34" charset="0"/>
              <a:buNone/>
            </a:pPr>
            <a:endParaRPr lang="tr-TR" sz="1600" baseline="-25000" dirty="0"/>
          </a:p>
          <a:p>
            <a:pPr eaLnBrk="1" hangingPunct="1">
              <a:lnSpc>
                <a:spcPct val="80000"/>
              </a:lnSpc>
              <a:buFont typeface="Arial" pitchFamily="34" charset="0"/>
              <a:buNone/>
            </a:pPr>
            <a:endParaRPr lang="tr-TR" sz="1600" dirty="0"/>
          </a:p>
          <a:p>
            <a:pPr eaLnBrk="1" hangingPunct="1">
              <a:lnSpc>
                <a:spcPct val="80000"/>
              </a:lnSpc>
              <a:buFont typeface="Arial" pitchFamily="34" charset="0"/>
              <a:buNone/>
            </a:pPr>
            <a:endParaRPr lang="tr-TR" sz="1600" dirty="0"/>
          </a:p>
          <a:p>
            <a:pPr eaLnBrk="1" hangingPunct="1">
              <a:lnSpc>
                <a:spcPct val="80000"/>
              </a:lnSpc>
              <a:buFont typeface="Arial" pitchFamily="34" charset="0"/>
              <a:buNone/>
            </a:pPr>
            <a:endParaRPr lang="tr-TR" sz="2000" dirty="0"/>
          </a:p>
        </p:txBody>
      </p:sp>
      <p:sp>
        <p:nvSpPr>
          <p:cNvPr id="4" name="3 Slayt Numarası Yer Tutucusu"/>
          <p:cNvSpPr>
            <a:spLocks noGrp="1"/>
          </p:cNvSpPr>
          <p:nvPr>
            <p:ph type="sldNum" sz="quarter" idx="12"/>
          </p:nvPr>
        </p:nvSpPr>
        <p:spPr/>
        <p:txBody>
          <a:bodyPr/>
          <a:lstStyle/>
          <a:p>
            <a:pPr>
              <a:defRPr/>
            </a:pPr>
            <a:fld id="{22B43990-E0DB-45CC-82ED-E722A6016079}" type="slidenum">
              <a:rPr lang="tr-TR" smtClean="0"/>
              <a:pPr>
                <a:defRPr/>
              </a:pPr>
              <a:t>49</a:t>
            </a:fld>
            <a:endParaRPr lang="tr-TR"/>
          </a:p>
        </p:txBody>
      </p:sp>
      <p:pic>
        <p:nvPicPr>
          <p:cNvPr id="32771" name="Picture 2"/>
          <p:cNvPicPr>
            <a:picLocks noChangeAspect="1" noChangeArrowheads="1"/>
          </p:cNvPicPr>
          <p:nvPr/>
        </p:nvPicPr>
        <p:blipFill>
          <a:blip r:embed="rId2" cstate="print"/>
          <a:srcRect/>
          <a:stretch>
            <a:fillRect/>
          </a:stretch>
        </p:blipFill>
        <p:spPr bwMode="auto">
          <a:xfrm>
            <a:off x="3563938" y="1052513"/>
            <a:ext cx="5238750" cy="3378200"/>
          </a:xfrm>
          <a:prstGeom prst="rect">
            <a:avLst/>
          </a:prstGeom>
          <a:noFill/>
          <a:ln w="9525">
            <a:noFill/>
            <a:miter lim="800000"/>
            <a:headEnd/>
            <a:tailEnd/>
          </a:ln>
        </p:spPr>
      </p:pic>
    </p:spTree>
    <p:extLst>
      <p:ext uri="{BB962C8B-B14F-4D97-AF65-F5344CB8AC3E}">
        <p14:creationId xmlns:p14="http://schemas.microsoft.com/office/powerpoint/2010/main" val="149846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7"/>
          <p:cNvSpPr>
            <a:spLocks noGrp="1"/>
          </p:cNvSpPr>
          <p:nvPr>
            <p:ph type="title"/>
          </p:nvPr>
        </p:nvSpPr>
        <p:spPr>
          <a:xfrm>
            <a:off x="457200" y="274638"/>
            <a:ext cx="8229600" cy="654050"/>
          </a:xfrm>
        </p:spPr>
        <p:txBody>
          <a:bodyPr/>
          <a:lstStyle/>
          <a:p>
            <a:pPr algn="l" eaLnBrk="1" hangingPunct="1"/>
            <a:r>
              <a:rPr lang="tr-TR" sz="2400" dirty="0">
                <a:latin typeface="Times New Roman" pitchFamily="18" charset="0"/>
                <a:cs typeface="Times New Roman" pitchFamily="18" charset="0"/>
              </a:rPr>
              <a:t>Fazına göre çözelti türleri</a:t>
            </a:r>
          </a:p>
        </p:txBody>
      </p:sp>
      <p:graphicFrame>
        <p:nvGraphicFramePr>
          <p:cNvPr id="80124" name="Group 252"/>
          <p:cNvGraphicFramePr>
            <a:graphicFrameLocks noGrp="1"/>
          </p:cNvGraphicFramePr>
          <p:nvPr>
            <p:ph type="tbl" idx="1"/>
          </p:nvPr>
        </p:nvGraphicFramePr>
        <p:xfrm>
          <a:off x="457200" y="1071563"/>
          <a:ext cx="6615130" cy="4040169"/>
        </p:xfrm>
        <a:graphic>
          <a:graphicData uri="http://schemas.openxmlformats.org/drawingml/2006/table">
            <a:tbl>
              <a:tblPr/>
              <a:tblGrid>
                <a:gridCol w="1452164">
                  <a:extLst>
                    <a:ext uri="{9D8B030D-6E8A-4147-A177-3AD203B41FA5}">
                      <a16:colId xmlns:a16="http://schemas.microsoft.com/office/drawing/2014/main" val="20000"/>
                    </a:ext>
                  </a:extLst>
                </a:gridCol>
                <a:gridCol w="1338594">
                  <a:extLst>
                    <a:ext uri="{9D8B030D-6E8A-4147-A177-3AD203B41FA5}">
                      <a16:colId xmlns:a16="http://schemas.microsoft.com/office/drawing/2014/main" val="20001"/>
                    </a:ext>
                  </a:extLst>
                </a:gridCol>
                <a:gridCol w="3824372">
                  <a:extLst>
                    <a:ext uri="{9D8B030D-6E8A-4147-A177-3AD203B41FA5}">
                      <a16:colId xmlns:a16="http://schemas.microsoft.com/office/drawing/2014/main" val="20002"/>
                    </a:ext>
                  </a:extLst>
                </a:gridCol>
              </a:tblGrid>
              <a:tr h="74832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çözücü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çözünen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tr-TR" sz="1800" b="0" i="0" u="none" strike="noStrike" cap="none" normalizeH="0" baseline="0" dirty="0">
                          <a:ln>
                            <a:noFill/>
                          </a:ln>
                          <a:solidFill>
                            <a:schemeClr val="tx1"/>
                          </a:solidFill>
                          <a:effectLst/>
                          <a:latin typeface="Times New Roman" pitchFamily="18" charset="0"/>
                          <a:cs typeface="Times New Roman" pitchFamily="18" charset="0"/>
                        </a:rPr>
                        <a:t>Örnekler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60">
                <a:tc row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Sıvı</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katı</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Su-tuz, su-şeker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sıvı</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Su-alkol,  benzen-</a:t>
                      </a:r>
                      <a:r>
                        <a:rPr kumimoji="0" lang="tr-TR" sz="1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toluen</a:t>
                      </a:r>
                      <a:endPar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0">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gaz</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Su-CO</a:t>
                      </a:r>
                      <a:r>
                        <a:rPr kumimoji="0" lang="tr-TR" sz="1800"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2</a:t>
                      </a: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Su N</a:t>
                      </a:r>
                      <a:r>
                        <a:rPr kumimoji="0" lang="tr-TR" sz="1800"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2</a:t>
                      </a:r>
                      <a:endPar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row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gaz</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katı</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Azot-iyot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60">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sıvı</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Azot-su</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60">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gaz</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Aksijen</a:t>
                      </a: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-azot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60">
                <a:tc rowSpan="3">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katı</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Katı</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Alaşımlar, </a:t>
                      </a:r>
                      <a:r>
                        <a:rPr kumimoji="0" lang="tr-TR" sz="1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Cu</a:t>
                      </a: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tr-TR" sz="1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Ni</a:t>
                      </a: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tr-TR" sz="1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Fe</a:t>
                      </a: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tr-TR" sz="1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Znş</a:t>
                      </a: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tr-TR" sz="1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Au</a:t>
                      </a: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tr-TR" sz="1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Cu</a:t>
                      </a:r>
                      <a:endPar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60">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Sıvı</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Zn</a:t>
                      </a: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tr-TR" sz="1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Hg</a:t>
                      </a: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tr-TR" sz="1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Au</a:t>
                      </a: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r>
                        <a:rPr kumimoji="0" lang="tr-TR" sz="1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Hg</a:t>
                      </a: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(Amalgam)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760">
                <a:tc vMerge="1">
                  <a:txBody>
                    <a:bodyPr/>
                    <a:lstStyle/>
                    <a:p>
                      <a:endParaRPr lang="tr-TR"/>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gaz</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Ni</a:t>
                      </a: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-H</a:t>
                      </a:r>
                      <a:r>
                        <a:rPr kumimoji="0" lang="tr-TR" sz="1800"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2</a:t>
                      </a: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tr-TR" sz="1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Pd</a:t>
                      </a: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H</a:t>
                      </a:r>
                      <a:r>
                        <a:rPr kumimoji="0" lang="tr-TR" sz="1800"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2</a:t>
                      </a: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tr-TR" sz="18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Pt</a:t>
                      </a:r>
                      <a:r>
                        <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H</a:t>
                      </a:r>
                      <a:r>
                        <a:rPr kumimoji="0" lang="tr-TR" sz="1800" b="0" i="0"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2</a:t>
                      </a:r>
                      <a:endParaRPr kumimoji="0" lang="tr-TR" sz="18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3 Slayt Numarası Yer Tutucusu"/>
          <p:cNvSpPr>
            <a:spLocks noGrp="1"/>
          </p:cNvSpPr>
          <p:nvPr>
            <p:ph type="sldNum" sz="quarter" idx="12"/>
          </p:nvPr>
        </p:nvSpPr>
        <p:spPr/>
        <p:txBody>
          <a:bodyPr/>
          <a:lstStyle/>
          <a:p>
            <a:pPr>
              <a:defRPr/>
            </a:pPr>
            <a:fld id="{59E8DDC5-9CEC-43DB-9900-0E4768F10418}" type="slidenum">
              <a:rPr lang="tr-TR" smtClean="0"/>
              <a:pPr>
                <a:defRPr/>
              </a:pPr>
              <a:t>5</a:t>
            </a:fld>
            <a:endParaRPr lang="tr-TR"/>
          </a:p>
        </p:txBody>
      </p:sp>
    </p:spTree>
    <p:extLst>
      <p:ext uri="{BB962C8B-B14F-4D97-AF65-F5344CB8AC3E}">
        <p14:creationId xmlns:p14="http://schemas.microsoft.com/office/powerpoint/2010/main" val="3706135257"/>
      </p:ext>
    </p:extLst>
  </p:cSld>
  <p:clrMapOvr>
    <a:masterClrMapping/>
  </p:clrMapOvr>
  <p:transition spd="slow">
    <p:pull dir="l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lstStyle/>
          <a:p>
            <a:pPr>
              <a:defRPr/>
            </a:pPr>
            <a:fld id="{B6165E91-452C-418D-A326-86756945CF5E}" type="slidenum">
              <a:rPr lang="tr-TR" smtClean="0"/>
              <a:pPr>
                <a:defRPr/>
              </a:pPr>
              <a:t>50</a:t>
            </a:fld>
            <a:endParaRPr lang="tr-TR"/>
          </a:p>
        </p:txBody>
      </p:sp>
      <p:sp>
        <p:nvSpPr>
          <p:cNvPr id="34818" name="2 İçerik Yer Tutucusu"/>
          <p:cNvSpPr>
            <a:spLocks noGrp="1"/>
          </p:cNvSpPr>
          <p:nvPr>
            <p:ph idx="4294967295"/>
          </p:nvPr>
        </p:nvSpPr>
        <p:spPr>
          <a:xfrm>
            <a:off x="0" y="357188"/>
            <a:ext cx="8229600" cy="5967412"/>
          </a:xfrm>
        </p:spPr>
        <p:txBody>
          <a:bodyPr/>
          <a:lstStyle/>
          <a:p>
            <a:pPr eaLnBrk="1" hangingPunct="1">
              <a:lnSpc>
                <a:spcPct val="150000"/>
              </a:lnSpc>
              <a:buFont typeface="Arial" pitchFamily="34" charset="0"/>
              <a:buNone/>
            </a:pPr>
            <a:r>
              <a:rPr lang="tr-TR" dirty="0">
                <a:solidFill>
                  <a:srgbClr val="FF0000"/>
                </a:solidFill>
              </a:rPr>
              <a:t>	</a:t>
            </a:r>
            <a:r>
              <a:rPr lang="tr-TR" sz="2400" dirty="0">
                <a:solidFill>
                  <a:srgbClr val="FF0000"/>
                </a:solidFill>
                <a:latin typeface="Times New Roman" pitchFamily="18" charset="0"/>
                <a:cs typeface="Times New Roman" pitchFamily="18" charset="0"/>
              </a:rPr>
              <a:t>Örnek :</a:t>
            </a:r>
            <a:r>
              <a:rPr lang="tr-TR" sz="2400" dirty="0">
                <a:latin typeface="Times New Roman" pitchFamily="18" charset="0"/>
                <a:cs typeface="Times New Roman" pitchFamily="18" charset="0"/>
              </a:rPr>
              <a:t> </a:t>
            </a:r>
          </a:p>
          <a:p>
            <a:pPr eaLnBrk="1" hangingPunct="1">
              <a:lnSpc>
                <a:spcPct val="150000"/>
              </a:lnSpc>
              <a:buFont typeface="Arial" pitchFamily="34" charset="0"/>
              <a:buNone/>
            </a:pPr>
            <a:r>
              <a:rPr lang="tr-TR" sz="1600" dirty="0">
                <a:latin typeface="Times New Roman" pitchFamily="18" charset="0"/>
                <a:cs typeface="Times New Roman" pitchFamily="18" charset="0"/>
              </a:rPr>
              <a:t>	Benzen ve </a:t>
            </a:r>
            <a:r>
              <a:rPr lang="tr-TR" sz="1600" dirty="0" err="1">
                <a:latin typeface="Times New Roman" pitchFamily="18" charset="0"/>
                <a:cs typeface="Times New Roman" pitchFamily="18" charset="0"/>
              </a:rPr>
              <a:t>Toluenin</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kesirleri 0,5 olan çözeltide</a:t>
            </a:r>
            <a:r>
              <a:rPr lang="tr-TR" sz="1600" b="1" dirty="0">
                <a:latin typeface="Times New Roman" pitchFamily="18" charset="0"/>
                <a:cs typeface="Times New Roman" pitchFamily="18" charset="0"/>
              </a:rPr>
              <a:t> </a:t>
            </a:r>
            <a:r>
              <a:rPr lang="tr-TR" sz="1600" dirty="0">
                <a:latin typeface="Times New Roman" pitchFamily="18" charset="0"/>
                <a:cs typeface="Times New Roman" pitchFamily="18" charset="0"/>
              </a:rPr>
              <a:t>benzenin ve </a:t>
            </a:r>
            <a:r>
              <a:rPr lang="tr-TR" sz="1600" dirty="0" err="1">
                <a:latin typeface="Times New Roman" pitchFamily="18" charset="0"/>
                <a:cs typeface="Times New Roman" pitchFamily="18" charset="0"/>
              </a:rPr>
              <a:t>toluenin</a:t>
            </a:r>
            <a:r>
              <a:rPr lang="tr-TR" sz="1600" dirty="0">
                <a:latin typeface="Times New Roman" pitchFamily="18" charset="0"/>
                <a:cs typeface="Times New Roman" pitchFamily="18" charset="0"/>
              </a:rPr>
              <a:t> buhar basıncı nedir? </a:t>
            </a:r>
          </a:p>
          <a:p>
            <a:pPr eaLnBrk="1" hangingPunct="1">
              <a:lnSpc>
                <a:spcPct val="150000"/>
              </a:lnSpc>
              <a:buFont typeface="Arial" pitchFamily="34" charset="0"/>
              <a:buNone/>
            </a:pP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P</a:t>
            </a:r>
            <a:r>
              <a:rPr lang="tr-TR" sz="1600" baseline="30000" dirty="0" err="1">
                <a:latin typeface="Times New Roman" pitchFamily="18" charset="0"/>
                <a:cs typeface="Times New Roman" pitchFamily="18" charset="0"/>
              </a:rPr>
              <a:t>o</a:t>
            </a:r>
            <a:r>
              <a:rPr lang="tr-TR" sz="1600" baseline="-25000" dirty="0" err="1">
                <a:latin typeface="Times New Roman" pitchFamily="18" charset="0"/>
                <a:cs typeface="Times New Roman" pitchFamily="18" charset="0"/>
              </a:rPr>
              <a:t>benzen</a:t>
            </a:r>
            <a:r>
              <a:rPr lang="tr-TR" sz="1600" dirty="0">
                <a:latin typeface="Times New Roman" pitchFamily="18" charset="0"/>
                <a:cs typeface="Times New Roman" pitchFamily="18" charset="0"/>
              </a:rPr>
              <a:t>=  95,1  </a:t>
            </a:r>
            <a:r>
              <a:rPr lang="tr-TR" sz="1600" dirty="0" err="1">
                <a:latin typeface="Times New Roman" pitchFamily="18" charset="0"/>
                <a:cs typeface="Times New Roman" pitchFamily="18" charset="0"/>
              </a:rPr>
              <a:t>torr</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P</a:t>
            </a:r>
            <a:r>
              <a:rPr lang="tr-TR" sz="1600" baseline="30000" dirty="0" err="1">
                <a:latin typeface="Times New Roman" pitchFamily="18" charset="0"/>
                <a:cs typeface="Times New Roman" pitchFamily="18" charset="0"/>
              </a:rPr>
              <a:t>o</a:t>
            </a:r>
            <a:r>
              <a:rPr lang="tr-TR" sz="1600" baseline="-25000" dirty="0" err="1">
                <a:latin typeface="Times New Roman" pitchFamily="18" charset="0"/>
                <a:cs typeface="Times New Roman" pitchFamily="18" charset="0"/>
              </a:rPr>
              <a:t>Toluen</a:t>
            </a:r>
            <a:r>
              <a:rPr lang="tr-TR" sz="1600" dirty="0">
                <a:latin typeface="Times New Roman" pitchFamily="18" charset="0"/>
                <a:cs typeface="Times New Roman" pitchFamily="18" charset="0"/>
              </a:rPr>
              <a:t>=  28,4  </a:t>
            </a:r>
            <a:r>
              <a:rPr lang="tr-TR" sz="1600" dirty="0" err="1">
                <a:latin typeface="Times New Roman" pitchFamily="18" charset="0"/>
                <a:cs typeface="Times New Roman" pitchFamily="18" charset="0"/>
              </a:rPr>
              <a:t>mmHg</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dir</a:t>
            </a:r>
            <a:r>
              <a:rPr lang="tr-TR" sz="1600" dirty="0">
                <a:latin typeface="Times New Roman" pitchFamily="18" charset="0"/>
                <a:cs typeface="Times New Roman" pitchFamily="18" charset="0"/>
              </a:rPr>
              <a:t>. </a:t>
            </a:r>
          </a:p>
          <a:p>
            <a:pPr eaLnBrk="1" hangingPunct="1">
              <a:lnSpc>
                <a:spcPct val="150000"/>
              </a:lnSpc>
              <a:buFont typeface="Arial" pitchFamily="34" charset="0"/>
              <a:buNone/>
            </a:pPr>
            <a:endParaRPr lang="tr-TR"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P</a:t>
            </a:r>
            <a:r>
              <a:rPr lang="tr-TR" sz="1600" baseline="-25000" dirty="0" err="1">
                <a:latin typeface="Times New Roman" pitchFamily="18" charset="0"/>
                <a:cs typeface="Times New Roman" pitchFamily="18" charset="0"/>
              </a:rPr>
              <a:t>ben</a:t>
            </a:r>
            <a:r>
              <a:rPr lang="tr-TR" sz="1600" dirty="0">
                <a:latin typeface="Times New Roman" pitchFamily="18" charset="0"/>
                <a:cs typeface="Times New Roman" pitchFamily="18" charset="0"/>
              </a:rPr>
              <a:t> = 0,5 x 95,1 =  47,6 </a:t>
            </a:r>
            <a:r>
              <a:rPr lang="tr-TR" sz="1600" dirty="0" err="1">
                <a:latin typeface="Times New Roman" pitchFamily="18" charset="0"/>
                <a:cs typeface="Times New Roman" pitchFamily="18" charset="0"/>
              </a:rPr>
              <a:t>mmHg</a:t>
            </a:r>
            <a:r>
              <a:rPr lang="tr-TR" sz="1600" dirty="0">
                <a:latin typeface="Times New Roman" pitchFamily="18" charset="0"/>
                <a:cs typeface="Times New Roman" pitchFamily="18" charset="0"/>
              </a:rPr>
              <a:t> </a:t>
            </a:r>
          </a:p>
          <a:p>
            <a:pPr eaLnBrk="1" hangingPunct="1">
              <a:lnSpc>
                <a:spcPct val="150000"/>
              </a:lnSpc>
              <a:buFont typeface="Arial" pitchFamily="34" charset="0"/>
              <a:buNone/>
            </a:pP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P</a:t>
            </a:r>
            <a:r>
              <a:rPr lang="tr-TR" sz="1600" baseline="-25000" dirty="0" err="1">
                <a:latin typeface="Times New Roman" pitchFamily="18" charset="0"/>
                <a:cs typeface="Times New Roman" pitchFamily="18" charset="0"/>
              </a:rPr>
              <a:t>To</a:t>
            </a:r>
            <a:r>
              <a:rPr lang="tr-TR" sz="1600" baseline="-25000" dirty="0">
                <a:latin typeface="Times New Roman" pitchFamily="18" charset="0"/>
                <a:cs typeface="Times New Roman" pitchFamily="18" charset="0"/>
              </a:rPr>
              <a:t> l</a:t>
            </a:r>
            <a:r>
              <a:rPr lang="tr-TR" sz="1600" dirty="0">
                <a:latin typeface="Times New Roman" pitchFamily="18" charset="0"/>
                <a:cs typeface="Times New Roman" pitchFamily="18" charset="0"/>
              </a:rPr>
              <a:t>= 0,5 x 28,4  = 14,2 </a:t>
            </a:r>
            <a:r>
              <a:rPr lang="tr-TR" sz="1600" dirty="0" err="1">
                <a:latin typeface="Times New Roman" pitchFamily="18" charset="0"/>
                <a:cs typeface="Times New Roman" pitchFamily="18" charset="0"/>
              </a:rPr>
              <a:t>mmHg</a:t>
            </a:r>
            <a:r>
              <a:rPr lang="tr-TR" sz="1600" dirty="0">
                <a:latin typeface="Times New Roman" pitchFamily="18" charset="0"/>
                <a:cs typeface="Times New Roman" pitchFamily="18" charset="0"/>
              </a:rPr>
              <a:t> </a:t>
            </a:r>
          </a:p>
          <a:p>
            <a:pPr eaLnBrk="1" hangingPunct="1">
              <a:lnSpc>
                <a:spcPct val="150000"/>
              </a:lnSpc>
              <a:buFont typeface="Arial" pitchFamily="34" charset="0"/>
              <a:buNone/>
            </a:pP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P</a:t>
            </a:r>
            <a:r>
              <a:rPr lang="tr-TR" sz="1600" baseline="-25000" dirty="0" err="1">
                <a:latin typeface="Times New Roman" pitchFamily="18" charset="0"/>
                <a:cs typeface="Times New Roman" pitchFamily="18" charset="0"/>
              </a:rPr>
              <a:t>Top</a:t>
            </a:r>
            <a:r>
              <a:rPr lang="tr-TR" sz="1600" dirty="0">
                <a:latin typeface="Times New Roman" pitchFamily="18" charset="0"/>
                <a:cs typeface="Times New Roman" pitchFamily="18" charset="0"/>
              </a:rPr>
              <a:t>= 47,6 + 14,2 = 61,8 </a:t>
            </a:r>
            <a:r>
              <a:rPr lang="tr-TR" sz="1600" dirty="0" err="1">
                <a:latin typeface="Times New Roman" pitchFamily="18" charset="0"/>
                <a:cs typeface="Times New Roman" pitchFamily="18" charset="0"/>
              </a:rPr>
              <a:t>mmHg</a:t>
            </a:r>
            <a:endParaRPr lang="tr-TR" sz="1600" dirty="0">
              <a:latin typeface="Times New Roman" pitchFamily="18" charset="0"/>
              <a:cs typeface="Times New Roman" pitchFamily="18" charset="0"/>
            </a:endParaRPr>
          </a:p>
          <a:p>
            <a:pPr eaLnBrk="1" hangingPunct="1">
              <a:buFont typeface="Arial" pitchFamily="34" charset="0"/>
              <a:buNone/>
            </a:pPr>
            <a:endParaRPr lang="tr-TR" dirty="0"/>
          </a:p>
        </p:txBody>
      </p:sp>
    </p:spTree>
    <p:extLst>
      <p:ext uri="{BB962C8B-B14F-4D97-AF65-F5344CB8AC3E}">
        <p14:creationId xmlns:p14="http://schemas.microsoft.com/office/powerpoint/2010/main" val="3642389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51</a:t>
            </a:fld>
            <a:endParaRPr lang="tr-TR"/>
          </a:p>
        </p:txBody>
      </p:sp>
      <p:pic>
        <p:nvPicPr>
          <p:cNvPr id="33794" name="Picture 3"/>
          <p:cNvPicPr>
            <a:picLocks noGrp="1" noChangeAspect="1" noChangeArrowheads="1"/>
          </p:cNvPicPr>
          <p:nvPr>
            <p:ph sz="half" idx="4294967295"/>
          </p:nvPr>
        </p:nvPicPr>
        <p:blipFill>
          <a:blip r:embed="rId2" cstate="print"/>
          <a:srcRect/>
          <a:stretch>
            <a:fillRect/>
          </a:stretch>
        </p:blipFill>
        <p:spPr>
          <a:xfrm>
            <a:off x="0" y="1500188"/>
            <a:ext cx="3200400" cy="3629025"/>
          </a:xfrm>
        </p:spPr>
      </p:pic>
      <p:sp>
        <p:nvSpPr>
          <p:cNvPr id="33795" name="5 İçerik Yer Tutucusu"/>
          <p:cNvSpPr>
            <a:spLocks noGrp="1"/>
          </p:cNvSpPr>
          <p:nvPr>
            <p:ph sz="half" idx="4294967295"/>
          </p:nvPr>
        </p:nvSpPr>
        <p:spPr>
          <a:xfrm>
            <a:off x="4886325" y="714375"/>
            <a:ext cx="4257675" cy="5589588"/>
          </a:xfrm>
        </p:spPr>
        <p:txBody>
          <a:bodyPr/>
          <a:lstStyle/>
          <a:p>
            <a:pPr eaLnBrk="1" hangingPunct="1">
              <a:lnSpc>
                <a:spcPct val="150000"/>
              </a:lnSpc>
              <a:buNone/>
            </a:pPr>
            <a:r>
              <a:rPr lang="tr-TR" sz="1600" dirty="0">
                <a:latin typeface="Times New Roman" pitchFamily="18" charset="0"/>
                <a:cs typeface="Times New Roman" pitchFamily="18" charset="0"/>
              </a:rPr>
              <a:t>Çözeltilerin buhar fazında gaz kanunları geçerlidir.</a:t>
            </a:r>
          </a:p>
          <a:p>
            <a:pPr eaLnBrk="1" hangingPunct="1">
              <a:lnSpc>
                <a:spcPct val="150000"/>
              </a:lnSpc>
              <a:buNone/>
            </a:pPr>
            <a:r>
              <a:rPr lang="tr-TR" sz="1600" dirty="0">
                <a:latin typeface="Times New Roman" pitchFamily="18" charset="0"/>
                <a:cs typeface="Times New Roman" pitchFamily="18" charset="0"/>
              </a:rPr>
              <a:t>Buhar bileşimi:</a:t>
            </a:r>
          </a:p>
          <a:p>
            <a:pPr eaLnBrk="1" hangingPunct="1">
              <a:lnSpc>
                <a:spcPct val="150000"/>
              </a:lnSpc>
              <a:buNone/>
            </a:pPr>
            <a:r>
              <a:rPr lang="tr-TR" sz="1600" dirty="0" err="1">
                <a:latin typeface="Times New Roman" pitchFamily="18" charset="0"/>
                <a:cs typeface="Times New Roman" pitchFamily="18" charset="0"/>
              </a:rPr>
              <a:t>Dalton</a:t>
            </a:r>
            <a:r>
              <a:rPr lang="tr-TR" sz="1600" dirty="0">
                <a:latin typeface="Times New Roman" pitchFamily="18" charset="0"/>
                <a:cs typeface="Times New Roman" pitchFamily="18" charset="0"/>
              </a:rPr>
              <a:t> kısmi basınçlar kanunundan</a:t>
            </a:r>
          </a:p>
          <a:p>
            <a:pPr eaLnBrk="1" hangingPunct="1">
              <a:lnSpc>
                <a:spcPct val="150000"/>
              </a:lnSpc>
              <a:buNone/>
            </a:pPr>
            <a:r>
              <a:rPr lang="tr-TR" sz="1600" dirty="0">
                <a:latin typeface="Times New Roman" pitchFamily="18" charset="0"/>
                <a:cs typeface="Times New Roman" pitchFamily="18" charset="0"/>
              </a:rPr>
              <a:t>P</a:t>
            </a:r>
            <a:r>
              <a:rPr lang="tr-TR" sz="1600" baseline="-25000" dirty="0">
                <a:latin typeface="Times New Roman" pitchFamily="18" charset="0"/>
                <a:cs typeface="Times New Roman" pitchFamily="18" charset="0"/>
              </a:rPr>
              <a:t>T</a:t>
            </a:r>
            <a:r>
              <a:rPr lang="tr-TR" sz="1600" dirty="0">
                <a:latin typeface="Times New Roman" pitchFamily="18" charset="0"/>
                <a:cs typeface="Times New Roman" pitchFamily="18" charset="0"/>
              </a:rPr>
              <a:t>  = P</a:t>
            </a:r>
            <a:r>
              <a:rPr lang="tr-TR" sz="1600" baseline="-25000" dirty="0">
                <a:latin typeface="Times New Roman" pitchFamily="18" charset="0"/>
                <a:cs typeface="Times New Roman" pitchFamily="18" charset="0"/>
              </a:rPr>
              <a:t>A</a:t>
            </a:r>
            <a:r>
              <a:rPr lang="tr-TR" sz="1600" dirty="0">
                <a:latin typeface="Times New Roman" pitchFamily="18" charset="0"/>
                <a:cs typeface="Times New Roman" pitchFamily="18" charset="0"/>
              </a:rPr>
              <a:t> + P</a:t>
            </a:r>
            <a:r>
              <a:rPr lang="tr-TR" sz="1600" baseline="-25000" dirty="0">
                <a:latin typeface="Times New Roman" pitchFamily="18" charset="0"/>
                <a:cs typeface="Times New Roman" pitchFamily="18" charset="0"/>
              </a:rPr>
              <a:t>B</a:t>
            </a:r>
            <a:r>
              <a:rPr lang="tr-TR" sz="1600" dirty="0">
                <a:latin typeface="Times New Roman" pitchFamily="18" charset="0"/>
                <a:cs typeface="Times New Roman" pitchFamily="18" charset="0"/>
              </a:rPr>
              <a:t>   ve X’ buhar fazındaki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kesri olmak üzere</a:t>
            </a:r>
          </a:p>
          <a:p>
            <a:pPr eaLnBrk="1" hangingPunct="1">
              <a:lnSpc>
                <a:spcPct val="150000"/>
              </a:lnSpc>
              <a:buNone/>
            </a:pPr>
            <a:r>
              <a:rPr lang="tr-TR" sz="1600" dirty="0">
                <a:latin typeface="Times New Roman" pitchFamily="18" charset="0"/>
                <a:cs typeface="Times New Roman" pitchFamily="18" charset="0"/>
              </a:rPr>
              <a:t>P</a:t>
            </a:r>
            <a:r>
              <a:rPr lang="tr-TR" sz="1600" baseline="-25000" dirty="0">
                <a:latin typeface="Times New Roman" pitchFamily="18" charset="0"/>
                <a:cs typeface="Times New Roman" pitchFamily="18" charset="0"/>
              </a:rPr>
              <a:t>A</a:t>
            </a:r>
            <a:r>
              <a:rPr lang="tr-TR" sz="1600" dirty="0">
                <a:latin typeface="Times New Roman" pitchFamily="18" charset="0"/>
                <a:cs typeface="Times New Roman" pitchFamily="18" charset="0"/>
              </a:rPr>
              <a:t> = X’</a:t>
            </a:r>
            <a:r>
              <a:rPr lang="tr-TR" sz="1600" baseline="-25000" dirty="0">
                <a:latin typeface="Times New Roman" pitchFamily="18" charset="0"/>
                <a:cs typeface="Times New Roman" pitchFamily="18" charset="0"/>
              </a:rPr>
              <a:t>A</a:t>
            </a:r>
            <a:r>
              <a:rPr lang="tr-TR" sz="1600" dirty="0">
                <a:latin typeface="Times New Roman" pitchFamily="18" charset="0"/>
                <a:cs typeface="Times New Roman" pitchFamily="18" charset="0"/>
              </a:rPr>
              <a:t> P</a:t>
            </a:r>
            <a:r>
              <a:rPr lang="tr-TR" sz="1600" baseline="-25000" dirty="0">
                <a:latin typeface="Times New Roman" pitchFamily="18" charset="0"/>
                <a:cs typeface="Times New Roman" pitchFamily="18" charset="0"/>
              </a:rPr>
              <a:t>T</a:t>
            </a:r>
            <a:endParaRPr lang="tr-TR" sz="1600" dirty="0">
              <a:latin typeface="Times New Roman" pitchFamily="18" charset="0"/>
              <a:cs typeface="Times New Roman" pitchFamily="18" charset="0"/>
            </a:endParaRPr>
          </a:p>
          <a:p>
            <a:pPr eaLnBrk="1" hangingPunct="1">
              <a:lnSpc>
                <a:spcPct val="150000"/>
              </a:lnSpc>
              <a:buNone/>
            </a:pPr>
            <a:r>
              <a:rPr lang="tr-TR" sz="1600" dirty="0">
                <a:latin typeface="Times New Roman" pitchFamily="18" charset="0"/>
                <a:cs typeface="Times New Roman" pitchFamily="18" charset="0"/>
              </a:rPr>
              <a:t>P</a:t>
            </a:r>
            <a:r>
              <a:rPr lang="tr-TR" sz="1600" baseline="-25000" dirty="0">
                <a:latin typeface="Times New Roman" pitchFamily="18" charset="0"/>
                <a:cs typeface="Times New Roman" pitchFamily="18" charset="0"/>
              </a:rPr>
              <a:t>B</a:t>
            </a:r>
            <a:r>
              <a:rPr lang="tr-TR" sz="1600" dirty="0">
                <a:latin typeface="Times New Roman" pitchFamily="18" charset="0"/>
                <a:cs typeface="Times New Roman" pitchFamily="18" charset="0"/>
              </a:rPr>
              <a:t> = X’</a:t>
            </a:r>
            <a:r>
              <a:rPr lang="tr-TR" sz="1600" baseline="-25000" dirty="0">
                <a:latin typeface="Times New Roman" pitchFamily="18" charset="0"/>
                <a:cs typeface="Times New Roman" pitchFamily="18" charset="0"/>
              </a:rPr>
              <a:t>B</a:t>
            </a:r>
            <a:r>
              <a:rPr lang="tr-TR" sz="1600" dirty="0">
                <a:latin typeface="Times New Roman" pitchFamily="18" charset="0"/>
                <a:cs typeface="Times New Roman" pitchFamily="18" charset="0"/>
              </a:rPr>
              <a:t> P</a:t>
            </a:r>
            <a:r>
              <a:rPr lang="tr-TR" sz="1600" baseline="-25000" dirty="0">
                <a:latin typeface="Times New Roman" pitchFamily="18" charset="0"/>
                <a:cs typeface="Times New Roman" pitchFamily="18" charset="0"/>
              </a:rPr>
              <a:t>T</a:t>
            </a:r>
            <a:endParaRPr lang="tr-TR" sz="1600" dirty="0">
              <a:latin typeface="Times New Roman" pitchFamily="18" charset="0"/>
              <a:cs typeface="Times New Roman" pitchFamily="18" charset="0"/>
            </a:endParaRPr>
          </a:p>
          <a:p>
            <a:pPr eaLnBrk="1" hangingPunct="1">
              <a:lnSpc>
                <a:spcPct val="150000"/>
              </a:lnSpc>
              <a:buNone/>
            </a:pPr>
            <a:r>
              <a:rPr lang="tr-TR" sz="1600" dirty="0">
                <a:latin typeface="Times New Roman" pitchFamily="18" charset="0"/>
                <a:cs typeface="Times New Roman" pitchFamily="18" charset="0"/>
              </a:rPr>
              <a:t>X’</a:t>
            </a:r>
            <a:r>
              <a:rPr lang="tr-TR" sz="1600" baseline="-25000" dirty="0">
                <a:latin typeface="Times New Roman" pitchFamily="18" charset="0"/>
                <a:cs typeface="Times New Roman" pitchFamily="18" charset="0"/>
              </a:rPr>
              <a:t>A</a:t>
            </a:r>
            <a:r>
              <a:rPr lang="tr-TR" sz="1600" dirty="0">
                <a:latin typeface="Times New Roman" pitchFamily="18" charset="0"/>
                <a:cs typeface="Times New Roman" pitchFamily="18" charset="0"/>
              </a:rPr>
              <a:t>  = P</a:t>
            </a:r>
            <a:r>
              <a:rPr lang="tr-TR" sz="1600" baseline="-25000" dirty="0">
                <a:latin typeface="Times New Roman" pitchFamily="18" charset="0"/>
                <a:cs typeface="Times New Roman" pitchFamily="18" charset="0"/>
              </a:rPr>
              <a:t>A</a:t>
            </a:r>
            <a:r>
              <a:rPr lang="tr-TR" sz="1600" dirty="0">
                <a:latin typeface="Times New Roman" pitchFamily="18" charset="0"/>
                <a:cs typeface="Times New Roman" pitchFamily="18" charset="0"/>
              </a:rPr>
              <a:t> / P</a:t>
            </a:r>
            <a:r>
              <a:rPr lang="tr-TR" sz="1600" baseline="-25000" dirty="0">
                <a:latin typeface="Times New Roman" pitchFamily="18" charset="0"/>
                <a:cs typeface="Times New Roman" pitchFamily="18" charset="0"/>
              </a:rPr>
              <a:t>T</a:t>
            </a:r>
            <a:r>
              <a:rPr lang="tr-TR" sz="1600" dirty="0">
                <a:latin typeface="Times New Roman" pitchFamily="18" charset="0"/>
                <a:cs typeface="Times New Roman" pitchFamily="18" charset="0"/>
              </a:rPr>
              <a:t> </a:t>
            </a:r>
          </a:p>
          <a:p>
            <a:pPr eaLnBrk="1" hangingPunct="1">
              <a:lnSpc>
                <a:spcPct val="150000"/>
              </a:lnSpc>
              <a:buNone/>
            </a:pPr>
            <a:r>
              <a:rPr lang="tr-TR" sz="1600" dirty="0">
                <a:latin typeface="Times New Roman" pitchFamily="18" charset="0"/>
                <a:cs typeface="Times New Roman" pitchFamily="18" charset="0"/>
              </a:rPr>
              <a:t>X’</a:t>
            </a:r>
            <a:r>
              <a:rPr lang="tr-TR" sz="1600" baseline="-25000" dirty="0">
                <a:latin typeface="Times New Roman" pitchFamily="18" charset="0"/>
                <a:cs typeface="Times New Roman" pitchFamily="18" charset="0"/>
              </a:rPr>
              <a:t>A</a:t>
            </a:r>
            <a:r>
              <a:rPr lang="tr-TR" sz="1600" dirty="0">
                <a:latin typeface="Times New Roman" pitchFamily="18" charset="0"/>
                <a:cs typeface="Times New Roman" pitchFamily="18" charset="0"/>
              </a:rPr>
              <a:t> = P</a:t>
            </a:r>
            <a:r>
              <a:rPr lang="tr-TR" sz="1600" baseline="-25000" dirty="0">
                <a:latin typeface="Times New Roman" pitchFamily="18" charset="0"/>
                <a:cs typeface="Times New Roman" pitchFamily="18" charset="0"/>
              </a:rPr>
              <a:t>A</a:t>
            </a:r>
            <a:r>
              <a:rPr lang="tr-TR" sz="1600" dirty="0">
                <a:latin typeface="Times New Roman" pitchFamily="18" charset="0"/>
                <a:cs typeface="Times New Roman" pitchFamily="18" charset="0"/>
              </a:rPr>
              <a:t> / P</a:t>
            </a:r>
            <a:r>
              <a:rPr lang="tr-TR" sz="1600" baseline="-25000" dirty="0">
                <a:latin typeface="Times New Roman" pitchFamily="18" charset="0"/>
                <a:cs typeface="Times New Roman" pitchFamily="18" charset="0"/>
              </a:rPr>
              <a:t>T</a:t>
            </a:r>
            <a:endParaRPr lang="tr-TR" sz="1600" dirty="0">
              <a:latin typeface="Times New Roman" pitchFamily="18" charset="0"/>
              <a:cs typeface="Times New Roman" pitchFamily="18" charset="0"/>
            </a:endParaRPr>
          </a:p>
          <a:p>
            <a:pPr eaLnBrk="1" hangingPunct="1">
              <a:lnSpc>
                <a:spcPct val="90000"/>
              </a:lnSpc>
              <a:buFont typeface="Arial" pitchFamily="34" charset="0"/>
              <a:buNone/>
            </a:pPr>
            <a:endParaRPr lang="tr-TR" sz="2000" dirty="0"/>
          </a:p>
        </p:txBody>
      </p:sp>
    </p:spTree>
    <p:extLst>
      <p:ext uri="{BB962C8B-B14F-4D97-AF65-F5344CB8AC3E}">
        <p14:creationId xmlns:p14="http://schemas.microsoft.com/office/powerpoint/2010/main" val="3130674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5 İçerik Yer Tutucusu"/>
          <p:cNvSpPr>
            <a:spLocks noGrp="1"/>
          </p:cNvSpPr>
          <p:nvPr>
            <p:ph type="body" sz="half" idx="1"/>
          </p:nvPr>
        </p:nvSpPr>
        <p:spPr>
          <a:xfrm>
            <a:off x="457200" y="928688"/>
            <a:ext cx="4038600" cy="5197475"/>
          </a:xfrm>
        </p:spPr>
        <p:txBody>
          <a:bodyPr/>
          <a:lstStyle/>
          <a:p>
            <a:pPr eaLnBrk="1" hangingPunct="1">
              <a:lnSpc>
                <a:spcPct val="150000"/>
              </a:lnSpc>
              <a:buNone/>
            </a:pPr>
            <a:r>
              <a:rPr lang="tr-TR" sz="1600" dirty="0">
                <a:latin typeface="Times New Roman" pitchFamily="18" charset="0"/>
                <a:cs typeface="Times New Roman" pitchFamily="18" charset="0"/>
              </a:rPr>
              <a:t>Biraz önceki örnekteki buhar bileşimi;</a:t>
            </a:r>
          </a:p>
          <a:p>
            <a:pPr eaLnBrk="1" hangingPunct="1">
              <a:lnSpc>
                <a:spcPct val="150000"/>
              </a:lnSpc>
              <a:buNone/>
            </a:pP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ben</a:t>
            </a:r>
            <a:r>
              <a:rPr lang="tr-TR" sz="1600" dirty="0">
                <a:latin typeface="Times New Roman" pitchFamily="18" charset="0"/>
                <a:cs typeface="Times New Roman" pitchFamily="18" charset="0"/>
              </a:rPr>
              <a:t>  = 0,5</a:t>
            </a:r>
          </a:p>
          <a:p>
            <a:pPr eaLnBrk="1" hangingPunct="1">
              <a:lnSpc>
                <a:spcPct val="150000"/>
              </a:lnSpc>
              <a:buNone/>
            </a:pP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tol</a:t>
            </a:r>
            <a:r>
              <a:rPr lang="tr-TR" sz="1600" dirty="0">
                <a:latin typeface="Times New Roman" pitchFamily="18" charset="0"/>
                <a:cs typeface="Times New Roman" pitchFamily="18" charset="0"/>
              </a:rPr>
              <a:t>   = 0,5</a:t>
            </a:r>
          </a:p>
          <a:p>
            <a:pPr eaLnBrk="1" hangingPunct="1">
              <a:lnSpc>
                <a:spcPct val="150000"/>
              </a:lnSpc>
            </a:pPr>
            <a:endParaRPr lang="tr-TR" sz="1600" dirty="0">
              <a:latin typeface="Times New Roman" pitchFamily="18" charset="0"/>
              <a:cs typeface="Times New Roman" pitchFamily="18" charset="0"/>
            </a:endParaRPr>
          </a:p>
          <a:p>
            <a:pPr eaLnBrk="1" hangingPunct="1">
              <a:lnSpc>
                <a:spcPct val="150000"/>
              </a:lnSpc>
              <a:buNone/>
            </a:pPr>
            <a:r>
              <a:rPr lang="tr-TR" sz="1600" dirty="0">
                <a:latin typeface="Times New Roman" pitchFamily="18" charset="0"/>
                <a:cs typeface="Times New Roman" pitchFamily="18" charset="0"/>
              </a:rPr>
              <a:t>P</a:t>
            </a:r>
            <a:r>
              <a:rPr lang="tr-TR" sz="1600" baseline="-25000" dirty="0">
                <a:latin typeface="Times New Roman" pitchFamily="18" charset="0"/>
                <a:cs typeface="Times New Roman" pitchFamily="18" charset="0"/>
              </a:rPr>
              <a:t>T</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P</a:t>
            </a:r>
            <a:r>
              <a:rPr lang="tr-TR" sz="1600" baseline="-25000" dirty="0" err="1">
                <a:latin typeface="Times New Roman" pitchFamily="18" charset="0"/>
                <a:cs typeface="Times New Roman" pitchFamily="18" charset="0"/>
              </a:rPr>
              <a:t>ben</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P</a:t>
            </a:r>
            <a:r>
              <a:rPr lang="tr-TR" sz="1600" baseline="-25000" dirty="0" err="1">
                <a:latin typeface="Times New Roman" pitchFamily="18" charset="0"/>
                <a:cs typeface="Times New Roman" pitchFamily="18" charset="0"/>
              </a:rPr>
              <a:t>tol</a:t>
            </a:r>
            <a:r>
              <a:rPr lang="tr-TR" sz="1600" dirty="0">
                <a:latin typeface="Times New Roman" pitchFamily="18" charset="0"/>
                <a:cs typeface="Times New Roman" pitchFamily="18" charset="0"/>
              </a:rPr>
              <a:t>   </a:t>
            </a:r>
          </a:p>
          <a:p>
            <a:pPr eaLnBrk="1" hangingPunct="1">
              <a:lnSpc>
                <a:spcPct val="150000"/>
              </a:lnSpc>
              <a:buNone/>
            </a:pPr>
            <a:r>
              <a:rPr lang="tr-TR" sz="1600" dirty="0">
                <a:latin typeface="Times New Roman" pitchFamily="18" charset="0"/>
                <a:cs typeface="Times New Roman" pitchFamily="18" charset="0"/>
              </a:rPr>
              <a:t>P</a:t>
            </a:r>
            <a:r>
              <a:rPr lang="tr-TR" sz="1600" baseline="-25000" dirty="0">
                <a:latin typeface="Times New Roman" pitchFamily="18" charset="0"/>
                <a:cs typeface="Times New Roman" pitchFamily="18" charset="0"/>
              </a:rPr>
              <a:t>T</a:t>
            </a:r>
            <a:r>
              <a:rPr lang="tr-TR" sz="1600" dirty="0">
                <a:latin typeface="Times New Roman" pitchFamily="18" charset="0"/>
                <a:cs typeface="Times New Roman" pitchFamily="18" charset="0"/>
              </a:rPr>
              <a:t>  = 47,6 + 14,2 </a:t>
            </a:r>
          </a:p>
          <a:p>
            <a:pPr eaLnBrk="1" hangingPunct="1">
              <a:lnSpc>
                <a:spcPct val="150000"/>
              </a:lnSpc>
              <a:buNone/>
            </a:pPr>
            <a:r>
              <a:rPr lang="tr-TR" sz="1600" dirty="0">
                <a:latin typeface="Times New Roman" pitchFamily="18" charset="0"/>
                <a:cs typeface="Times New Roman" pitchFamily="18" charset="0"/>
              </a:rPr>
              <a:t> </a:t>
            </a:r>
          </a:p>
          <a:p>
            <a:pPr eaLnBrk="1" hangingPunct="1">
              <a:lnSpc>
                <a:spcPct val="150000"/>
              </a:lnSpc>
              <a:buNone/>
            </a:pP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ben</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P</a:t>
            </a:r>
            <a:r>
              <a:rPr lang="tr-TR" sz="1600" baseline="-25000" dirty="0" err="1">
                <a:latin typeface="Times New Roman" pitchFamily="18" charset="0"/>
                <a:cs typeface="Times New Roman" pitchFamily="18" charset="0"/>
              </a:rPr>
              <a:t>ben</a:t>
            </a:r>
            <a:r>
              <a:rPr lang="tr-TR" sz="1600" dirty="0">
                <a:latin typeface="Times New Roman" pitchFamily="18" charset="0"/>
                <a:cs typeface="Times New Roman" pitchFamily="18" charset="0"/>
              </a:rPr>
              <a:t> / P</a:t>
            </a:r>
            <a:r>
              <a:rPr lang="tr-TR" sz="1600" baseline="-25000" dirty="0">
                <a:latin typeface="Times New Roman" pitchFamily="18" charset="0"/>
                <a:cs typeface="Times New Roman" pitchFamily="18" charset="0"/>
              </a:rPr>
              <a:t>T</a:t>
            </a:r>
            <a:r>
              <a:rPr lang="tr-TR" sz="1600" dirty="0">
                <a:latin typeface="Times New Roman" pitchFamily="18" charset="0"/>
                <a:cs typeface="Times New Roman" pitchFamily="18" charset="0"/>
              </a:rPr>
              <a:t> = 47,6 / 61,8  =  0,77</a:t>
            </a:r>
          </a:p>
          <a:p>
            <a:pPr eaLnBrk="1" hangingPunct="1">
              <a:lnSpc>
                <a:spcPct val="150000"/>
              </a:lnSpc>
              <a:buNone/>
            </a:pP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tol</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P</a:t>
            </a:r>
            <a:r>
              <a:rPr lang="tr-TR" sz="1600" baseline="-25000" dirty="0" err="1">
                <a:latin typeface="Times New Roman" pitchFamily="18" charset="0"/>
                <a:cs typeface="Times New Roman" pitchFamily="18" charset="0"/>
              </a:rPr>
              <a:t>tol</a:t>
            </a:r>
            <a:r>
              <a:rPr lang="tr-TR" sz="1600" dirty="0">
                <a:latin typeface="Times New Roman" pitchFamily="18" charset="0"/>
                <a:cs typeface="Times New Roman" pitchFamily="18" charset="0"/>
              </a:rPr>
              <a:t> / P</a:t>
            </a:r>
            <a:r>
              <a:rPr lang="tr-TR" sz="1600" baseline="-25000" dirty="0">
                <a:latin typeface="Times New Roman" pitchFamily="18" charset="0"/>
                <a:cs typeface="Times New Roman" pitchFamily="18" charset="0"/>
              </a:rPr>
              <a:t>T </a:t>
            </a:r>
            <a:r>
              <a:rPr lang="tr-TR" sz="1600" dirty="0">
                <a:latin typeface="Times New Roman" pitchFamily="18" charset="0"/>
                <a:cs typeface="Times New Roman" pitchFamily="18" charset="0"/>
              </a:rPr>
              <a:t> = 14,2 / 61,8 =  0,23</a:t>
            </a:r>
          </a:p>
          <a:p>
            <a:pPr eaLnBrk="1" hangingPunct="1"/>
            <a:endParaRPr lang="tr-TR" sz="2800" dirty="0"/>
          </a:p>
        </p:txBody>
      </p:sp>
      <p:pic>
        <p:nvPicPr>
          <p:cNvPr id="35843" name="Picture 2"/>
          <p:cNvPicPr>
            <a:picLocks noGrp="1" noChangeAspect="1" noChangeArrowheads="1"/>
          </p:cNvPicPr>
          <p:nvPr>
            <p:ph sz="half" idx="2"/>
          </p:nvPr>
        </p:nvPicPr>
        <p:blipFill>
          <a:blip r:embed="rId2" cstate="print"/>
          <a:srcRect/>
          <a:stretch>
            <a:fillRect/>
          </a:stretch>
        </p:blipFill>
        <p:spPr>
          <a:xfrm>
            <a:off x="5148263" y="1700213"/>
            <a:ext cx="3028950" cy="3905250"/>
          </a:xfrm>
          <a:noFill/>
        </p:spPr>
      </p:pic>
      <p:sp>
        <p:nvSpPr>
          <p:cNvPr id="4" name="3 Slayt Numarası Yer Tutucusu"/>
          <p:cNvSpPr>
            <a:spLocks noGrp="1"/>
          </p:cNvSpPr>
          <p:nvPr>
            <p:ph type="sldNum" sz="quarter" idx="12"/>
          </p:nvPr>
        </p:nvSpPr>
        <p:spPr/>
        <p:txBody>
          <a:bodyPr/>
          <a:lstStyle/>
          <a:p>
            <a:pPr>
              <a:defRPr/>
            </a:pPr>
            <a:fld id="{55C29E45-85D7-4705-AFB8-382C7FA8DE86}" type="slidenum">
              <a:rPr lang="tr-TR" smtClean="0"/>
              <a:pPr>
                <a:defRPr/>
              </a:pPr>
              <a:t>52</a:t>
            </a:fld>
            <a:endParaRPr lang="tr-TR"/>
          </a:p>
        </p:txBody>
      </p:sp>
    </p:spTree>
    <p:extLst>
      <p:ext uri="{BB962C8B-B14F-4D97-AF65-F5344CB8AC3E}">
        <p14:creationId xmlns:p14="http://schemas.microsoft.com/office/powerpoint/2010/main" val="9377687"/>
      </p:ext>
    </p:extLst>
  </p:cSld>
  <p:clrMapOvr>
    <a:masterClrMapping/>
  </p:clrMapOvr>
  <p:transition spd="slow">
    <p:pull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lstStyle/>
          <a:p>
            <a:pPr>
              <a:defRPr/>
            </a:pPr>
            <a:fld id="{B6165E91-452C-418D-A326-86756945CF5E}" type="slidenum">
              <a:rPr lang="tr-TR" smtClean="0"/>
              <a:pPr>
                <a:defRPr/>
              </a:pPr>
              <a:t>53</a:t>
            </a:fld>
            <a:endParaRPr lang="tr-TR"/>
          </a:p>
        </p:txBody>
      </p:sp>
      <p:sp>
        <p:nvSpPr>
          <p:cNvPr id="36866" name="2 İçerik Yer Tutucusu"/>
          <p:cNvSpPr>
            <a:spLocks noGrp="1"/>
          </p:cNvSpPr>
          <p:nvPr>
            <p:ph idx="4294967295"/>
          </p:nvPr>
        </p:nvSpPr>
        <p:spPr>
          <a:xfrm>
            <a:off x="0" y="500063"/>
            <a:ext cx="8229600" cy="5649912"/>
          </a:xfrm>
        </p:spPr>
        <p:txBody>
          <a:bodyPr/>
          <a:lstStyle/>
          <a:p>
            <a:pPr eaLnBrk="1" hangingPunct="1">
              <a:lnSpc>
                <a:spcPct val="150000"/>
              </a:lnSpc>
              <a:buFont typeface="Arial" pitchFamily="34" charset="0"/>
              <a:buNone/>
            </a:pPr>
            <a:r>
              <a:rPr lang="tr-TR" sz="1800" dirty="0">
                <a:latin typeface="Times New Roman" pitchFamily="18" charset="0"/>
                <a:cs typeface="Times New Roman" pitchFamily="18" charset="0"/>
              </a:rPr>
              <a:t>	A ve B gibi iki karışımdan B uçucu değil ise;</a:t>
            </a:r>
            <a:endParaRPr lang="tr-TR" dirty="0">
              <a:latin typeface="Times New Roman" pitchFamily="18" charset="0"/>
              <a:cs typeface="Times New Roman" pitchFamily="18" charset="0"/>
            </a:endParaRPr>
          </a:p>
          <a:p>
            <a:pPr eaLnBrk="1" hangingPunct="1">
              <a:lnSpc>
                <a:spcPct val="150000"/>
              </a:lnSpc>
              <a:buFont typeface="Arial" pitchFamily="34" charset="0"/>
              <a:buNone/>
            </a:pPr>
            <a:r>
              <a:rPr lang="tr-TR" dirty="0">
                <a:latin typeface="Times New Roman" pitchFamily="18" charset="0"/>
                <a:cs typeface="Times New Roman" pitchFamily="18" charset="0"/>
              </a:rPr>
              <a:t>	</a:t>
            </a:r>
            <a:r>
              <a:rPr lang="tr-TR" sz="1800" dirty="0">
                <a:latin typeface="Times New Roman" pitchFamily="18" charset="0"/>
                <a:cs typeface="Times New Roman" pitchFamily="18" charset="0"/>
              </a:rPr>
              <a:t>P</a:t>
            </a:r>
            <a:r>
              <a:rPr lang="tr-TR" sz="1800" baseline="-25000" dirty="0">
                <a:latin typeface="Times New Roman" pitchFamily="18" charset="0"/>
                <a:cs typeface="Times New Roman" pitchFamily="18" charset="0"/>
              </a:rPr>
              <a:t>B</a:t>
            </a:r>
            <a:r>
              <a:rPr lang="tr-TR" sz="1800" dirty="0">
                <a:latin typeface="Times New Roman" pitchFamily="18" charset="0"/>
                <a:cs typeface="Times New Roman" pitchFamily="18" charset="0"/>
              </a:rPr>
              <a:t> = 0 olur</a:t>
            </a:r>
          </a:p>
          <a:p>
            <a:pPr eaLnBrk="1" hangingPunct="1">
              <a:lnSpc>
                <a:spcPct val="150000"/>
              </a:lnSpc>
              <a:buFont typeface="Arial" pitchFamily="34" charset="0"/>
              <a:buNone/>
            </a:pPr>
            <a:r>
              <a:rPr lang="tr-TR" sz="1800" dirty="0">
                <a:latin typeface="Times New Roman" pitchFamily="18" charset="0"/>
                <a:cs typeface="Times New Roman" pitchFamily="18" charset="0"/>
              </a:rPr>
              <a:t>	P</a:t>
            </a:r>
            <a:r>
              <a:rPr lang="tr-TR" sz="1800" baseline="-25000" dirty="0">
                <a:latin typeface="Times New Roman" pitchFamily="18" charset="0"/>
                <a:cs typeface="Times New Roman" pitchFamily="18" charset="0"/>
              </a:rPr>
              <a:t>T</a:t>
            </a:r>
            <a:r>
              <a:rPr lang="tr-TR" sz="1800" dirty="0">
                <a:latin typeface="Times New Roman" pitchFamily="18" charset="0"/>
                <a:cs typeface="Times New Roman" pitchFamily="18" charset="0"/>
              </a:rPr>
              <a:t> = P</a:t>
            </a:r>
            <a:r>
              <a:rPr lang="tr-TR" sz="1800" baseline="-25000" dirty="0">
                <a:latin typeface="Times New Roman" pitchFamily="18" charset="0"/>
                <a:cs typeface="Times New Roman" pitchFamily="18" charset="0"/>
              </a:rPr>
              <a:t>A</a:t>
            </a:r>
            <a:r>
              <a:rPr lang="tr-TR" sz="1800" dirty="0">
                <a:latin typeface="Times New Roman" pitchFamily="18" charset="0"/>
                <a:cs typeface="Times New Roman" pitchFamily="18" charset="0"/>
              </a:rPr>
              <a:t> = X</a:t>
            </a:r>
            <a:r>
              <a:rPr lang="tr-TR" sz="1800" baseline="-25000" dirty="0">
                <a:latin typeface="Times New Roman" pitchFamily="18" charset="0"/>
                <a:cs typeface="Times New Roman" pitchFamily="18" charset="0"/>
              </a:rPr>
              <a:t>A</a:t>
            </a:r>
            <a:r>
              <a:rPr lang="tr-TR" sz="1800" dirty="0">
                <a:latin typeface="Times New Roman" pitchFamily="18" charset="0"/>
                <a:cs typeface="Times New Roman" pitchFamily="18" charset="0"/>
              </a:rPr>
              <a:t> P</a:t>
            </a:r>
            <a:r>
              <a:rPr lang="tr-TR" sz="1800" baseline="30000" dirty="0">
                <a:latin typeface="Times New Roman" pitchFamily="18" charset="0"/>
                <a:cs typeface="Times New Roman" pitchFamily="18" charset="0"/>
              </a:rPr>
              <a:t>O</a:t>
            </a:r>
            <a:r>
              <a:rPr lang="tr-TR" sz="1800" baseline="-25000" dirty="0">
                <a:latin typeface="Times New Roman" pitchFamily="18" charset="0"/>
                <a:cs typeface="Times New Roman" pitchFamily="18" charset="0"/>
              </a:rPr>
              <a:t>A</a:t>
            </a:r>
            <a:r>
              <a:rPr lang="tr-TR" sz="1800" dirty="0">
                <a:latin typeface="Times New Roman" pitchFamily="18" charset="0"/>
                <a:cs typeface="Times New Roman" pitchFamily="18" charset="0"/>
              </a:rPr>
              <a:t>      olur   X</a:t>
            </a:r>
            <a:r>
              <a:rPr lang="tr-TR" sz="1800" baseline="-25000" dirty="0">
                <a:latin typeface="Times New Roman" pitchFamily="18" charset="0"/>
                <a:cs typeface="Times New Roman" pitchFamily="18" charset="0"/>
              </a:rPr>
              <a:t>A</a:t>
            </a:r>
            <a:r>
              <a:rPr lang="tr-TR" sz="1800" dirty="0">
                <a:latin typeface="Times New Roman" pitchFamily="18" charset="0"/>
                <a:cs typeface="Times New Roman" pitchFamily="18" charset="0"/>
              </a:rPr>
              <a:t> + X</a:t>
            </a:r>
            <a:r>
              <a:rPr lang="tr-TR" sz="1800" baseline="-25000" dirty="0">
                <a:latin typeface="Times New Roman" pitchFamily="18" charset="0"/>
                <a:cs typeface="Times New Roman" pitchFamily="18" charset="0"/>
              </a:rPr>
              <a:t>B</a:t>
            </a:r>
            <a:r>
              <a:rPr lang="tr-TR" sz="1800" dirty="0">
                <a:latin typeface="Times New Roman" pitchFamily="18" charset="0"/>
                <a:cs typeface="Times New Roman" pitchFamily="18" charset="0"/>
              </a:rPr>
              <a:t> = 1 olduğundan </a:t>
            </a:r>
          </a:p>
          <a:p>
            <a:pPr eaLnBrk="1" hangingPunct="1">
              <a:lnSpc>
                <a:spcPct val="150000"/>
              </a:lnSpc>
              <a:buFont typeface="Arial" pitchFamily="34" charset="0"/>
              <a:buNone/>
            </a:pPr>
            <a:r>
              <a:rPr lang="tr-TR" sz="1800" dirty="0">
                <a:latin typeface="Times New Roman" pitchFamily="18" charset="0"/>
                <a:cs typeface="Times New Roman" pitchFamily="18" charset="0"/>
              </a:rPr>
              <a:t>	P</a:t>
            </a:r>
            <a:r>
              <a:rPr lang="tr-TR" sz="1800" baseline="-25000" dirty="0">
                <a:latin typeface="Times New Roman" pitchFamily="18" charset="0"/>
                <a:cs typeface="Times New Roman" pitchFamily="18" charset="0"/>
              </a:rPr>
              <a:t>T</a:t>
            </a:r>
            <a:r>
              <a:rPr lang="tr-TR" sz="1800" dirty="0">
                <a:latin typeface="Times New Roman" pitchFamily="18" charset="0"/>
                <a:cs typeface="Times New Roman" pitchFamily="18" charset="0"/>
              </a:rPr>
              <a:t> = P</a:t>
            </a:r>
            <a:r>
              <a:rPr lang="tr-TR" sz="1800" baseline="-25000" dirty="0">
                <a:latin typeface="Times New Roman" pitchFamily="18" charset="0"/>
                <a:cs typeface="Times New Roman" pitchFamily="18" charset="0"/>
              </a:rPr>
              <a:t>A</a:t>
            </a:r>
            <a:r>
              <a:rPr lang="tr-TR" sz="1800" dirty="0">
                <a:latin typeface="Times New Roman" pitchFamily="18" charset="0"/>
                <a:cs typeface="Times New Roman" pitchFamily="18" charset="0"/>
              </a:rPr>
              <a:t> = (1-X</a:t>
            </a:r>
            <a:r>
              <a:rPr lang="tr-TR" sz="1800" baseline="-25000" dirty="0">
                <a:latin typeface="Times New Roman" pitchFamily="18" charset="0"/>
                <a:cs typeface="Times New Roman" pitchFamily="18" charset="0"/>
              </a:rPr>
              <a:t>B</a:t>
            </a:r>
            <a:r>
              <a:rPr lang="tr-TR" sz="1800" dirty="0">
                <a:latin typeface="Times New Roman" pitchFamily="18" charset="0"/>
                <a:cs typeface="Times New Roman" pitchFamily="18" charset="0"/>
              </a:rPr>
              <a:t>) P</a:t>
            </a:r>
            <a:r>
              <a:rPr lang="tr-TR" sz="1800" baseline="30000" dirty="0">
                <a:latin typeface="Times New Roman" pitchFamily="18" charset="0"/>
                <a:cs typeface="Times New Roman" pitchFamily="18" charset="0"/>
              </a:rPr>
              <a:t>O</a:t>
            </a:r>
            <a:r>
              <a:rPr lang="tr-TR" sz="1800" baseline="-25000" dirty="0">
                <a:latin typeface="Times New Roman" pitchFamily="18" charset="0"/>
                <a:cs typeface="Times New Roman" pitchFamily="18" charset="0"/>
              </a:rPr>
              <a:t>A</a:t>
            </a:r>
            <a:r>
              <a:rPr lang="tr-TR" sz="1800" dirty="0">
                <a:latin typeface="Times New Roman" pitchFamily="18" charset="0"/>
                <a:cs typeface="Times New Roman" pitchFamily="18" charset="0"/>
              </a:rPr>
              <a:t> </a:t>
            </a:r>
          </a:p>
          <a:p>
            <a:pPr eaLnBrk="1" hangingPunct="1">
              <a:lnSpc>
                <a:spcPct val="150000"/>
              </a:lnSpc>
              <a:buFont typeface="Arial" pitchFamily="34" charset="0"/>
              <a:buNone/>
            </a:pPr>
            <a:r>
              <a:rPr lang="tr-TR" sz="1800" dirty="0">
                <a:latin typeface="Times New Roman" pitchFamily="18" charset="0"/>
                <a:cs typeface="Times New Roman" pitchFamily="18" charset="0"/>
              </a:rPr>
              <a:t>	P</a:t>
            </a:r>
            <a:r>
              <a:rPr lang="tr-TR" sz="1800" baseline="-25000" dirty="0">
                <a:latin typeface="Times New Roman" pitchFamily="18" charset="0"/>
                <a:cs typeface="Times New Roman" pitchFamily="18" charset="0"/>
              </a:rPr>
              <a:t>T</a:t>
            </a:r>
            <a:r>
              <a:rPr lang="tr-TR" sz="1800" dirty="0">
                <a:latin typeface="Times New Roman" pitchFamily="18" charset="0"/>
                <a:cs typeface="Times New Roman" pitchFamily="18" charset="0"/>
              </a:rPr>
              <a:t> = P</a:t>
            </a:r>
            <a:r>
              <a:rPr lang="tr-TR" sz="1800" baseline="30000" dirty="0">
                <a:latin typeface="Times New Roman" pitchFamily="18" charset="0"/>
                <a:cs typeface="Times New Roman" pitchFamily="18" charset="0"/>
              </a:rPr>
              <a:t>O</a:t>
            </a:r>
            <a:r>
              <a:rPr lang="tr-TR" sz="1800" baseline="-25000" dirty="0">
                <a:latin typeface="Times New Roman" pitchFamily="18" charset="0"/>
                <a:cs typeface="Times New Roman" pitchFamily="18" charset="0"/>
              </a:rPr>
              <a:t>A</a:t>
            </a:r>
            <a:r>
              <a:rPr lang="tr-TR" sz="1800" dirty="0">
                <a:latin typeface="Times New Roman" pitchFamily="18" charset="0"/>
                <a:cs typeface="Times New Roman" pitchFamily="18" charset="0"/>
              </a:rPr>
              <a:t> - X</a:t>
            </a:r>
            <a:r>
              <a:rPr lang="tr-TR" sz="1800" baseline="-25000" dirty="0">
                <a:latin typeface="Times New Roman" pitchFamily="18" charset="0"/>
                <a:cs typeface="Times New Roman" pitchFamily="18" charset="0"/>
              </a:rPr>
              <a:t>B</a:t>
            </a:r>
            <a:r>
              <a:rPr lang="tr-TR" sz="1800" dirty="0">
                <a:latin typeface="Times New Roman" pitchFamily="18" charset="0"/>
                <a:cs typeface="Times New Roman" pitchFamily="18" charset="0"/>
              </a:rPr>
              <a:t> P</a:t>
            </a:r>
            <a:r>
              <a:rPr lang="tr-TR" sz="1800" baseline="30000" dirty="0">
                <a:latin typeface="Times New Roman" pitchFamily="18" charset="0"/>
                <a:cs typeface="Times New Roman" pitchFamily="18" charset="0"/>
              </a:rPr>
              <a:t>O</a:t>
            </a:r>
            <a:r>
              <a:rPr lang="tr-TR" sz="1800" baseline="-25000" dirty="0">
                <a:latin typeface="Times New Roman" pitchFamily="18" charset="0"/>
                <a:cs typeface="Times New Roman" pitchFamily="18" charset="0"/>
              </a:rPr>
              <a:t>A</a:t>
            </a:r>
            <a:r>
              <a:rPr lang="tr-TR" sz="1800" dirty="0">
                <a:latin typeface="Times New Roman" pitchFamily="18" charset="0"/>
                <a:cs typeface="Times New Roman" pitchFamily="18" charset="0"/>
              </a:rPr>
              <a:t>  olur</a:t>
            </a:r>
          </a:p>
          <a:p>
            <a:pPr eaLnBrk="1" hangingPunct="1">
              <a:buFont typeface="Arial" pitchFamily="34" charset="0"/>
              <a:buNone/>
            </a:pPr>
            <a:endParaRPr lang="tr-TR" sz="1800" dirty="0"/>
          </a:p>
        </p:txBody>
      </p:sp>
      <p:pic>
        <p:nvPicPr>
          <p:cNvPr id="36867" name="Picture 2"/>
          <p:cNvPicPr>
            <a:picLocks noChangeAspect="1" noChangeArrowheads="1"/>
          </p:cNvPicPr>
          <p:nvPr/>
        </p:nvPicPr>
        <p:blipFill>
          <a:blip r:embed="rId2" cstate="print"/>
          <a:srcRect/>
          <a:stretch>
            <a:fillRect/>
          </a:stretch>
        </p:blipFill>
        <p:spPr bwMode="auto">
          <a:xfrm>
            <a:off x="857224" y="3643314"/>
            <a:ext cx="2563812" cy="2230437"/>
          </a:xfrm>
          <a:prstGeom prst="rect">
            <a:avLst/>
          </a:prstGeom>
          <a:noFill/>
          <a:ln w="9525">
            <a:noFill/>
            <a:miter lim="800000"/>
            <a:headEnd/>
            <a:tailEnd/>
          </a:ln>
        </p:spPr>
      </p:pic>
      <p:pic>
        <p:nvPicPr>
          <p:cNvPr id="36868" name="Picture 3"/>
          <p:cNvPicPr>
            <a:picLocks noChangeAspect="1" noChangeArrowheads="1"/>
          </p:cNvPicPr>
          <p:nvPr/>
        </p:nvPicPr>
        <p:blipFill>
          <a:blip r:embed="rId3" cstate="print"/>
          <a:srcRect/>
          <a:stretch>
            <a:fillRect/>
          </a:stretch>
        </p:blipFill>
        <p:spPr bwMode="auto">
          <a:xfrm>
            <a:off x="3643306" y="3643314"/>
            <a:ext cx="2562225" cy="2228850"/>
          </a:xfrm>
          <a:prstGeom prst="rect">
            <a:avLst/>
          </a:prstGeom>
          <a:noFill/>
          <a:ln w="9525">
            <a:noFill/>
            <a:miter lim="800000"/>
            <a:headEnd/>
            <a:tailEnd/>
          </a:ln>
        </p:spPr>
      </p:pic>
    </p:spTree>
    <p:extLst>
      <p:ext uri="{BB962C8B-B14F-4D97-AF65-F5344CB8AC3E}">
        <p14:creationId xmlns:p14="http://schemas.microsoft.com/office/powerpoint/2010/main" val="620615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35 Slayt Numarası Yer Tutucusu"/>
          <p:cNvSpPr>
            <a:spLocks noGrp="1"/>
          </p:cNvSpPr>
          <p:nvPr>
            <p:ph type="sldNum" sz="quarter" idx="12"/>
          </p:nvPr>
        </p:nvSpPr>
        <p:spPr/>
        <p:txBody>
          <a:bodyPr/>
          <a:lstStyle/>
          <a:p>
            <a:pPr>
              <a:defRPr/>
            </a:pPr>
            <a:fld id="{B6165E91-452C-418D-A326-86756945CF5E}" type="slidenum">
              <a:rPr lang="tr-TR" smtClean="0"/>
              <a:pPr>
                <a:defRPr/>
              </a:pPr>
              <a:t>54</a:t>
            </a:fld>
            <a:endParaRPr lang="tr-TR"/>
          </a:p>
        </p:txBody>
      </p:sp>
      <p:sp>
        <p:nvSpPr>
          <p:cNvPr id="59394" name="2 İçerik Yer Tutucusu"/>
          <p:cNvSpPr>
            <a:spLocks noGrp="1"/>
          </p:cNvSpPr>
          <p:nvPr>
            <p:ph idx="4294967295"/>
          </p:nvPr>
        </p:nvSpPr>
        <p:spPr>
          <a:xfrm>
            <a:off x="0" y="428625"/>
            <a:ext cx="8229600" cy="6429375"/>
          </a:xfrm>
        </p:spPr>
        <p:txBody>
          <a:bodyPr/>
          <a:lstStyle/>
          <a:p>
            <a:pPr eaLnBrk="1" hangingPunct="1">
              <a:buFont typeface="Arial" pitchFamily="34" charset="0"/>
              <a:buNone/>
            </a:pPr>
            <a:r>
              <a:rPr lang="tr-TR" dirty="0">
                <a:solidFill>
                  <a:srgbClr val="FF0000"/>
                </a:solidFill>
                <a:latin typeface="Times New Roman" pitchFamily="18" charset="0"/>
                <a:cs typeface="Times New Roman" pitchFamily="18" charset="0"/>
              </a:rPr>
              <a:t>	Örnek:</a:t>
            </a:r>
            <a:r>
              <a:rPr lang="tr-TR" b="1" dirty="0">
                <a:solidFill>
                  <a:srgbClr val="FF0000"/>
                </a:solidFill>
                <a:latin typeface="Times New Roman" pitchFamily="18" charset="0"/>
                <a:cs typeface="Times New Roman" pitchFamily="18" charset="0"/>
              </a:rPr>
              <a:t> </a:t>
            </a:r>
            <a:endParaRPr lang="tr-TR" dirty="0">
              <a:solidFill>
                <a:srgbClr val="FF0000"/>
              </a:solidFill>
              <a:latin typeface="Times New Roman" pitchFamily="18" charset="0"/>
              <a:cs typeface="Times New Roman" pitchFamily="18" charset="0"/>
            </a:endParaRPr>
          </a:p>
          <a:p>
            <a:pPr eaLnBrk="1" hangingPunct="1">
              <a:lnSpc>
                <a:spcPct val="150000"/>
              </a:lnSpc>
              <a:buFont typeface="Arial" pitchFamily="34" charset="0"/>
              <a:buNone/>
            </a:pPr>
            <a:r>
              <a:rPr lang="tr-TR" sz="1400" dirty="0">
                <a:latin typeface="Times New Roman" pitchFamily="18" charset="0"/>
                <a:cs typeface="Times New Roman" pitchFamily="18" charset="0"/>
              </a:rPr>
              <a:t>	</a:t>
            </a:r>
            <a:r>
              <a:rPr lang="tr-TR" sz="1600" dirty="0" err="1">
                <a:latin typeface="Times New Roman" pitchFamily="18" charset="0"/>
                <a:cs typeface="Times New Roman" pitchFamily="18" charset="0"/>
              </a:rPr>
              <a:t>Heptan</a:t>
            </a:r>
            <a:r>
              <a:rPr lang="tr-TR" sz="1600" dirty="0">
                <a:latin typeface="Times New Roman" pitchFamily="18" charset="0"/>
                <a:cs typeface="Times New Roman" pitchFamily="18" charset="0"/>
              </a:rPr>
              <a:t> ve oktan 40 </a:t>
            </a:r>
            <a:r>
              <a:rPr lang="tr-TR" sz="1600" baseline="30000" dirty="0">
                <a:latin typeface="Times New Roman" pitchFamily="18" charset="0"/>
                <a:cs typeface="Times New Roman" pitchFamily="18" charset="0"/>
              </a:rPr>
              <a:t>O</a:t>
            </a:r>
            <a:r>
              <a:rPr lang="tr-TR" sz="1600" dirty="0">
                <a:latin typeface="Times New Roman" pitchFamily="18" charset="0"/>
                <a:cs typeface="Times New Roman" pitchFamily="18" charset="0"/>
              </a:rPr>
              <a:t>C de ideal çözelti oluştururlar. Bu sıcaklıkta </a:t>
            </a:r>
            <a:r>
              <a:rPr lang="tr-TR" sz="1600" dirty="0" err="1">
                <a:latin typeface="Times New Roman" pitchFamily="18" charset="0"/>
                <a:cs typeface="Times New Roman" pitchFamily="18" charset="0"/>
              </a:rPr>
              <a:t>heptanın</a:t>
            </a:r>
            <a:r>
              <a:rPr lang="tr-TR" sz="1600" dirty="0">
                <a:latin typeface="Times New Roman" pitchFamily="18" charset="0"/>
                <a:cs typeface="Times New Roman" pitchFamily="18" charset="0"/>
              </a:rPr>
              <a:t> buhar basıncı 0,121 </a:t>
            </a:r>
            <a:r>
              <a:rPr lang="tr-TR" sz="1600" dirty="0" err="1">
                <a:latin typeface="Times New Roman" pitchFamily="18" charset="0"/>
                <a:cs typeface="Times New Roman" pitchFamily="18" charset="0"/>
              </a:rPr>
              <a:t>atm</a:t>
            </a:r>
            <a:r>
              <a:rPr lang="tr-TR" sz="1600" dirty="0">
                <a:latin typeface="Times New Roman" pitchFamily="18" charset="0"/>
                <a:cs typeface="Times New Roman" pitchFamily="18" charset="0"/>
              </a:rPr>
              <a:t> ve oktanın buhar basıncı ise 0,026 </a:t>
            </a:r>
            <a:r>
              <a:rPr lang="tr-TR" sz="1600" dirty="0" err="1">
                <a:latin typeface="Times New Roman" pitchFamily="18" charset="0"/>
                <a:cs typeface="Times New Roman" pitchFamily="18" charset="0"/>
              </a:rPr>
              <a:t>atm</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dir</a:t>
            </a:r>
            <a:r>
              <a:rPr lang="tr-TR" sz="1600" dirty="0">
                <a:latin typeface="Times New Roman" pitchFamily="18" charset="0"/>
                <a:cs typeface="Times New Roman" pitchFamily="18" charset="0"/>
              </a:rPr>
              <a:t>. 3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heptan</a:t>
            </a:r>
            <a:r>
              <a:rPr lang="tr-TR" sz="1600" dirty="0">
                <a:latin typeface="Times New Roman" pitchFamily="18" charset="0"/>
                <a:cs typeface="Times New Roman" pitchFamily="18" charset="0"/>
              </a:rPr>
              <a:t> ve 5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oktandan oluşan bir çözeltinin aynı sıcaklıkta buhar basıncı ne olur?</a:t>
            </a:r>
          </a:p>
          <a:p>
            <a:pPr eaLnBrk="1" hangingPunct="1">
              <a:buFont typeface="Arial" pitchFamily="34" charset="0"/>
              <a:buNone/>
            </a:pPr>
            <a:r>
              <a:rPr lang="tr-TR" sz="1400" dirty="0">
                <a:latin typeface="Times New Roman" pitchFamily="18" charset="0"/>
                <a:cs typeface="Times New Roman" pitchFamily="18" charset="0"/>
              </a:rPr>
              <a:t>	</a:t>
            </a:r>
          </a:p>
          <a:p>
            <a:pPr eaLnBrk="1" hangingPunct="1">
              <a:lnSpc>
                <a:spcPct val="150000"/>
              </a:lnSpc>
              <a:buFont typeface="Arial" pitchFamily="34" charset="0"/>
              <a:buNone/>
            </a:pP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P</a:t>
            </a:r>
            <a:r>
              <a:rPr lang="tr-TR" sz="1600" baseline="30000" dirty="0" err="1">
                <a:latin typeface="Times New Roman" pitchFamily="18" charset="0"/>
                <a:cs typeface="Times New Roman" pitchFamily="18" charset="0"/>
              </a:rPr>
              <a:t>o</a:t>
            </a:r>
            <a:r>
              <a:rPr lang="tr-TR" sz="1600" baseline="-25000" dirty="0" err="1">
                <a:latin typeface="Times New Roman" pitchFamily="18" charset="0"/>
                <a:cs typeface="Times New Roman" pitchFamily="18" charset="0"/>
              </a:rPr>
              <a:t>hep</a:t>
            </a:r>
            <a:r>
              <a:rPr lang="tr-TR" sz="1600" dirty="0">
                <a:latin typeface="Times New Roman" pitchFamily="18" charset="0"/>
                <a:cs typeface="Times New Roman" pitchFamily="18" charset="0"/>
              </a:rPr>
              <a:t>=  0,121 </a:t>
            </a:r>
            <a:r>
              <a:rPr lang="tr-TR" sz="1600" dirty="0" err="1">
                <a:latin typeface="Times New Roman" pitchFamily="18" charset="0"/>
                <a:cs typeface="Times New Roman" pitchFamily="18" charset="0"/>
              </a:rPr>
              <a:t>atm</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P</a:t>
            </a:r>
            <a:r>
              <a:rPr lang="tr-TR" sz="1600" baseline="30000" dirty="0" err="1">
                <a:latin typeface="Times New Roman" pitchFamily="18" charset="0"/>
                <a:cs typeface="Times New Roman" pitchFamily="18" charset="0"/>
              </a:rPr>
              <a:t>o</a:t>
            </a:r>
            <a:r>
              <a:rPr lang="tr-TR" sz="1600" baseline="-25000" dirty="0" err="1">
                <a:latin typeface="Times New Roman" pitchFamily="18" charset="0"/>
                <a:cs typeface="Times New Roman" pitchFamily="18" charset="0"/>
              </a:rPr>
              <a:t>ok</a:t>
            </a:r>
            <a:r>
              <a:rPr lang="tr-TR" sz="1600" baseline="-25000" dirty="0">
                <a:latin typeface="Times New Roman" pitchFamily="18" charset="0"/>
                <a:cs typeface="Times New Roman" pitchFamily="18" charset="0"/>
              </a:rPr>
              <a:t> </a:t>
            </a:r>
            <a:r>
              <a:rPr lang="tr-TR" sz="1600" dirty="0">
                <a:latin typeface="Times New Roman" pitchFamily="18" charset="0"/>
                <a:cs typeface="Times New Roman" pitchFamily="18" charset="0"/>
              </a:rPr>
              <a:t>=  0,026  </a:t>
            </a:r>
            <a:r>
              <a:rPr lang="tr-TR" sz="1600" dirty="0" err="1">
                <a:latin typeface="Times New Roman" pitchFamily="18" charset="0"/>
                <a:cs typeface="Times New Roman" pitchFamily="18" charset="0"/>
              </a:rPr>
              <a:t>atm</a:t>
            </a:r>
            <a:r>
              <a:rPr lang="tr-TR" sz="1600" dirty="0">
                <a:latin typeface="Times New Roman" pitchFamily="18" charset="0"/>
                <a:cs typeface="Times New Roman" pitchFamily="18" charset="0"/>
              </a:rPr>
              <a:t> </a:t>
            </a:r>
          </a:p>
          <a:p>
            <a:pPr eaLnBrk="1" hangingPunct="1">
              <a:lnSpc>
                <a:spcPct val="150000"/>
              </a:lnSpc>
              <a:buFont typeface="Arial" pitchFamily="34" charset="0"/>
              <a:buNone/>
            </a:pPr>
            <a:r>
              <a:rPr lang="tr-TR"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t>
            </a:r>
            <a:r>
              <a:rPr lang="en-US" sz="1600" baseline="-25000" dirty="0" err="1">
                <a:latin typeface="Times New Roman" pitchFamily="18" charset="0"/>
                <a:cs typeface="Times New Roman" pitchFamily="18" charset="0"/>
              </a:rPr>
              <a:t>hep</a:t>
            </a:r>
            <a:r>
              <a:rPr lang="en-US" sz="1600" dirty="0">
                <a:latin typeface="Times New Roman" pitchFamily="18" charset="0"/>
                <a:cs typeface="Times New Roman" pitchFamily="18" charset="0"/>
              </a:rPr>
              <a:t> = 3 mol</a:t>
            </a:r>
            <a:endParaRPr lang="tr-TR"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t>
            </a:r>
            <a:r>
              <a:rPr lang="en-US" sz="1600" baseline="-25000" dirty="0" err="1">
                <a:latin typeface="Times New Roman" pitchFamily="18" charset="0"/>
                <a:cs typeface="Times New Roman" pitchFamily="18" charset="0"/>
              </a:rPr>
              <a:t>ok</a:t>
            </a:r>
            <a:r>
              <a:rPr lang="en-US" sz="1600" dirty="0">
                <a:latin typeface="Times New Roman" pitchFamily="18" charset="0"/>
                <a:cs typeface="Times New Roman" pitchFamily="18" charset="0"/>
              </a:rPr>
              <a:t> = 5 mol</a:t>
            </a:r>
            <a:endParaRPr lang="tr-TR" sz="1600" dirty="0">
              <a:latin typeface="Times New Roman" pitchFamily="18" charset="0"/>
              <a:cs typeface="Times New Roman" pitchFamily="18" charset="0"/>
            </a:endParaRPr>
          </a:p>
          <a:p>
            <a:pPr eaLnBrk="1" hangingPunct="1">
              <a:buFont typeface="Arial" pitchFamily="34" charset="0"/>
              <a:buNone/>
            </a:pPr>
            <a:endParaRPr lang="tr-TR" dirty="0">
              <a:latin typeface="Times New Roman" pitchFamily="18" charset="0"/>
              <a:cs typeface="Times New Roman" pitchFamily="18" charset="0"/>
            </a:endParaRPr>
          </a:p>
        </p:txBody>
      </p:sp>
      <p:sp>
        <p:nvSpPr>
          <p:cNvPr id="59395"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1" hangingPunct="1"/>
            <a:endParaRPr lang="tr-TR">
              <a:latin typeface="Calibri" pitchFamily="34" charset="0"/>
            </a:endParaRPr>
          </a:p>
        </p:txBody>
      </p:sp>
      <p:sp>
        <p:nvSpPr>
          <p:cNvPr id="59397" name="Rectangle 3"/>
          <p:cNvSpPr>
            <a:spLocks noChangeArrowheads="1"/>
          </p:cNvSpPr>
          <p:nvPr/>
        </p:nvSpPr>
        <p:spPr bwMode="auto">
          <a:xfrm>
            <a:off x="0" y="876300"/>
            <a:ext cx="9144000" cy="0"/>
          </a:xfrm>
          <a:prstGeom prst="rect">
            <a:avLst/>
          </a:prstGeom>
          <a:noFill/>
          <a:ln w="9525">
            <a:noFill/>
            <a:miter lim="800000"/>
            <a:headEnd/>
            <a:tailEnd/>
          </a:ln>
        </p:spPr>
        <p:txBody>
          <a:bodyPr wrap="none" anchor="ctr">
            <a:spAutoFit/>
          </a:bodyPr>
          <a:lstStyle/>
          <a:p>
            <a:pPr eaLnBrk="1" hangingPunct="1"/>
            <a:endParaRPr lang="tr-TR"/>
          </a:p>
        </p:txBody>
      </p:sp>
      <p:sp>
        <p:nvSpPr>
          <p:cNvPr id="59398"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1" hangingPunct="1"/>
            <a:endParaRPr lang="tr-TR">
              <a:latin typeface="Calibri" pitchFamily="34" charset="0"/>
            </a:endParaRPr>
          </a:p>
        </p:txBody>
      </p:sp>
      <p:sp>
        <p:nvSpPr>
          <p:cNvPr id="59400" name="Rectangle 6"/>
          <p:cNvSpPr>
            <a:spLocks noChangeArrowheads="1"/>
          </p:cNvSpPr>
          <p:nvPr/>
        </p:nvSpPr>
        <p:spPr bwMode="auto">
          <a:xfrm>
            <a:off x="0" y="876300"/>
            <a:ext cx="9144000" cy="0"/>
          </a:xfrm>
          <a:prstGeom prst="rect">
            <a:avLst/>
          </a:prstGeom>
          <a:noFill/>
          <a:ln w="9525">
            <a:noFill/>
            <a:miter lim="800000"/>
            <a:headEnd/>
            <a:tailEnd/>
          </a:ln>
        </p:spPr>
        <p:txBody>
          <a:bodyPr wrap="none" anchor="ctr">
            <a:spAutoFit/>
          </a:bodyPr>
          <a:lstStyle/>
          <a:p>
            <a:pPr eaLnBrk="1" hangingPunct="1"/>
            <a:endParaRPr lang="tr-TR"/>
          </a:p>
        </p:txBody>
      </p:sp>
      <p:sp>
        <p:nvSpPr>
          <p:cNvPr id="59401"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1" hangingPunct="1"/>
            <a:endParaRPr lang="tr-TR">
              <a:latin typeface="Calibri" pitchFamily="34" charset="0"/>
            </a:endParaRPr>
          </a:p>
        </p:txBody>
      </p:sp>
      <p:sp>
        <p:nvSpPr>
          <p:cNvPr id="59403" name="Rectangle 9"/>
          <p:cNvSpPr>
            <a:spLocks noChangeArrowheads="1"/>
          </p:cNvSpPr>
          <p:nvPr/>
        </p:nvSpPr>
        <p:spPr bwMode="auto">
          <a:xfrm>
            <a:off x="0" y="685800"/>
            <a:ext cx="9144000" cy="0"/>
          </a:xfrm>
          <a:prstGeom prst="rect">
            <a:avLst/>
          </a:prstGeom>
          <a:noFill/>
          <a:ln w="9525">
            <a:noFill/>
            <a:miter lim="800000"/>
            <a:headEnd/>
            <a:tailEnd/>
          </a:ln>
        </p:spPr>
        <p:txBody>
          <a:bodyPr wrap="none" anchor="ctr">
            <a:spAutoFit/>
          </a:bodyPr>
          <a:lstStyle/>
          <a:p>
            <a:pPr eaLnBrk="1" hangingPunct="1"/>
            <a:endParaRPr lang="tr-TR"/>
          </a:p>
        </p:txBody>
      </p:sp>
      <p:sp>
        <p:nvSpPr>
          <p:cNvPr id="59404" name="Rectangle 1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1" hangingPunct="1"/>
            <a:endParaRPr lang="tr-TR">
              <a:latin typeface="Calibri" pitchFamily="34" charset="0"/>
            </a:endParaRPr>
          </a:p>
        </p:txBody>
      </p:sp>
      <p:sp>
        <p:nvSpPr>
          <p:cNvPr id="59406" name="Rectangle 12"/>
          <p:cNvSpPr>
            <a:spLocks noChangeArrowheads="1"/>
          </p:cNvSpPr>
          <p:nvPr/>
        </p:nvSpPr>
        <p:spPr bwMode="auto">
          <a:xfrm>
            <a:off x="0" y="676275"/>
            <a:ext cx="9144000" cy="0"/>
          </a:xfrm>
          <a:prstGeom prst="rect">
            <a:avLst/>
          </a:prstGeom>
          <a:noFill/>
          <a:ln w="9525">
            <a:noFill/>
            <a:miter lim="800000"/>
            <a:headEnd/>
            <a:tailEnd/>
          </a:ln>
        </p:spPr>
        <p:txBody>
          <a:bodyPr wrap="none" anchor="ctr">
            <a:spAutoFit/>
          </a:bodyPr>
          <a:lstStyle/>
          <a:p>
            <a:pPr eaLnBrk="1" hangingPunct="1"/>
            <a:endParaRPr lang="tr-TR"/>
          </a:p>
        </p:txBody>
      </p:sp>
      <p:sp>
        <p:nvSpPr>
          <p:cNvPr id="59407" name="Rectangle 1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1" hangingPunct="1"/>
            <a:endParaRPr lang="tr-TR">
              <a:latin typeface="Calibri" pitchFamily="34" charset="0"/>
            </a:endParaRPr>
          </a:p>
        </p:txBody>
      </p:sp>
      <p:sp>
        <p:nvSpPr>
          <p:cNvPr id="59409" name="Rectangle 15"/>
          <p:cNvSpPr>
            <a:spLocks noChangeArrowheads="1"/>
          </p:cNvSpPr>
          <p:nvPr/>
        </p:nvSpPr>
        <p:spPr bwMode="auto">
          <a:xfrm>
            <a:off x="0" y="676275"/>
            <a:ext cx="9144000" cy="0"/>
          </a:xfrm>
          <a:prstGeom prst="rect">
            <a:avLst/>
          </a:prstGeom>
          <a:noFill/>
          <a:ln w="9525">
            <a:noFill/>
            <a:miter lim="800000"/>
            <a:headEnd/>
            <a:tailEnd/>
          </a:ln>
        </p:spPr>
        <p:txBody>
          <a:bodyPr wrap="none" anchor="ctr">
            <a:spAutoFit/>
          </a:bodyPr>
          <a:lstStyle/>
          <a:p>
            <a:pPr eaLnBrk="1" hangingPunct="1"/>
            <a:endParaRPr lang="tr-TR"/>
          </a:p>
        </p:txBody>
      </p:sp>
      <p:sp>
        <p:nvSpPr>
          <p:cNvPr id="59410" name="Rectangle 1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1" hangingPunct="1"/>
            <a:endParaRPr lang="tr-TR">
              <a:latin typeface="Calibri" pitchFamily="34" charset="0"/>
            </a:endParaRPr>
          </a:p>
        </p:txBody>
      </p:sp>
      <p:sp>
        <p:nvSpPr>
          <p:cNvPr id="59412" name="Rectangle 18"/>
          <p:cNvSpPr>
            <a:spLocks noChangeArrowheads="1"/>
          </p:cNvSpPr>
          <p:nvPr/>
        </p:nvSpPr>
        <p:spPr bwMode="auto">
          <a:xfrm>
            <a:off x="0" y="666750"/>
            <a:ext cx="9144000" cy="0"/>
          </a:xfrm>
          <a:prstGeom prst="rect">
            <a:avLst/>
          </a:prstGeom>
          <a:noFill/>
          <a:ln w="9525">
            <a:noFill/>
            <a:miter lim="800000"/>
            <a:headEnd/>
            <a:tailEnd/>
          </a:ln>
        </p:spPr>
        <p:txBody>
          <a:bodyPr wrap="none" anchor="ctr">
            <a:spAutoFit/>
          </a:bodyPr>
          <a:lstStyle/>
          <a:p>
            <a:pPr eaLnBrk="1" hangingPunct="1"/>
            <a:endParaRPr lang="tr-TR"/>
          </a:p>
        </p:txBody>
      </p:sp>
      <p:sp>
        <p:nvSpPr>
          <p:cNvPr id="59413" name="Rectangle 20"/>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1" hangingPunct="1"/>
            <a:endParaRPr lang="tr-TR">
              <a:latin typeface="Calibri" pitchFamily="34" charset="0"/>
            </a:endParaRPr>
          </a:p>
        </p:txBody>
      </p:sp>
      <p:sp>
        <p:nvSpPr>
          <p:cNvPr id="59415" name="Rectangle 21"/>
          <p:cNvSpPr>
            <a:spLocks noChangeArrowheads="1"/>
          </p:cNvSpPr>
          <p:nvPr/>
        </p:nvSpPr>
        <p:spPr bwMode="auto">
          <a:xfrm>
            <a:off x="0" y="676275"/>
            <a:ext cx="9144000" cy="0"/>
          </a:xfrm>
          <a:prstGeom prst="rect">
            <a:avLst/>
          </a:prstGeom>
          <a:noFill/>
          <a:ln w="9525">
            <a:noFill/>
            <a:miter lim="800000"/>
            <a:headEnd/>
            <a:tailEnd/>
          </a:ln>
        </p:spPr>
        <p:txBody>
          <a:bodyPr wrap="none" anchor="ctr">
            <a:spAutoFit/>
          </a:bodyPr>
          <a:lstStyle/>
          <a:p>
            <a:pPr eaLnBrk="1" hangingPunct="1"/>
            <a:endParaRPr lang="tr-TR"/>
          </a:p>
        </p:txBody>
      </p:sp>
      <p:sp>
        <p:nvSpPr>
          <p:cNvPr id="59416" name="Rectangle 2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1" hangingPunct="1"/>
            <a:endParaRPr lang="tr-TR">
              <a:latin typeface="Calibri" pitchFamily="34" charset="0"/>
            </a:endParaRPr>
          </a:p>
        </p:txBody>
      </p:sp>
      <p:sp>
        <p:nvSpPr>
          <p:cNvPr id="59418" name="Rectangle 24"/>
          <p:cNvSpPr>
            <a:spLocks noChangeArrowheads="1"/>
          </p:cNvSpPr>
          <p:nvPr/>
        </p:nvSpPr>
        <p:spPr bwMode="auto">
          <a:xfrm>
            <a:off x="0" y="676275"/>
            <a:ext cx="9144000" cy="0"/>
          </a:xfrm>
          <a:prstGeom prst="rect">
            <a:avLst/>
          </a:prstGeom>
          <a:noFill/>
          <a:ln w="9525">
            <a:noFill/>
            <a:miter lim="800000"/>
            <a:headEnd/>
            <a:tailEnd/>
          </a:ln>
        </p:spPr>
        <p:txBody>
          <a:bodyPr wrap="none" anchor="ctr">
            <a:spAutoFit/>
          </a:bodyPr>
          <a:lstStyle/>
          <a:p>
            <a:pPr eaLnBrk="1" hangingPunct="1"/>
            <a:endParaRPr lang="tr-TR"/>
          </a:p>
        </p:txBody>
      </p:sp>
      <p:sp>
        <p:nvSpPr>
          <p:cNvPr id="59419" name="Rectangle 2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1" hangingPunct="1"/>
            <a:endParaRPr lang="tr-TR">
              <a:latin typeface="Calibri" pitchFamily="34" charset="0"/>
            </a:endParaRPr>
          </a:p>
        </p:txBody>
      </p:sp>
      <p:sp>
        <p:nvSpPr>
          <p:cNvPr id="59421" name="Rectangle 27"/>
          <p:cNvSpPr>
            <a:spLocks noChangeArrowheads="1"/>
          </p:cNvSpPr>
          <p:nvPr/>
        </p:nvSpPr>
        <p:spPr bwMode="auto">
          <a:xfrm>
            <a:off x="0" y="676275"/>
            <a:ext cx="9144000" cy="0"/>
          </a:xfrm>
          <a:prstGeom prst="rect">
            <a:avLst/>
          </a:prstGeom>
          <a:noFill/>
          <a:ln w="9525">
            <a:noFill/>
            <a:miter lim="800000"/>
            <a:headEnd/>
            <a:tailEnd/>
          </a:ln>
        </p:spPr>
        <p:txBody>
          <a:bodyPr wrap="none" anchor="ctr">
            <a:spAutoFit/>
          </a:bodyPr>
          <a:lstStyle/>
          <a:p>
            <a:pPr eaLnBrk="1" hangingPunct="1"/>
            <a:endParaRPr lang="tr-TR"/>
          </a:p>
        </p:txBody>
      </p:sp>
      <p:sp>
        <p:nvSpPr>
          <p:cNvPr id="59422" name="Rectangle 2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1" hangingPunct="1"/>
            <a:endParaRPr lang="tr-TR">
              <a:latin typeface="Calibri" pitchFamily="34" charset="0"/>
            </a:endParaRPr>
          </a:p>
        </p:txBody>
      </p:sp>
      <p:sp>
        <p:nvSpPr>
          <p:cNvPr id="59424" name="Rectangle 30"/>
          <p:cNvSpPr>
            <a:spLocks noChangeArrowheads="1"/>
          </p:cNvSpPr>
          <p:nvPr/>
        </p:nvSpPr>
        <p:spPr bwMode="auto">
          <a:xfrm>
            <a:off x="0" y="676275"/>
            <a:ext cx="9144000" cy="0"/>
          </a:xfrm>
          <a:prstGeom prst="rect">
            <a:avLst/>
          </a:prstGeom>
          <a:noFill/>
          <a:ln w="9525">
            <a:noFill/>
            <a:miter lim="800000"/>
            <a:headEnd/>
            <a:tailEnd/>
          </a:ln>
        </p:spPr>
        <p:txBody>
          <a:bodyPr wrap="none" anchor="ctr">
            <a:spAutoFit/>
          </a:bodyPr>
          <a:lstStyle/>
          <a:p>
            <a:pPr eaLnBrk="1" hangingPunct="1"/>
            <a:endParaRPr lang="tr-TR"/>
          </a:p>
        </p:txBody>
      </p:sp>
      <p:sp>
        <p:nvSpPr>
          <p:cNvPr id="59425" name="Rectangle 3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1" hangingPunct="1"/>
            <a:endParaRPr lang="tr-TR">
              <a:latin typeface="Calibri" pitchFamily="34" charset="0"/>
            </a:endParaRPr>
          </a:p>
        </p:txBody>
      </p:sp>
      <p:sp>
        <p:nvSpPr>
          <p:cNvPr id="59427" name="Rectangle 33"/>
          <p:cNvSpPr>
            <a:spLocks noChangeArrowheads="1"/>
          </p:cNvSpPr>
          <p:nvPr/>
        </p:nvSpPr>
        <p:spPr bwMode="auto">
          <a:xfrm>
            <a:off x="0" y="676275"/>
            <a:ext cx="9144000" cy="0"/>
          </a:xfrm>
          <a:prstGeom prst="rect">
            <a:avLst/>
          </a:prstGeom>
          <a:noFill/>
          <a:ln w="9525">
            <a:noFill/>
            <a:miter lim="800000"/>
            <a:headEnd/>
            <a:tailEnd/>
          </a:ln>
        </p:spPr>
        <p:txBody>
          <a:bodyPr wrap="none" anchor="ctr">
            <a:spAutoFit/>
          </a:bodyPr>
          <a:lstStyle/>
          <a:p>
            <a:pPr eaLnBrk="1" hangingPunct="1"/>
            <a:endParaRPr lang="tr-TR"/>
          </a:p>
        </p:txBody>
      </p:sp>
      <p:pic>
        <p:nvPicPr>
          <p:cNvPr id="24577" name="Picture 1"/>
          <p:cNvPicPr>
            <a:picLocks noChangeAspect="1" noChangeArrowheads="1"/>
          </p:cNvPicPr>
          <p:nvPr/>
        </p:nvPicPr>
        <p:blipFill>
          <a:blip r:embed="rId2" cstate="print"/>
          <a:srcRect/>
          <a:stretch>
            <a:fillRect/>
          </a:stretch>
        </p:blipFill>
        <p:spPr bwMode="auto">
          <a:xfrm>
            <a:off x="714348" y="3685508"/>
            <a:ext cx="2643206" cy="3029640"/>
          </a:xfrm>
          <a:prstGeom prst="rect">
            <a:avLst/>
          </a:prstGeom>
          <a:noFill/>
          <a:ln w="9525">
            <a:noFill/>
            <a:miter lim="800000"/>
            <a:headEnd/>
            <a:tailEnd/>
          </a:ln>
        </p:spPr>
      </p:pic>
      <p:pic>
        <p:nvPicPr>
          <p:cNvPr id="24578" name="Picture 2"/>
          <p:cNvPicPr>
            <a:picLocks noChangeAspect="1" noChangeArrowheads="1"/>
          </p:cNvPicPr>
          <p:nvPr/>
        </p:nvPicPr>
        <p:blipFill>
          <a:blip r:embed="rId3" cstate="print"/>
          <a:srcRect/>
          <a:stretch>
            <a:fillRect/>
          </a:stretch>
        </p:blipFill>
        <p:spPr bwMode="auto">
          <a:xfrm>
            <a:off x="4500562" y="3926868"/>
            <a:ext cx="2500330" cy="2461863"/>
          </a:xfrm>
          <a:prstGeom prst="rect">
            <a:avLst/>
          </a:prstGeom>
          <a:noFill/>
          <a:ln w="9525">
            <a:noFill/>
            <a:miter lim="800000"/>
            <a:headEnd/>
            <a:tailEnd/>
          </a:ln>
        </p:spPr>
      </p:pic>
    </p:spTree>
    <p:extLst>
      <p:ext uri="{BB962C8B-B14F-4D97-AF65-F5344CB8AC3E}">
        <p14:creationId xmlns:p14="http://schemas.microsoft.com/office/powerpoint/2010/main" val="33022437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55</a:t>
            </a:fld>
            <a:endParaRPr lang="tr-TR"/>
          </a:p>
        </p:txBody>
      </p:sp>
      <p:sp>
        <p:nvSpPr>
          <p:cNvPr id="62466" name="1 Başlık"/>
          <p:cNvSpPr>
            <a:spLocks noGrp="1"/>
          </p:cNvSpPr>
          <p:nvPr>
            <p:ph type="title" idx="4294967295"/>
          </p:nvPr>
        </p:nvSpPr>
        <p:spPr>
          <a:xfrm>
            <a:off x="0" y="274638"/>
            <a:ext cx="7800975" cy="511175"/>
          </a:xfrm>
        </p:spPr>
        <p:txBody>
          <a:bodyPr/>
          <a:lstStyle/>
          <a:p>
            <a:pPr algn="l" eaLnBrk="1" hangingPunct="1"/>
            <a:r>
              <a:rPr lang="tr-TR" sz="2400" dirty="0">
                <a:solidFill>
                  <a:srgbClr val="FF0000"/>
                </a:solidFill>
                <a:latin typeface="Times New Roman" pitchFamily="18" charset="0"/>
                <a:cs typeface="Times New Roman" pitchFamily="18" charset="0"/>
              </a:rPr>
              <a:t>Örnek :</a:t>
            </a:r>
          </a:p>
        </p:txBody>
      </p:sp>
      <p:sp>
        <p:nvSpPr>
          <p:cNvPr id="3" name="2 İçerik Yer Tutucusu"/>
          <p:cNvSpPr>
            <a:spLocks noGrp="1"/>
          </p:cNvSpPr>
          <p:nvPr>
            <p:ph idx="4294967295"/>
          </p:nvPr>
        </p:nvSpPr>
        <p:spPr>
          <a:xfrm>
            <a:off x="0" y="1000125"/>
            <a:ext cx="8229600" cy="5572125"/>
          </a:xfrm>
        </p:spPr>
        <p:txBody>
          <a:bodyPr>
            <a:normAutofit fontScale="25000" lnSpcReduction="20000"/>
          </a:bodyPr>
          <a:lstStyle/>
          <a:p>
            <a:pPr eaLnBrk="1" hangingPunct="1">
              <a:lnSpc>
                <a:spcPct val="170000"/>
              </a:lnSpc>
              <a:buFont typeface="Arial" pitchFamily="34" charset="0"/>
              <a:buNone/>
              <a:defRPr/>
            </a:pPr>
            <a:br>
              <a:rPr lang="tr-TR" sz="1800" dirty="0"/>
            </a:br>
            <a:r>
              <a:rPr lang="tr-TR" sz="6400" dirty="0">
                <a:latin typeface="Times New Roman" pitchFamily="18" charset="0"/>
                <a:cs typeface="Times New Roman" pitchFamily="18" charset="0"/>
              </a:rPr>
              <a:t>Sıcaklıkları 300 C olan saf eter ve saf asetonun buhar basınçları sırayla 646 </a:t>
            </a:r>
            <a:r>
              <a:rPr lang="tr-TR" sz="6400" dirty="0" err="1">
                <a:latin typeface="Times New Roman" pitchFamily="18" charset="0"/>
                <a:cs typeface="Times New Roman" pitchFamily="18" charset="0"/>
              </a:rPr>
              <a:t>mmHg</a:t>
            </a:r>
            <a:r>
              <a:rPr lang="tr-TR" sz="6400" dirty="0">
                <a:latin typeface="Times New Roman" pitchFamily="18" charset="0"/>
                <a:cs typeface="Times New Roman" pitchFamily="18" charset="0"/>
              </a:rPr>
              <a:t> ve 283 </a:t>
            </a:r>
            <a:r>
              <a:rPr lang="tr-TR" sz="6400" dirty="0" err="1">
                <a:latin typeface="Times New Roman" pitchFamily="18" charset="0"/>
                <a:cs typeface="Times New Roman" pitchFamily="18" charset="0"/>
              </a:rPr>
              <a:t>mmHg</a:t>
            </a:r>
            <a:r>
              <a:rPr lang="tr-TR" sz="6400" dirty="0">
                <a:latin typeface="Times New Roman" pitchFamily="18" charset="0"/>
                <a:cs typeface="Times New Roman" pitchFamily="18" charset="0"/>
              </a:rPr>
              <a:t> olarak verilmektedir. Sıvı fazda eterin </a:t>
            </a:r>
            <a:r>
              <a:rPr lang="tr-TR" sz="6400" dirty="0" err="1">
                <a:latin typeface="Times New Roman" pitchFamily="18" charset="0"/>
                <a:cs typeface="Times New Roman" pitchFamily="18" charset="0"/>
              </a:rPr>
              <a:t>mol</a:t>
            </a:r>
            <a:r>
              <a:rPr lang="tr-TR" sz="6400" dirty="0">
                <a:latin typeface="Times New Roman" pitchFamily="18" charset="0"/>
                <a:cs typeface="Times New Roman" pitchFamily="18" charset="0"/>
              </a:rPr>
              <a:t> kesri 0.5 ise;</a:t>
            </a:r>
          </a:p>
          <a:p>
            <a:pPr eaLnBrk="1" hangingPunct="1">
              <a:lnSpc>
                <a:spcPct val="170000"/>
              </a:lnSpc>
              <a:buFont typeface="Arial" pitchFamily="34" charset="0"/>
              <a:buNone/>
              <a:defRPr/>
            </a:pPr>
            <a:r>
              <a:rPr lang="tr-TR" sz="6400" dirty="0">
                <a:latin typeface="Times New Roman" pitchFamily="18" charset="0"/>
                <a:cs typeface="Times New Roman" pitchFamily="18" charset="0"/>
              </a:rPr>
              <a:t>	a) </a:t>
            </a:r>
            <a:r>
              <a:rPr lang="tr-TR" sz="6400" dirty="0" err="1">
                <a:latin typeface="Times New Roman" pitchFamily="18" charset="0"/>
                <a:cs typeface="Times New Roman" pitchFamily="18" charset="0"/>
              </a:rPr>
              <a:t>Herbir</a:t>
            </a:r>
            <a:r>
              <a:rPr lang="tr-TR" sz="6400" dirty="0">
                <a:latin typeface="Times New Roman" pitchFamily="18" charset="0"/>
                <a:cs typeface="Times New Roman" pitchFamily="18" charset="0"/>
              </a:rPr>
              <a:t> bileşenin kısmi basıncını,</a:t>
            </a:r>
            <a:br>
              <a:rPr lang="tr-TR" sz="6400" dirty="0">
                <a:latin typeface="Times New Roman" pitchFamily="18" charset="0"/>
                <a:cs typeface="Times New Roman" pitchFamily="18" charset="0"/>
              </a:rPr>
            </a:br>
            <a:r>
              <a:rPr lang="tr-TR" sz="6400" dirty="0">
                <a:latin typeface="Times New Roman" pitchFamily="18" charset="0"/>
                <a:cs typeface="Times New Roman" pitchFamily="18" charset="0"/>
              </a:rPr>
              <a:t>b) Toplam basıncı,</a:t>
            </a:r>
            <a:br>
              <a:rPr lang="tr-TR" sz="6400" dirty="0">
                <a:latin typeface="Times New Roman" pitchFamily="18" charset="0"/>
                <a:cs typeface="Times New Roman" pitchFamily="18" charset="0"/>
              </a:rPr>
            </a:br>
            <a:r>
              <a:rPr lang="tr-TR" sz="6400" dirty="0">
                <a:latin typeface="Times New Roman" pitchFamily="18" charset="0"/>
                <a:cs typeface="Times New Roman" pitchFamily="18" charset="0"/>
              </a:rPr>
              <a:t>c) Buhar fazının bileşimini bulunuz.</a:t>
            </a:r>
            <a:br>
              <a:rPr lang="tr-TR" sz="6400" dirty="0">
                <a:latin typeface="Times New Roman" pitchFamily="18" charset="0"/>
                <a:cs typeface="Times New Roman" pitchFamily="18" charset="0"/>
              </a:rPr>
            </a:br>
            <a:r>
              <a:rPr lang="tr-TR" sz="6400" dirty="0">
                <a:latin typeface="Times New Roman" pitchFamily="18" charset="0"/>
                <a:cs typeface="Times New Roman" pitchFamily="18" charset="0"/>
              </a:rPr>
              <a:t>Çözüm:</a:t>
            </a:r>
            <a:br>
              <a:rPr lang="tr-TR" sz="6400" dirty="0">
                <a:latin typeface="Times New Roman" pitchFamily="18" charset="0"/>
                <a:cs typeface="Times New Roman" pitchFamily="18" charset="0"/>
              </a:rPr>
            </a:br>
            <a:r>
              <a:rPr lang="tr-TR" sz="6400" dirty="0">
                <a:latin typeface="Times New Roman" pitchFamily="18" charset="0"/>
                <a:cs typeface="Times New Roman" pitchFamily="18" charset="0"/>
              </a:rPr>
              <a:t>a)Etil eteri 1, asetonu ise 2 ile </a:t>
            </a:r>
            <a:r>
              <a:rPr lang="tr-TR" sz="6400" dirty="0" err="1">
                <a:latin typeface="Times New Roman" pitchFamily="18" charset="0"/>
                <a:cs typeface="Times New Roman" pitchFamily="18" charset="0"/>
              </a:rPr>
              <a:t>indisleyerek</a:t>
            </a:r>
            <a:r>
              <a:rPr lang="tr-TR" sz="6400" dirty="0">
                <a:latin typeface="Times New Roman" pitchFamily="18" charset="0"/>
                <a:cs typeface="Times New Roman" pitchFamily="18" charset="0"/>
              </a:rPr>
              <a:t> hesaplamaları yapalım:</a:t>
            </a:r>
            <a:br>
              <a:rPr lang="tr-TR" sz="6400" dirty="0">
                <a:latin typeface="Times New Roman" pitchFamily="18" charset="0"/>
                <a:cs typeface="Times New Roman" pitchFamily="18" charset="0"/>
              </a:rPr>
            </a:br>
            <a:r>
              <a:rPr lang="tr-TR" sz="6400" dirty="0">
                <a:latin typeface="Times New Roman" pitchFamily="18" charset="0"/>
                <a:cs typeface="Times New Roman" pitchFamily="18" charset="0"/>
              </a:rPr>
              <a:t>P</a:t>
            </a:r>
            <a:r>
              <a:rPr lang="tr-TR" sz="6400" baseline="-25000" dirty="0">
                <a:latin typeface="Times New Roman" pitchFamily="18" charset="0"/>
                <a:cs typeface="Times New Roman" pitchFamily="18" charset="0"/>
              </a:rPr>
              <a:t>1</a:t>
            </a:r>
            <a:r>
              <a:rPr lang="tr-TR" sz="6400" dirty="0">
                <a:latin typeface="Times New Roman" pitchFamily="18" charset="0"/>
                <a:cs typeface="Times New Roman" pitchFamily="18" charset="0"/>
              </a:rPr>
              <a:t> = X </a:t>
            </a:r>
            <a:r>
              <a:rPr lang="tr-TR" sz="6400" baseline="-25000" dirty="0">
                <a:latin typeface="Times New Roman" pitchFamily="18" charset="0"/>
                <a:cs typeface="Times New Roman" pitchFamily="18" charset="0"/>
              </a:rPr>
              <a:t>1</a:t>
            </a:r>
            <a:r>
              <a:rPr lang="tr-TR" sz="6400" dirty="0">
                <a:latin typeface="Times New Roman" pitchFamily="18" charset="0"/>
                <a:cs typeface="Times New Roman" pitchFamily="18" charset="0"/>
              </a:rPr>
              <a:t> P</a:t>
            </a:r>
            <a:r>
              <a:rPr lang="tr-TR" sz="6400" baseline="30000" dirty="0">
                <a:latin typeface="Times New Roman" pitchFamily="18" charset="0"/>
                <a:cs typeface="Times New Roman" pitchFamily="18" charset="0"/>
              </a:rPr>
              <a:t>O</a:t>
            </a:r>
            <a:r>
              <a:rPr lang="tr-TR" sz="6400" baseline="-25000" dirty="0">
                <a:latin typeface="Times New Roman" pitchFamily="18" charset="0"/>
                <a:cs typeface="Times New Roman" pitchFamily="18" charset="0"/>
              </a:rPr>
              <a:t>1</a:t>
            </a:r>
            <a:endParaRPr lang="tr-TR" sz="6400" dirty="0">
              <a:latin typeface="Times New Roman" pitchFamily="18" charset="0"/>
              <a:cs typeface="Times New Roman" pitchFamily="18" charset="0"/>
            </a:endParaRPr>
          </a:p>
          <a:p>
            <a:pPr eaLnBrk="1" hangingPunct="1">
              <a:lnSpc>
                <a:spcPct val="170000"/>
              </a:lnSpc>
              <a:buFont typeface="Arial" pitchFamily="34" charset="0"/>
              <a:buNone/>
              <a:defRPr/>
            </a:pPr>
            <a:r>
              <a:rPr lang="tr-TR" sz="6400" dirty="0">
                <a:latin typeface="Times New Roman" pitchFamily="18" charset="0"/>
                <a:cs typeface="Times New Roman" pitchFamily="18" charset="0"/>
              </a:rPr>
              <a:t>	P</a:t>
            </a:r>
            <a:r>
              <a:rPr lang="tr-TR" sz="6400" baseline="-25000" dirty="0">
                <a:latin typeface="Times New Roman" pitchFamily="18" charset="0"/>
                <a:cs typeface="Times New Roman" pitchFamily="18" charset="0"/>
              </a:rPr>
              <a:t>2</a:t>
            </a:r>
            <a:r>
              <a:rPr lang="tr-TR" sz="6400" dirty="0">
                <a:latin typeface="Times New Roman" pitchFamily="18" charset="0"/>
                <a:cs typeface="Times New Roman" pitchFamily="18" charset="0"/>
              </a:rPr>
              <a:t> = X </a:t>
            </a:r>
            <a:r>
              <a:rPr lang="tr-TR" sz="6400" baseline="-25000" dirty="0">
                <a:latin typeface="Times New Roman" pitchFamily="18" charset="0"/>
                <a:cs typeface="Times New Roman" pitchFamily="18" charset="0"/>
              </a:rPr>
              <a:t>2</a:t>
            </a:r>
            <a:r>
              <a:rPr lang="tr-TR" sz="6400" dirty="0">
                <a:latin typeface="Times New Roman" pitchFamily="18" charset="0"/>
                <a:cs typeface="Times New Roman" pitchFamily="18" charset="0"/>
              </a:rPr>
              <a:t> P</a:t>
            </a:r>
            <a:r>
              <a:rPr lang="tr-TR" sz="6400" baseline="30000" dirty="0">
                <a:latin typeface="Times New Roman" pitchFamily="18" charset="0"/>
                <a:cs typeface="Times New Roman" pitchFamily="18" charset="0"/>
              </a:rPr>
              <a:t>O</a:t>
            </a:r>
            <a:r>
              <a:rPr lang="tr-TR" sz="6400" baseline="-25000" dirty="0">
                <a:latin typeface="Times New Roman" pitchFamily="18" charset="0"/>
                <a:cs typeface="Times New Roman" pitchFamily="18" charset="0"/>
              </a:rPr>
              <a:t>2</a:t>
            </a:r>
            <a:endParaRPr lang="tr-TR" sz="6400" dirty="0">
              <a:latin typeface="Times New Roman" pitchFamily="18" charset="0"/>
              <a:cs typeface="Times New Roman" pitchFamily="18" charset="0"/>
            </a:endParaRPr>
          </a:p>
          <a:p>
            <a:pPr eaLnBrk="1" hangingPunct="1">
              <a:lnSpc>
                <a:spcPct val="170000"/>
              </a:lnSpc>
              <a:buFont typeface="Arial" pitchFamily="34" charset="0"/>
              <a:buNone/>
              <a:defRPr/>
            </a:pPr>
            <a:r>
              <a:rPr lang="tr-TR" sz="6400" dirty="0">
                <a:latin typeface="Times New Roman" pitchFamily="18" charset="0"/>
                <a:cs typeface="Times New Roman" pitchFamily="18" charset="0"/>
              </a:rPr>
              <a:t>	p</a:t>
            </a:r>
            <a:r>
              <a:rPr lang="tr-TR" sz="6400" baseline="-25000" dirty="0">
                <a:latin typeface="Times New Roman" pitchFamily="18" charset="0"/>
                <a:cs typeface="Times New Roman" pitchFamily="18" charset="0"/>
              </a:rPr>
              <a:t>1</a:t>
            </a:r>
            <a:r>
              <a:rPr lang="tr-TR" sz="6400" dirty="0">
                <a:latin typeface="Times New Roman" pitchFamily="18" charset="0"/>
                <a:cs typeface="Times New Roman" pitchFamily="18" charset="0"/>
              </a:rPr>
              <a:t>=0.50 x (646 </a:t>
            </a:r>
            <a:r>
              <a:rPr lang="tr-TR" sz="6400" dirty="0" err="1">
                <a:latin typeface="Times New Roman" pitchFamily="18" charset="0"/>
                <a:cs typeface="Times New Roman" pitchFamily="18" charset="0"/>
              </a:rPr>
              <a:t>mmHg</a:t>
            </a:r>
            <a:r>
              <a:rPr lang="tr-TR" sz="6400" dirty="0">
                <a:latin typeface="Times New Roman" pitchFamily="18" charset="0"/>
                <a:cs typeface="Times New Roman" pitchFamily="18" charset="0"/>
              </a:rPr>
              <a:t>) =323 </a:t>
            </a:r>
            <a:r>
              <a:rPr lang="tr-TR" sz="6400" dirty="0" err="1">
                <a:latin typeface="Times New Roman" pitchFamily="18" charset="0"/>
                <a:cs typeface="Times New Roman" pitchFamily="18" charset="0"/>
              </a:rPr>
              <a:t>mmHg</a:t>
            </a:r>
            <a:br>
              <a:rPr lang="tr-TR" sz="6400" dirty="0">
                <a:latin typeface="Times New Roman" pitchFamily="18" charset="0"/>
                <a:cs typeface="Times New Roman" pitchFamily="18" charset="0"/>
              </a:rPr>
            </a:br>
            <a:r>
              <a:rPr lang="tr-TR" sz="6400" dirty="0">
                <a:latin typeface="Times New Roman" pitchFamily="18" charset="0"/>
                <a:cs typeface="Times New Roman" pitchFamily="18" charset="0"/>
              </a:rPr>
              <a:t>p</a:t>
            </a:r>
            <a:r>
              <a:rPr lang="tr-TR" sz="6400" baseline="-25000" dirty="0">
                <a:latin typeface="Times New Roman" pitchFamily="18" charset="0"/>
                <a:cs typeface="Times New Roman" pitchFamily="18" charset="0"/>
              </a:rPr>
              <a:t>2</a:t>
            </a:r>
            <a:r>
              <a:rPr lang="tr-TR" sz="6400" dirty="0">
                <a:latin typeface="Times New Roman" pitchFamily="18" charset="0"/>
                <a:cs typeface="Times New Roman" pitchFamily="18" charset="0"/>
              </a:rPr>
              <a:t>=0.50 x (283 </a:t>
            </a:r>
            <a:r>
              <a:rPr lang="tr-TR" sz="6400" dirty="0" err="1">
                <a:latin typeface="Times New Roman" pitchFamily="18" charset="0"/>
                <a:cs typeface="Times New Roman" pitchFamily="18" charset="0"/>
              </a:rPr>
              <a:t>mmHg</a:t>
            </a:r>
            <a:r>
              <a:rPr lang="tr-TR" sz="6400" dirty="0">
                <a:latin typeface="Times New Roman" pitchFamily="18" charset="0"/>
                <a:cs typeface="Times New Roman" pitchFamily="18" charset="0"/>
              </a:rPr>
              <a:t>) =142 </a:t>
            </a:r>
            <a:r>
              <a:rPr lang="tr-TR" sz="6400" dirty="0" err="1">
                <a:latin typeface="Times New Roman" pitchFamily="18" charset="0"/>
                <a:cs typeface="Times New Roman" pitchFamily="18" charset="0"/>
              </a:rPr>
              <a:t>mmHg</a:t>
            </a:r>
            <a:br>
              <a:rPr lang="tr-TR" sz="6400" dirty="0">
                <a:latin typeface="Times New Roman" pitchFamily="18" charset="0"/>
                <a:cs typeface="Times New Roman" pitchFamily="18" charset="0"/>
              </a:rPr>
            </a:br>
            <a:r>
              <a:rPr lang="tr-TR" sz="6400" dirty="0">
                <a:latin typeface="Times New Roman" pitchFamily="18" charset="0"/>
                <a:cs typeface="Times New Roman" pitchFamily="18" charset="0"/>
              </a:rPr>
              <a:t>b)  p=p</a:t>
            </a:r>
            <a:r>
              <a:rPr lang="tr-TR" sz="6400" baseline="-25000" dirty="0">
                <a:latin typeface="Times New Roman" pitchFamily="18" charset="0"/>
                <a:cs typeface="Times New Roman" pitchFamily="18" charset="0"/>
              </a:rPr>
              <a:t>1</a:t>
            </a:r>
            <a:r>
              <a:rPr lang="tr-TR" sz="6400" dirty="0">
                <a:latin typeface="Times New Roman" pitchFamily="18" charset="0"/>
                <a:cs typeface="Times New Roman" pitchFamily="18" charset="0"/>
              </a:rPr>
              <a:t>+p</a:t>
            </a:r>
            <a:r>
              <a:rPr lang="tr-TR" sz="6400" baseline="-25000" dirty="0">
                <a:latin typeface="Times New Roman" pitchFamily="18" charset="0"/>
                <a:cs typeface="Times New Roman" pitchFamily="18" charset="0"/>
              </a:rPr>
              <a:t>2</a:t>
            </a:r>
            <a:r>
              <a:rPr lang="tr-TR" sz="6400" dirty="0">
                <a:latin typeface="Times New Roman" pitchFamily="18" charset="0"/>
                <a:cs typeface="Times New Roman" pitchFamily="18" charset="0"/>
              </a:rPr>
              <a:t>=323 </a:t>
            </a:r>
            <a:r>
              <a:rPr lang="tr-TR" sz="6400" dirty="0" err="1">
                <a:latin typeface="Times New Roman" pitchFamily="18" charset="0"/>
                <a:cs typeface="Times New Roman" pitchFamily="18" charset="0"/>
              </a:rPr>
              <a:t>mmHg</a:t>
            </a:r>
            <a:r>
              <a:rPr lang="tr-TR" sz="6400" dirty="0">
                <a:latin typeface="Times New Roman" pitchFamily="18" charset="0"/>
                <a:cs typeface="Times New Roman" pitchFamily="18" charset="0"/>
              </a:rPr>
              <a:t> +142 </a:t>
            </a:r>
            <a:r>
              <a:rPr lang="tr-TR" sz="6400" dirty="0" err="1">
                <a:latin typeface="Times New Roman" pitchFamily="18" charset="0"/>
                <a:cs typeface="Times New Roman" pitchFamily="18" charset="0"/>
              </a:rPr>
              <a:t>mmHg</a:t>
            </a:r>
            <a:r>
              <a:rPr lang="tr-TR" sz="6400" dirty="0">
                <a:latin typeface="Times New Roman" pitchFamily="18" charset="0"/>
                <a:cs typeface="Times New Roman" pitchFamily="18" charset="0"/>
              </a:rPr>
              <a:t> =465 </a:t>
            </a:r>
            <a:r>
              <a:rPr lang="tr-TR" sz="6400" dirty="0" err="1">
                <a:latin typeface="Times New Roman" pitchFamily="18" charset="0"/>
                <a:cs typeface="Times New Roman" pitchFamily="18" charset="0"/>
              </a:rPr>
              <a:t>mmHg</a:t>
            </a:r>
            <a:br>
              <a:rPr lang="tr-TR" sz="6400" dirty="0">
                <a:latin typeface="Times New Roman" pitchFamily="18" charset="0"/>
                <a:cs typeface="Times New Roman" pitchFamily="18" charset="0"/>
              </a:rPr>
            </a:br>
            <a:r>
              <a:rPr lang="tr-TR" sz="6400" dirty="0">
                <a:latin typeface="Times New Roman" pitchFamily="18" charset="0"/>
                <a:cs typeface="Times New Roman" pitchFamily="18" charset="0"/>
              </a:rPr>
              <a:t>c)   y</a:t>
            </a:r>
            <a:r>
              <a:rPr lang="tr-TR" sz="6400" baseline="-25000" dirty="0">
                <a:latin typeface="Times New Roman" pitchFamily="18" charset="0"/>
                <a:cs typeface="Times New Roman" pitchFamily="18" charset="0"/>
              </a:rPr>
              <a:t>1</a:t>
            </a:r>
            <a:r>
              <a:rPr lang="tr-TR" sz="6400" dirty="0">
                <a:latin typeface="Times New Roman" pitchFamily="18" charset="0"/>
                <a:cs typeface="Times New Roman" pitchFamily="18" charset="0"/>
              </a:rPr>
              <a:t>=p</a:t>
            </a:r>
            <a:r>
              <a:rPr lang="tr-TR" sz="6400" baseline="-25000" dirty="0">
                <a:latin typeface="Times New Roman" pitchFamily="18" charset="0"/>
                <a:cs typeface="Times New Roman" pitchFamily="18" charset="0"/>
              </a:rPr>
              <a:t>1</a:t>
            </a:r>
            <a:r>
              <a:rPr lang="tr-TR" sz="6400" dirty="0">
                <a:latin typeface="Times New Roman" pitchFamily="18" charset="0"/>
                <a:cs typeface="Times New Roman" pitchFamily="18" charset="0"/>
              </a:rPr>
              <a:t>/p =323 </a:t>
            </a:r>
            <a:r>
              <a:rPr lang="tr-TR" sz="6400" dirty="0" err="1">
                <a:latin typeface="Times New Roman" pitchFamily="18" charset="0"/>
                <a:cs typeface="Times New Roman" pitchFamily="18" charset="0"/>
              </a:rPr>
              <a:t>mmHg</a:t>
            </a:r>
            <a:r>
              <a:rPr lang="tr-TR" sz="6400" dirty="0">
                <a:latin typeface="Times New Roman" pitchFamily="18" charset="0"/>
                <a:cs typeface="Times New Roman" pitchFamily="18" charset="0"/>
              </a:rPr>
              <a:t> /465 </a:t>
            </a:r>
            <a:r>
              <a:rPr lang="tr-TR" sz="6400" dirty="0" err="1">
                <a:latin typeface="Times New Roman" pitchFamily="18" charset="0"/>
                <a:cs typeface="Times New Roman" pitchFamily="18" charset="0"/>
              </a:rPr>
              <a:t>mmHg</a:t>
            </a:r>
            <a:r>
              <a:rPr lang="tr-TR" sz="6400" dirty="0">
                <a:latin typeface="Times New Roman" pitchFamily="18" charset="0"/>
                <a:cs typeface="Times New Roman" pitchFamily="18" charset="0"/>
              </a:rPr>
              <a:t> =0.70</a:t>
            </a:r>
            <a:br>
              <a:rPr lang="tr-TR" sz="6400" dirty="0">
                <a:latin typeface="Times New Roman" pitchFamily="18" charset="0"/>
                <a:cs typeface="Times New Roman" pitchFamily="18" charset="0"/>
              </a:rPr>
            </a:br>
            <a:r>
              <a:rPr lang="tr-TR" sz="6400" dirty="0">
                <a:latin typeface="Times New Roman" pitchFamily="18" charset="0"/>
                <a:cs typeface="Times New Roman" pitchFamily="18" charset="0"/>
              </a:rPr>
              <a:t>      y</a:t>
            </a:r>
            <a:r>
              <a:rPr lang="tr-TR" sz="6400" baseline="-25000" dirty="0">
                <a:latin typeface="Times New Roman" pitchFamily="18" charset="0"/>
                <a:cs typeface="Times New Roman" pitchFamily="18" charset="0"/>
              </a:rPr>
              <a:t>2</a:t>
            </a:r>
            <a:r>
              <a:rPr lang="tr-TR" sz="6400" dirty="0">
                <a:latin typeface="Times New Roman" pitchFamily="18" charset="0"/>
                <a:cs typeface="Times New Roman" pitchFamily="18" charset="0"/>
              </a:rPr>
              <a:t>=p</a:t>
            </a:r>
            <a:r>
              <a:rPr lang="tr-TR" sz="6400" baseline="-25000" dirty="0">
                <a:latin typeface="Times New Roman" pitchFamily="18" charset="0"/>
                <a:cs typeface="Times New Roman" pitchFamily="18" charset="0"/>
              </a:rPr>
              <a:t>2</a:t>
            </a:r>
            <a:r>
              <a:rPr lang="tr-TR" sz="6400" dirty="0">
                <a:latin typeface="Times New Roman" pitchFamily="18" charset="0"/>
                <a:cs typeface="Times New Roman" pitchFamily="18" charset="0"/>
              </a:rPr>
              <a:t>/p =142 </a:t>
            </a:r>
            <a:r>
              <a:rPr lang="tr-TR" sz="6400" dirty="0" err="1">
                <a:latin typeface="Times New Roman" pitchFamily="18" charset="0"/>
                <a:cs typeface="Times New Roman" pitchFamily="18" charset="0"/>
              </a:rPr>
              <a:t>mmHg</a:t>
            </a:r>
            <a:r>
              <a:rPr lang="tr-TR" sz="6400" dirty="0">
                <a:latin typeface="Times New Roman" pitchFamily="18" charset="0"/>
                <a:cs typeface="Times New Roman" pitchFamily="18" charset="0"/>
              </a:rPr>
              <a:t> /465 </a:t>
            </a:r>
            <a:r>
              <a:rPr lang="tr-TR" sz="6400" dirty="0" err="1">
                <a:latin typeface="Times New Roman" pitchFamily="18" charset="0"/>
                <a:cs typeface="Times New Roman" pitchFamily="18" charset="0"/>
              </a:rPr>
              <a:t>mmHg</a:t>
            </a:r>
            <a:r>
              <a:rPr lang="tr-TR" sz="6400" dirty="0">
                <a:latin typeface="Times New Roman" pitchFamily="18" charset="0"/>
                <a:cs typeface="Times New Roman" pitchFamily="18" charset="0"/>
              </a:rPr>
              <a:t> =0.30</a:t>
            </a:r>
            <a:br>
              <a:rPr lang="tr-TR" sz="2900" dirty="0">
                <a:latin typeface="Times New Roman" pitchFamily="18" charset="0"/>
                <a:cs typeface="Times New Roman" pitchFamily="18" charset="0"/>
              </a:rPr>
            </a:br>
            <a:endParaRPr lang="tr-TR" sz="2900" dirty="0">
              <a:latin typeface="Times New Roman" pitchFamily="18" charset="0"/>
              <a:cs typeface="Times New Roman" pitchFamily="18" charset="0"/>
            </a:endParaRPr>
          </a:p>
        </p:txBody>
      </p:sp>
    </p:spTree>
    <p:extLst>
      <p:ext uri="{BB962C8B-B14F-4D97-AF65-F5344CB8AC3E}">
        <p14:creationId xmlns:p14="http://schemas.microsoft.com/office/powerpoint/2010/main" val="20881852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56</a:t>
            </a:fld>
            <a:endParaRPr lang="tr-TR"/>
          </a:p>
        </p:txBody>
      </p:sp>
      <p:sp>
        <p:nvSpPr>
          <p:cNvPr id="61442" name="1 Başlık"/>
          <p:cNvSpPr>
            <a:spLocks noGrp="1"/>
          </p:cNvSpPr>
          <p:nvPr>
            <p:ph type="title" idx="4294967295"/>
          </p:nvPr>
        </p:nvSpPr>
        <p:spPr>
          <a:xfrm>
            <a:off x="914400" y="357188"/>
            <a:ext cx="8229600" cy="725487"/>
          </a:xfrm>
        </p:spPr>
        <p:txBody>
          <a:bodyPr>
            <a:normAutofit/>
          </a:bodyPr>
          <a:lstStyle/>
          <a:p>
            <a:pPr algn="l" eaLnBrk="1" hangingPunct="1"/>
            <a:r>
              <a:rPr lang="tr-TR" sz="2400" dirty="0">
                <a:solidFill>
                  <a:srgbClr val="FF0000"/>
                </a:solidFill>
                <a:latin typeface="Times New Roman" pitchFamily="18" charset="0"/>
                <a:cs typeface="Times New Roman" pitchFamily="18" charset="0"/>
              </a:rPr>
              <a:t>Örnek</a:t>
            </a:r>
          </a:p>
        </p:txBody>
      </p:sp>
      <p:sp>
        <p:nvSpPr>
          <p:cNvPr id="3" name="2 İçerik Yer Tutucusu"/>
          <p:cNvSpPr>
            <a:spLocks noGrp="1"/>
          </p:cNvSpPr>
          <p:nvPr>
            <p:ph idx="4294967295"/>
          </p:nvPr>
        </p:nvSpPr>
        <p:spPr>
          <a:xfrm>
            <a:off x="0" y="1428750"/>
            <a:ext cx="8229600" cy="4525963"/>
          </a:xfrm>
        </p:spPr>
        <p:txBody>
          <a:bodyPr rtlCol="0">
            <a:normAutofit fontScale="47500" lnSpcReduction="20000"/>
          </a:bodyPr>
          <a:lstStyle/>
          <a:p>
            <a:pPr eaLnBrk="1" fontAlgn="auto" hangingPunct="1">
              <a:lnSpc>
                <a:spcPct val="170000"/>
              </a:lnSpc>
              <a:spcAft>
                <a:spcPts val="0"/>
              </a:spcAft>
              <a:buFont typeface="Arial" pitchFamily="34" charset="0"/>
              <a:buNone/>
              <a:defRPr/>
            </a:pPr>
            <a:br>
              <a:rPr lang="tr-TR" kern="1200" dirty="0"/>
            </a:br>
            <a:r>
              <a:rPr lang="tr-TR" kern="1200" dirty="0">
                <a:latin typeface="Times New Roman" pitchFamily="18" charset="0"/>
                <a:cs typeface="Times New Roman" pitchFamily="18" charset="0"/>
              </a:rPr>
              <a:t>Suyun 50  </a:t>
            </a:r>
            <a:r>
              <a:rPr lang="tr-TR" kern="1200" dirty="0" err="1">
                <a:latin typeface="Times New Roman" pitchFamily="18" charset="0"/>
                <a:cs typeface="Times New Roman" pitchFamily="18" charset="0"/>
              </a:rPr>
              <a:t>C’deki</a:t>
            </a:r>
            <a:r>
              <a:rPr lang="tr-TR" kern="1200" dirty="0">
                <a:latin typeface="Times New Roman" pitchFamily="18" charset="0"/>
                <a:cs typeface="Times New Roman" pitchFamily="18" charset="0"/>
              </a:rPr>
              <a:t> buhar basıncı 0.122 </a:t>
            </a:r>
            <a:r>
              <a:rPr lang="tr-TR" kern="1200" dirty="0" err="1">
                <a:latin typeface="Times New Roman" pitchFamily="18" charset="0"/>
                <a:cs typeface="Times New Roman" pitchFamily="18" charset="0"/>
              </a:rPr>
              <a:t>atm’dir</a:t>
            </a:r>
            <a:r>
              <a:rPr lang="tr-TR" kern="1200" dirty="0">
                <a:latin typeface="Times New Roman" pitchFamily="18" charset="0"/>
                <a:cs typeface="Times New Roman" pitchFamily="18" charset="0"/>
              </a:rPr>
              <a:t>. Aynı sıcaklıkta uçucu olmayan bir bileşenin 1.00 </a:t>
            </a:r>
            <a:r>
              <a:rPr lang="tr-TR" kern="1200" dirty="0" err="1">
                <a:latin typeface="Times New Roman" pitchFamily="18" charset="0"/>
                <a:cs typeface="Times New Roman" pitchFamily="18" charset="0"/>
              </a:rPr>
              <a:t>molal</a:t>
            </a:r>
            <a:r>
              <a:rPr lang="tr-TR" kern="1200" dirty="0">
                <a:latin typeface="Times New Roman" pitchFamily="18" charset="0"/>
                <a:cs typeface="Times New Roman" pitchFamily="18" charset="0"/>
              </a:rPr>
              <a:t> sulu çözeltisinin buhar basıncını hesaplayınız.</a:t>
            </a:r>
            <a:br>
              <a:rPr lang="tr-TR" kern="1200" dirty="0">
                <a:latin typeface="Times New Roman" pitchFamily="18" charset="0"/>
                <a:cs typeface="Times New Roman" pitchFamily="18" charset="0"/>
              </a:rPr>
            </a:br>
            <a:br>
              <a:rPr lang="tr-TR" kern="1200" dirty="0">
                <a:latin typeface="Times New Roman" pitchFamily="18" charset="0"/>
                <a:cs typeface="Times New Roman" pitchFamily="18" charset="0"/>
              </a:rPr>
            </a:br>
            <a:r>
              <a:rPr lang="tr-TR" kern="1200" dirty="0">
                <a:latin typeface="Times New Roman" pitchFamily="18" charset="0"/>
                <a:cs typeface="Times New Roman" pitchFamily="18" charset="0"/>
              </a:rPr>
              <a:t>çözüm:</a:t>
            </a:r>
            <a:br>
              <a:rPr lang="tr-TR" kern="1200" dirty="0">
                <a:latin typeface="Times New Roman" pitchFamily="18" charset="0"/>
                <a:cs typeface="Times New Roman" pitchFamily="18" charset="0"/>
              </a:rPr>
            </a:br>
            <a:r>
              <a:rPr lang="tr-TR" kern="1200" dirty="0">
                <a:latin typeface="Times New Roman" pitchFamily="18" charset="0"/>
                <a:cs typeface="Times New Roman" pitchFamily="18" charset="0"/>
              </a:rPr>
              <a:t>Çözeltinin </a:t>
            </a:r>
            <a:r>
              <a:rPr lang="tr-TR" kern="1200" dirty="0" err="1">
                <a:latin typeface="Times New Roman" pitchFamily="18" charset="0"/>
                <a:cs typeface="Times New Roman" pitchFamily="18" charset="0"/>
              </a:rPr>
              <a:t>derişiminin</a:t>
            </a:r>
            <a:r>
              <a:rPr lang="tr-TR" kern="1200" dirty="0">
                <a:latin typeface="Times New Roman" pitchFamily="18" charset="0"/>
                <a:cs typeface="Times New Roman" pitchFamily="18" charset="0"/>
              </a:rPr>
              <a:t> 1.00 m olması 1000 gr suda 1 </a:t>
            </a:r>
            <a:r>
              <a:rPr lang="tr-TR" kern="1200" dirty="0" err="1">
                <a:latin typeface="Times New Roman" pitchFamily="18" charset="0"/>
                <a:cs typeface="Times New Roman" pitchFamily="18" charset="0"/>
              </a:rPr>
              <a:t>mol</a:t>
            </a:r>
            <a:r>
              <a:rPr lang="tr-TR" kern="1200" dirty="0">
                <a:latin typeface="Times New Roman" pitchFamily="18" charset="0"/>
                <a:cs typeface="Times New Roman" pitchFamily="18" charset="0"/>
              </a:rPr>
              <a:t> uçucu olmayan bileşenin çözünmesi demektir. Buna göre çözeltinin buhar basıncı </a:t>
            </a:r>
            <a:br>
              <a:rPr lang="tr-TR" kern="1200" dirty="0">
                <a:latin typeface="Times New Roman" pitchFamily="18" charset="0"/>
                <a:cs typeface="Times New Roman" pitchFamily="18" charset="0"/>
              </a:rPr>
            </a:br>
            <a:r>
              <a:rPr lang="tr-TR" kern="1200" dirty="0">
                <a:latin typeface="Times New Roman" pitchFamily="18" charset="0"/>
                <a:cs typeface="Times New Roman" pitchFamily="18" charset="0"/>
              </a:rPr>
              <a:t>p = p</a:t>
            </a:r>
            <a:r>
              <a:rPr lang="tr-TR" kern="1200" baseline="-25000" dirty="0">
                <a:latin typeface="Times New Roman" pitchFamily="18" charset="0"/>
                <a:cs typeface="Times New Roman" pitchFamily="18" charset="0"/>
              </a:rPr>
              <a:t>1</a:t>
            </a:r>
            <a:r>
              <a:rPr lang="tr-TR" kern="1200" dirty="0">
                <a:latin typeface="Times New Roman" pitchFamily="18" charset="0"/>
                <a:cs typeface="Times New Roman" pitchFamily="18" charset="0"/>
              </a:rPr>
              <a:t>= p0</a:t>
            </a:r>
            <a:r>
              <a:rPr lang="tr-TR" kern="1200" baseline="-25000" dirty="0">
                <a:latin typeface="Times New Roman" pitchFamily="18" charset="0"/>
                <a:cs typeface="Times New Roman" pitchFamily="18" charset="0"/>
              </a:rPr>
              <a:t>1</a:t>
            </a:r>
            <a:r>
              <a:rPr lang="tr-TR" kern="1200" dirty="0">
                <a:latin typeface="Times New Roman" pitchFamily="18" charset="0"/>
                <a:cs typeface="Times New Roman" pitchFamily="18" charset="0"/>
              </a:rPr>
              <a:t> X </a:t>
            </a:r>
            <a:r>
              <a:rPr lang="tr-TR" kern="1200" baseline="-25000" dirty="0">
                <a:latin typeface="Times New Roman" pitchFamily="18" charset="0"/>
                <a:cs typeface="Times New Roman" pitchFamily="18" charset="0"/>
              </a:rPr>
              <a:t>1</a:t>
            </a:r>
            <a:r>
              <a:rPr lang="tr-TR" kern="1200" dirty="0">
                <a:latin typeface="Times New Roman" pitchFamily="18" charset="0"/>
                <a:cs typeface="Times New Roman" pitchFamily="18" charset="0"/>
              </a:rPr>
              <a:t>= (0.122 </a:t>
            </a:r>
            <a:r>
              <a:rPr lang="tr-TR" kern="1200" dirty="0" err="1">
                <a:latin typeface="Times New Roman" pitchFamily="18" charset="0"/>
                <a:cs typeface="Times New Roman" pitchFamily="18" charset="0"/>
              </a:rPr>
              <a:t>atm</a:t>
            </a:r>
            <a:r>
              <a:rPr lang="tr-TR" kern="1200" dirty="0">
                <a:latin typeface="Times New Roman" pitchFamily="18" charset="0"/>
                <a:cs typeface="Times New Roman" pitchFamily="18" charset="0"/>
              </a:rPr>
              <a:t>) </a:t>
            </a:r>
            <a:r>
              <a:rPr lang="tr-TR" dirty="0">
                <a:latin typeface="Times New Roman" pitchFamily="18" charset="0"/>
                <a:cs typeface="Times New Roman" pitchFamily="18" charset="0"/>
              </a:rPr>
              <a:t>.</a:t>
            </a:r>
            <a:r>
              <a:rPr lang="tr-TR" kern="1200" dirty="0">
                <a:latin typeface="Times New Roman" pitchFamily="18" charset="0"/>
                <a:cs typeface="Times New Roman" pitchFamily="18" charset="0"/>
              </a:rPr>
              <a:t> (1000 gr/ 18 gr </a:t>
            </a:r>
            <a:r>
              <a:rPr lang="tr-TR" kern="1200" dirty="0" err="1">
                <a:latin typeface="Times New Roman" pitchFamily="18" charset="0"/>
                <a:cs typeface="Times New Roman" pitchFamily="18" charset="0"/>
              </a:rPr>
              <a:t>mol</a:t>
            </a:r>
            <a:r>
              <a:rPr lang="tr-TR" kern="1200" dirty="0">
                <a:latin typeface="Times New Roman" pitchFamily="18" charset="0"/>
                <a:cs typeface="Times New Roman" pitchFamily="18" charset="0"/>
              </a:rPr>
              <a:t>-1)/{(1000 gr/18 gr </a:t>
            </a:r>
            <a:r>
              <a:rPr lang="tr-TR" kern="1200" dirty="0" err="1">
                <a:latin typeface="Times New Roman" pitchFamily="18" charset="0"/>
                <a:cs typeface="Times New Roman" pitchFamily="18" charset="0"/>
              </a:rPr>
              <a:t>mol</a:t>
            </a:r>
            <a:r>
              <a:rPr lang="tr-TR" kern="1200" dirty="0">
                <a:latin typeface="Times New Roman" pitchFamily="18" charset="0"/>
                <a:cs typeface="Times New Roman" pitchFamily="18" charset="0"/>
              </a:rPr>
              <a:t>-1)+(1 </a:t>
            </a:r>
            <a:r>
              <a:rPr lang="tr-TR" kern="1200" dirty="0" err="1">
                <a:latin typeface="Times New Roman" pitchFamily="18" charset="0"/>
                <a:cs typeface="Times New Roman" pitchFamily="18" charset="0"/>
              </a:rPr>
              <a:t>mol</a:t>
            </a:r>
            <a:r>
              <a:rPr lang="tr-TR" kern="1200" dirty="0">
                <a:latin typeface="Times New Roman" pitchFamily="18" charset="0"/>
                <a:cs typeface="Times New Roman" pitchFamily="18" charset="0"/>
              </a:rPr>
              <a:t>)}</a:t>
            </a:r>
            <a:br>
              <a:rPr lang="tr-TR" kern="1200" dirty="0">
                <a:latin typeface="Times New Roman" pitchFamily="18" charset="0"/>
                <a:cs typeface="Times New Roman" pitchFamily="18" charset="0"/>
              </a:rPr>
            </a:br>
            <a:r>
              <a:rPr lang="tr-TR" kern="1200" dirty="0">
                <a:latin typeface="Times New Roman" pitchFamily="18" charset="0"/>
                <a:cs typeface="Times New Roman" pitchFamily="18" charset="0"/>
              </a:rPr>
              <a:t>p = (0.122 </a:t>
            </a:r>
            <a:r>
              <a:rPr lang="tr-TR" kern="1200" dirty="0" err="1">
                <a:latin typeface="Times New Roman" pitchFamily="18" charset="0"/>
                <a:cs typeface="Times New Roman" pitchFamily="18" charset="0"/>
              </a:rPr>
              <a:t>atm</a:t>
            </a:r>
            <a:r>
              <a:rPr lang="tr-TR" kern="1200" dirty="0">
                <a:latin typeface="Times New Roman" pitchFamily="18" charset="0"/>
                <a:cs typeface="Times New Roman" pitchFamily="18" charset="0"/>
              </a:rPr>
              <a:t>) . 0,982= 0.120 </a:t>
            </a:r>
            <a:r>
              <a:rPr lang="tr-TR" kern="1200" dirty="0" err="1">
                <a:latin typeface="Times New Roman" pitchFamily="18" charset="0"/>
                <a:cs typeface="Times New Roman" pitchFamily="18" charset="0"/>
              </a:rPr>
              <a:t>atm</a:t>
            </a:r>
            <a:br>
              <a:rPr lang="tr-TR" kern="1200" dirty="0">
                <a:latin typeface="Times New Roman" pitchFamily="18" charset="0"/>
                <a:cs typeface="Times New Roman" pitchFamily="18" charset="0"/>
              </a:rPr>
            </a:br>
            <a:endParaRPr lang="tr-TR" kern="1200" dirty="0">
              <a:latin typeface="Times New Roman" pitchFamily="18" charset="0"/>
              <a:cs typeface="Times New Roman" pitchFamily="18" charset="0"/>
            </a:endParaRPr>
          </a:p>
        </p:txBody>
      </p:sp>
    </p:spTree>
    <p:extLst>
      <p:ext uri="{BB962C8B-B14F-4D97-AF65-F5344CB8AC3E}">
        <p14:creationId xmlns:p14="http://schemas.microsoft.com/office/powerpoint/2010/main" val="13272461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57</a:t>
            </a:fld>
            <a:endParaRPr lang="tr-TR"/>
          </a:p>
        </p:txBody>
      </p:sp>
      <p:sp>
        <p:nvSpPr>
          <p:cNvPr id="60418" name="1 Başlık"/>
          <p:cNvSpPr>
            <a:spLocks noGrp="1"/>
          </p:cNvSpPr>
          <p:nvPr>
            <p:ph type="title" idx="4294967295"/>
          </p:nvPr>
        </p:nvSpPr>
        <p:spPr>
          <a:xfrm>
            <a:off x="0" y="285750"/>
            <a:ext cx="8229600" cy="511175"/>
          </a:xfrm>
        </p:spPr>
        <p:txBody>
          <a:bodyPr>
            <a:normAutofit/>
          </a:bodyPr>
          <a:lstStyle/>
          <a:p>
            <a:pPr algn="l" eaLnBrk="1" hangingPunct="1"/>
            <a:r>
              <a:rPr lang="tr-TR" sz="2400" dirty="0">
                <a:solidFill>
                  <a:srgbClr val="FF0000"/>
                </a:solidFill>
                <a:latin typeface="Times New Roman" pitchFamily="18" charset="0"/>
                <a:cs typeface="Times New Roman" pitchFamily="18" charset="0"/>
              </a:rPr>
              <a:t>Örnek</a:t>
            </a:r>
          </a:p>
        </p:txBody>
      </p:sp>
      <p:sp>
        <p:nvSpPr>
          <p:cNvPr id="60419" name="2 İçerik Yer Tutucusu"/>
          <p:cNvSpPr>
            <a:spLocks noGrp="1"/>
          </p:cNvSpPr>
          <p:nvPr>
            <p:ph idx="4294967295"/>
          </p:nvPr>
        </p:nvSpPr>
        <p:spPr>
          <a:xfrm>
            <a:off x="0" y="1071563"/>
            <a:ext cx="8229600" cy="5214937"/>
          </a:xfrm>
        </p:spPr>
        <p:txBody>
          <a:bodyPr>
            <a:normAutofit lnSpcReduction="10000"/>
          </a:bodyPr>
          <a:lstStyle/>
          <a:p>
            <a:pPr eaLnBrk="1" hangingPunct="1">
              <a:lnSpc>
                <a:spcPct val="150000"/>
              </a:lnSpc>
              <a:buNone/>
            </a:pPr>
            <a:r>
              <a:rPr lang="tr-TR" sz="1500" dirty="0"/>
              <a:t>	</a:t>
            </a:r>
            <a:r>
              <a:rPr lang="tr-TR" sz="1600" dirty="0">
                <a:latin typeface="Times New Roman" pitchFamily="18" charset="0"/>
                <a:cs typeface="Times New Roman" pitchFamily="18" charset="0"/>
              </a:rPr>
              <a:t>Sıcaklık  300 K iken 1 ve 2 sıvılarının saf haldeki buhar basınçları sırayla 200 </a:t>
            </a:r>
            <a:r>
              <a:rPr lang="tr-TR" sz="1600" dirty="0" err="1">
                <a:latin typeface="Times New Roman" pitchFamily="18" charset="0"/>
                <a:cs typeface="Times New Roman" pitchFamily="18" charset="0"/>
              </a:rPr>
              <a:t>mmHg</a:t>
            </a:r>
            <a:r>
              <a:rPr lang="tr-TR" sz="1600" dirty="0">
                <a:latin typeface="Times New Roman" pitchFamily="18" charset="0"/>
                <a:cs typeface="Times New Roman" pitchFamily="18" charset="0"/>
              </a:rPr>
              <a:t> ve 500 </a:t>
            </a:r>
            <a:r>
              <a:rPr lang="tr-TR" sz="1600" dirty="0" err="1">
                <a:latin typeface="Times New Roman" pitchFamily="18" charset="0"/>
                <a:cs typeface="Times New Roman" pitchFamily="18" charset="0"/>
              </a:rPr>
              <a:t>mmHg’dır</a:t>
            </a:r>
            <a:r>
              <a:rPr lang="tr-TR" sz="1600" dirty="0">
                <a:latin typeface="Times New Roman" pitchFamily="18" charset="0"/>
                <a:cs typeface="Times New Roman" pitchFamily="18" charset="0"/>
              </a:rPr>
              <a:t>. Aynı sıcaklıkta karışımın toplam buhar basıncı 350 </a:t>
            </a:r>
            <a:r>
              <a:rPr lang="tr-TR" sz="1600" dirty="0" err="1">
                <a:latin typeface="Times New Roman" pitchFamily="18" charset="0"/>
                <a:cs typeface="Times New Roman" pitchFamily="18" charset="0"/>
              </a:rPr>
              <a:t>mmHg</a:t>
            </a:r>
            <a:r>
              <a:rPr lang="tr-TR" sz="1600" dirty="0">
                <a:latin typeface="Times New Roman" pitchFamily="18" charset="0"/>
                <a:cs typeface="Times New Roman" pitchFamily="18" charset="0"/>
              </a:rPr>
              <a:t> olduğuna göre sıvı ve buhar fazının bileşimlerini hesaplayınız.</a:t>
            </a:r>
            <a:br>
              <a:rPr lang="tr-TR" sz="1600" dirty="0">
                <a:latin typeface="Times New Roman" pitchFamily="18" charset="0"/>
                <a:cs typeface="Times New Roman" pitchFamily="18" charset="0"/>
              </a:rPr>
            </a:br>
            <a:r>
              <a:rPr lang="tr-TR" sz="1600" dirty="0">
                <a:latin typeface="Times New Roman" pitchFamily="18" charset="0"/>
                <a:cs typeface="Times New Roman" pitchFamily="18" charset="0"/>
              </a:rPr>
              <a:t>Çözüm:</a:t>
            </a:r>
            <a:br>
              <a:rPr lang="tr-TR" sz="1600" dirty="0">
                <a:latin typeface="Times New Roman" pitchFamily="18" charset="0"/>
                <a:cs typeface="Times New Roman" pitchFamily="18" charset="0"/>
              </a:rPr>
            </a:br>
            <a:r>
              <a:rPr lang="tr-TR" sz="1600" dirty="0">
                <a:latin typeface="Times New Roman" pitchFamily="18" charset="0"/>
                <a:cs typeface="Times New Roman" pitchFamily="18" charset="0"/>
              </a:rPr>
              <a:t>P</a:t>
            </a:r>
            <a:r>
              <a:rPr lang="tr-TR" sz="1600" baseline="-25000" dirty="0">
                <a:latin typeface="Times New Roman" pitchFamily="18" charset="0"/>
                <a:cs typeface="Times New Roman" pitchFamily="18" charset="0"/>
              </a:rPr>
              <a:t>T</a:t>
            </a:r>
            <a:r>
              <a:rPr lang="tr-TR" sz="1600" dirty="0">
                <a:latin typeface="Times New Roman" pitchFamily="18" charset="0"/>
                <a:cs typeface="Times New Roman" pitchFamily="18" charset="0"/>
              </a:rPr>
              <a:t> = P</a:t>
            </a:r>
            <a:r>
              <a:rPr lang="tr-TR" sz="1600" baseline="-25000" dirty="0">
                <a:latin typeface="Times New Roman" pitchFamily="18" charset="0"/>
                <a:cs typeface="Times New Roman" pitchFamily="18" charset="0"/>
              </a:rPr>
              <a:t>1 </a:t>
            </a:r>
            <a:r>
              <a:rPr lang="tr-TR" sz="1600" dirty="0">
                <a:latin typeface="Times New Roman" pitchFamily="18" charset="0"/>
                <a:cs typeface="Times New Roman" pitchFamily="18" charset="0"/>
              </a:rPr>
              <a:t>+ P</a:t>
            </a:r>
            <a:r>
              <a:rPr lang="tr-TR" sz="1600" baseline="-25000" dirty="0">
                <a:latin typeface="Times New Roman" pitchFamily="18" charset="0"/>
                <a:cs typeface="Times New Roman" pitchFamily="18" charset="0"/>
              </a:rPr>
              <a:t>2</a:t>
            </a:r>
          </a:p>
          <a:p>
            <a:pPr eaLnBrk="1" hangingPunct="1">
              <a:lnSpc>
                <a:spcPct val="150000"/>
              </a:lnSpc>
              <a:buNone/>
            </a:pPr>
            <a:r>
              <a:rPr lang="tr-TR" sz="1600" dirty="0">
                <a:latin typeface="Times New Roman" pitchFamily="18" charset="0"/>
                <a:cs typeface="Times New Roman" pitchFamily="18" charset="0"/>
              </a:rPr>
              <a:t>	P</a:t>
            </a:r>
            <a:r>
              <a:rPr lang="tr-TR" sz="1600" baseline="-25000" dirty="0">
                <a:latin typeface="Times New Roman" pitchFamily="18" charset="0"/>
                <a:cs typeface="Times New Roman" pitchFamily="18" charset="0"/>
              </a:rPr>
              <a:t>T</a:t>
            </a:r>
            <a:r>
              <a:rPr lang="tr-TR" sz="1600" dirty="0">
                <a:latin typeface="Times New Roman" pitchFamily="18" charset="0"/>
                <a:cs typeface="Times New Roman" pitchFamily="18" charset="0"/>
              </a:rPr>
              <a:t> = P</a:t>
            </a:r>
            <a:r>
              <a:rPr lang="tr-TR" sz="1600" baseline="30000" dirty="0">
                <a:latin typeface="Times New Roman" pitchFamily="18" charset="0"/>
                <a:cs typeface="Times New Roman" pitchFamily="18" charset="0"/>
              </a:rPr>
              <a:t>o</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X</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 P</a:t>
            </a:r>
            <a:r>
              <a:rPr lang="tr-TR" sz="1600" baseline="30000" dirty="0">
                <a:latin typeface="Times New Roman" pitchFamily="18" charset="0"/>
                <a:cs typeface="Times New Roman" pitchFamily="18" charset="0"/>
              </a:rPr>
              <a:t>o</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X</a:t>
            </a:r>
            <a:r>
              <a:rPr lang="tr-TR" sz="1600" baseline="-25000" dirty="0">
                <a:latin typeface="Times New Roman" pitchFamily="18" charset="0"/>
                <a:cs typeface="Times New Roman" pitchFamily="18" charset="0"/>
              </a:rPr>
              <a:t>2</a:t>
            </a:r>
          </a:p>
          <a:p>
            <a:pPr eaLnBrk="1" hangingPunct="1">
              <a:lnSpc>
                <a:spcPct val="150000"/>
              </a:lnSpc>
              <a:buNone/>
            </a:pPr>
            <a:r>
              <a:rPr lang="tr-TR" sz="1600" dirty="0">
                <a:latin typeface="Times New Roman" pitchFamily="18" charset="0"/>
                <a:cs typeface="Times New Roman" pitchFamily="18" charset="0"/>
              </a:rPr>
              <a:t>	P</a:t>
            </a:r>
            <a:r>
              <a:rPr lang="tr-TR" sz="1600" baseline="-25000" dirty="0">
                <a:latin typeface="Times New Roman" pitchFamily="18" charset="0"/>
                <a:cs typeface="Times New Roman" pitchFamily="18" charset="0"/>
              </a:rPr>
              <a:t>T</a:t>
            </a:r>
            <a:r>
              <a:rPr lang="tr-TR" sz="1600" dirty="0">
                <a:latin typeface="Times New Roman" pitchFamily="18" charset="0"/>
                <a:cs typeface="Times New Roman" pitchFamily="18" charset="0"/>
              </a:rPr>
              <a:t> = P</a:t>
            </a:r>
            <a:r>
              <a:rPr lang="tr-TR" sz="1600" baseline="30000" dirty="0">
                <a:latin typeface="Times New Roman" pitchFamily="18" charset="0"/>
                <a:cs typeface="Times New Roman" pitchFamily="18" charset="0"/>
              </a:rPr>
              <a:t>o</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X</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 P</a:t>
            </a:r>
            <a:r>
              <a:rPr lang="tr-TR" sz="1600" baseline="-25000" dirty="0">
                <a:latin typeface="Times New Roman" pitchFamily="18" charset="0"/>
                <a:cs typeface="Times New Roman" pitchFamily="18" charset="0"/>
              </a:rPr>
              <a:t>o2</a:t>
            </a:r>
            <a:r>
              <a:rPr lang="tr-TR" sz="1600" dirty="0">
                <a:latin typeface="Times New Roman" pitchFamily="18" charset="0"/>
                <a:cs typeface="Times New Roman" pitchFamily="18" charset="0"/>
              </a:rPr>
              <a:t>(1-X</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a:t>
            </a:r>
          </a:p>
          <a:p>
            <a:pPr eaLnBrk="1" hangingPunct="1">
              <a:lnSpc>
                <a:spcPct val="150000"/>
              </a:lnSpc>
              <a:buNone/>
            </a:pPr>
            <a:r>
              <a:rPr lang="tr-TR" sz="1600" dirty="0">
                <a:latin typeface="Times New Roman" pitchFamily="18" charset="0"/>
                <a:cs typeface="Times New Roman" pitchFamily="18" charset="0"/>
              </a:rPr>
              <a:t>	350 </a:t>
            </a:r>
            <a:r>
              <a:rPr lang="tr-TR" sz="1600" dirty="0" err="1">
                <a:latin typeface="Times New Roman" pitchFamily="18" charset="0"/>
                <a:cs typeface="Times New Roman" pitchFamily="18" charset="0"/>
              </a:rPr>
              <a:t>mmHg</a:t>
            </a:r>
            <a:r>
              <a:rPr lang="tr-TR" sz="1600" dirty="0">
                <a:latin typeface="Times New Roman" pitchFamily="18" charset="0"/>
                <a:cs typeface="Times New Roman" pitchFamily="18" charset="0"/>
              </a:rPr>
              <a:t>  = 200 </a:t>
            </a:r>
            <a:r>
              <a:rPr lang="tr-TR" sz="1600" dirty="0" err="1">
                <a:latin typeface="Times New Roman" pitchFamily="18" charset="0"/>
                <a:cs typeface="Times New Roman" pitchFamily="18" charset="0"/>
              </a:rPr>
              <a:t>mmHg</a:t>
            </a:r>
            <a:r>
              <a:rPr lang="tr-TR" sz="1600" dirty="0">
                <a:latin typeface="Times New Roman" pitchFamily="18" charset="0"/>
                <a:cs typeface="Times New Roman" pitchFamily="18" charset="0"/>
              </a:rPr>
              <a:t>  X</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  500 </a:t>
            </a:r>
            <a:r>
              <a:rPr lang="tr-TR" sz="1600" dirty="0" err="1">
                <a:latin typeface="Times New Roman" pitchFamily="18" charset="0"/>
                <a:cs typeface="Times New Roman" pitchFamily="18" charset="0"/>
              </a:rPr>
              <a:t>mmHg</a:t>
            </a:r>
            <a:r>
              <a:rPr lang="tr-TR" sz="1600" dirty="0">
                <a:latin typeface="Times New Roman" pitchFamily="18" charset="0"/>
                <a:cs typeface="Times New Roman" pitchFamily="18" charset="0"/>
              </a:rPr>
              <a:t> (1-X</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a:t>
            </a:r>
          </a:p>
          <a:p>
            <a:pPr eaLnBrk="1" hangingPunct="1">
              <a:lnSpc>
                <a:spcPct val="150000"/>
              </a:lnSpc>
              <a:buNone/>
            </a:pPr>
            <a:r>
              <a:rPr lang="tr-TR" sz="1600" dirty="0">
                <a:latin typeface="Times New Roman" pitchFamily="18" charset="0"/>
                <a:cs typeface="Times New Roman" pitchFamily="18" charset="0"/>
              </a:rPr>
              <a:t>	X</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=0,5</a:t>
            </a:r>
          </a:p>
          <a:p>
            <a:pPr>
              <a:lnSpc>
                <a:spcPct val="150000"/>
              </a:lnSpc>
              <a:buNone/>
            </a:pPr>
            <a:r>
              <a:rPr lang="tr-TR" sz="1600" dirty="0">
                <a:latin typeface="Times New Roman" pitchFamily="18" charset="0"/>
                <a:cs typeface="Times New Roman" pitchFamily="18" charset="0"/>
              </a:rPr>
              <a:t>	X</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 1 - 0,5 = 0,5 (sıvı fazı bileşimi)</a:t>
            </a:r>
            <a:br>
              <a:rPr lang="tr-TR" sz="1600" dirty="0">
                <a:latin typeface="Times New Roman" pitchFamily="18" charset="0"/>
                <a:cs typeface="Times New Roman" pitchFamily="18" charset="0"/>
              </a:rPr>
            </a:br>
            <a:r>
              <a:rPr lang="tr-TR" sz="1600" dirty="0">
                <a:latin typeface="Times New Roman" pitchFamily="18" charset="0"/>
                <a:cs typeface="Times New Roman" pitchFamily="18" charset="0"/>
              </a:rPr>
              <a:t>y</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 p</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p</a:t>
            </a:r>
            <a:r>
              <a:rPr lang="tr-TR" sz="1600" baseline="-25000" dirty="0" err="1">
                <a:latin typeface="Times New Roman" pitchFamily="18" charset="0"/>
                <a:cs typeface="Times New Roman" pitchFamily="18" charset="0"/>
              </a:rPr>
              <a:t>T</a:t>
            </a:r>
            <a:r>
              <a:rPr lang="tr-TR" sz="1600" dirty="0">
                <a:latin typeface="Times New Roman" pitchFamily="18" charset="0"/>
                <a:cs typeface="Times New Roman" pitchFamily="18" charset="0"/>
              </a:rPr>
              <a:t>  = X</a:t>
            </a:r>
            <a:r>
              <a:rPr lang="tr-TR" sz="1600" baseline="-25000" dirty="0">
                <a:latin typeface="Times New Roman" pitchFamily="18" charset="0"/>
                <a:cs typeface="Times New Roman" pitchFamily="18" charset="0"/>
              </a:rPr>
              <a:t>1</a:t>
            </a:r>
            <a:r>
              <a:rPr lang="tr-TR" sz="1600" dirty="0">
                <a:latin typeface="Times New Roman" pitchFamily="18" charset="0"/>
                <a:cs typeface="Times New Roman" pitchFamily="18" charset="0"/>
              </a:rPr>
              <a:t> p0 / </a:t>
            </a:r>
            <a:r>
              <a:rPr lang="tr-TR" sz="1600" dirty="0" err="1">
                <a:latin typeface="Times New Roman" pitchFamily="18" charset="0"/>
                <a:cs typeface="Times New Roman" pitchFamily="18" charset="0"/>
              </a:rPr>
              <a:t>p</a:t>
            </a:r>
            <a:r>
              <a:rPr lang="tr-TR" sz="1600" baseline="-25000" dirty="0" err="1">
                <a:latin typeface="Times New Roman" pitchFamily="18" charset="0"/>
                <a:cs typeface="Times New Roman" pitchFamily="18" charset="0"/>
              </a:rPr>
              <a:t>T</a:t>
            </a:r>
            <a:r>
              <a:rPr lang="tr-TR" sz="1600" dirty="0">
                <a:latin typeface="Times New Roman" pitchFamily="18" charset="0"/>
                <a:cs typeface="Times New Roman" pitchFamily="18" charset="0"/>
              </a:rPr>
              <a:t> = 0,50 x 200 </a:t>
            </a:r>
            <a:r>
              <a:rPr lang="tr-TR" sz="1600" dirty="0" err="1">
                <a:latin typeface="Times New Roman" pitchFamily="18" charset="0"/>
                <a:cs typeface="Times New Roman" pitchFamily="18" charset="0"/>
              </a:rPr>
              <a:t>mmHg</a:t>
            </a:r>
            <a:r>
              <a:rPr lang="tr-TR" sz="1600" dirty="0">
                <a:latin typeface="Times New Roman" pitchFamily="18" charset="0"/>
                <a:cs typeface="Times New Roman" pitchFamily="18" charset="0"/>
              </a:rPr>
              <a:t> / 350 </a:t>
            </a:r>
            <a:r>
              <a:rPr lang="tr-TR" sz="1600" dirty="0" err="1">
                <a:latin typeface="Times New Roman" pitchFamily="18" charset="0"/>
                <a:cs typeface="Times New Roman" pitchFamily="18" charset="0"/>
              </a:rPr>
              <a:t>mmHg</a:t>
            </a:r>
            <a:br>
              <a:rPr lang="tr-TR" sz="1600" dirty="0">
                <a:latin typeface="Times New Roman" pitchFamily="18" charset="0"/>
                <a:cs typeface="Times New Roman" pitchFamily="18" charset="0"/>
              </a:rPr>
            </a:br>
            <a:r>
              <a:rPr lang="tr-TR" sz="1600" dirty="0">
                <a:latin typeface="Times New Roman" pitchFamily="18" charset="0"/>
                <a:cs typeface="Times New Roman" pitchFamily="18" charset="0"/>
              </a:rPr>
              <a:t>y</a:t>
            </a:r>
            <a:r>
              <a:rPr lang="tr-TR" sz="1600" baseline="-25000" dirty="0">
                <a:latin typeface="Times New Roman" pitchFamily="18" charset="0"/>
                <a:cs typeface="Times New Roman" pitchFamily="18" charset="0"/>
              </a:rPr>
              <a:t>1 </a:t>
            </a:r>
            <a:r>
              <a:rPr lang="tr-TR" sz="1600" dirty="0">
                <a:latin typeface="Times New Roman" pitchFamily="18" charset="0"/>
                <a:cs typeface="Times New Roman" pitchFamily="18" charset="0"/>
              </a:rPr>
              <a:t>= 0, 28</a:t>
            </a:r>
          </a:p>
          <a:p>
            <a:pPr>
              <a:lnSpc>
                <a:spcPct val="150000"/>
              </a:lnSpc>
              <a:buNone/>
            </a:pPr>
            <a:r>
              <a:rPr lang="tr-TR" sz="1600" dirty="0">
                <a:latin typeface="Times New Roman" pitchFamily="18" charset="0"/>
                <a:cs typeface="Times New Roman" pitchFamily="18" charset="0"/>
              </a:rPr>
              <a:t>	y</a:t>
            </a:r>
            <a:r>
              <a:rPr lang="tr-TR" sz="1600" baseline="-25000" dirty="0">
                <a:latin typeface="Times New Roman" pitchFamily="18" charset="0"/>
                <a:cs typeface="Times New Roman" pitchFamily="18" charset="0"/>
              </a:rPr>
              <a:t>2 </a:t>
            </a:r>
            <a:r>
              <a:rPr lang="tr-TR" sz="1600" dirty="0">
                <a:latin typeface="Times New Roman" pitchFamily="18" charset="0"/>
                <a:cs typeface="Times New Roman" pitchFamily="18" charset="0"/>
              </a:rPr>
              <a:t>= 0,78</a:t>
            </a:r>
            <a:br>
              <a:rPr lang="tr-TR" sz="1600" dirty="0">
                <a:latin typeface="Times New Roman" pitchFamily="18" charset="0"/>
                <a:cs typeface="Times New Roman" pitchFamily="18" charset="0"/>
              </a:rPr>
            </a:br>
            <a:endParaRPr lang="tr-TR" sz="1600" dirty="0">
              <a:latin typeface="Times New Roman" pitchFamily="18" charset="0"/>
              <a:cs typeface="Times New Roman" pitchFamily="18" charset="0"/>
            </a:endParaRPr>
          </a:p>
        </p:txBody>
      </p:sp>
    </p:spTree>
    <p:extLst>
      <p:ext uri="{BB962C8B-B14F-4D97-AF65-F5344CB8AC3E}">
        <p14:creationId xmlns:p14="http://schemas.microsoft.com/office/powerpoint/2010/main" val="23539756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lstStyle/>
          <a:p>
            <a:pPr>
              <a:defRPr/>
            </a:pPr>
            <a:fld id="{B6165E91-452C-418D-A326-86756945CF5E}" type="slidenum">
              <a:rPr lang="tr-TR" smtClean="0"/>
              <a:pPr>
                <a:defRPr/>
              </a:pPr>
              <a:t>58</a:t>
            </a:fld>
            <a:endParaRPr lang="tr-TR"/>
          </a:p>
        </p:txBody>
      </p:sp>
      <p:sp>
        <p:nvSpPr>
          <p:cNvPr id="37890" name="3 Başlık"/>
          <p:cNvSpPr>
            <a:spLocks noGrp="1"/>
          </p:cNvSpPr>
          <p:nvPr>
            <p:ph type="title" idx="4294967295"/>
          </p:nvPr>
        </p:nvSpPr>
        <p:spPr>
          <a:xfrm>
            <a:off x="0" y="142875"/>
            <a:ext cx="7658100" cy="500063"/>
          </a:xfrm>
        </p:spPr>
        <p:txBody>
          <a:bodyPr>
            <a:normAutofit/>
          </a:bodyPr>
          <a:lstStyle/>
          <a:p>
            <a:pPr algn="l" eaLnBrk="1" hangingPunct="1"/>
            <a:r>
              <a:rPr lang="tr-TR" sz="2400" dirty="0">
                <a:latin typeface="Times New Roman" pitchFamily="18" charset="0"/>
                <a:cs typeface="Times New Roman" pitchFamily="18" charset="0"/>
              </a:rPr>
              <a:t>İdeal çözeltilerin kaynama eğrisi ve buhar bileşimi</a:t>
            </a:r>
          </a:p>
        </p:txBody>
      </p:sp>
      <p:pic>
        <p:nvPicPr>
          <p:cNvPr id="37891" name="Picture 2"/>
          <p:cNvPicPr>
            <a:picLocks noGrp="1" noChangeAspect="1" noChangeArrowheads="1"/>
          </p:cNvPicPr>
          <p:nvPr>
            <p:ph sz="half" idx="4294967295"/>
          </p:nvPr>
        </p:nvPicPr>
        <p:blipFill>
          <a:blip r:embed="rId2" cstate="print"/>
          <a:srcRect/>
          <a:stretch>
            <a:fillRect/>
          </a:stretch>
        </p:blipFill>
        <p:spPr>
          <a:xfrm>
            <a:off x="0" y="2214563"/>
            <a:ext cx="4038600" cy="4176712"/>
          </a:xfrm>
        </p:spPr>
      </p:pic>
      <p:sp>
        <p:nvSpPr>
          <p:cNvPr id="37892" name="5 İçerik Yer Tutucusu"/>
          <p:cNvSpPr>
            <a:spLocks noGrp="1"/>
          </p:cNvSpPr>
          <p:nvPr>
            <p:ph sz="half" idx="4294967295"/>
          </p:nvPr>
        </p:nvSpPr>
        <p:spPr>
          <a:xfrm>
            <a:off x="4500563" y="785813"/>
            <a:ext cx="4643437" cy="5572125"/>
          </a:xfrm>
        </p:spPr>
        <p:txBody>
          <a:bodyPr>
            <a:normAutofit/>
          </a:bodyPr>
          <a:lstStyle/>
          <a:p>
            <a:pPr eaLnBrk="1" hangingPunct="1">
              <a:lnSpc>
                <a:spcPct val="150000"/>
              </a:lnSpc>
              <a:buFont typeface="Arial" pitchFamily="34" charset="0"/>
              <a:buNone/>
            </a:pPr>
            <a:r>
              <a:rPr lang="tr-TR" sz="1800" dirty="0"/>
              <a:t>	</a:t>
            </a:r>
            <a:r>
              <a:rPr lang="tr-TR" sz="1600" dirty="0">
                <a:latin typeface="Times New Roman" pitchFamily="18" charset="0"/>
                <a:cs typeface="Times New Roman" pitchFamily="18" charset="0"/>
              </a:rPr>
              <a:t>A ve B den oluşan bir çözeltide</a:t>
            </a:r>
          </a:p>
          <a:p>
            <a:pPr eaLnBrk="1" hangingPunct="1">
              <a:lnSpc>
                <a:spcPct val="150000"/>
              </a:lnSpc>
              <a:buFont typeface="Arial" pitchFamily="34" charset="0"/>
              <a:buNone/>
            </a:pPr>
            <a:r>
              <a:rPr lang="tr-TR" sz="1600" dirty="0">
                <a:latin typeface="Times New Roman" pitchFamily="18" charset="0"/>
                <a:cs typeface="Times New Roman" pitchFamily="18" charset="0"/>
              </a:rPr>
              <a:t>	A-A çekim kuvvetleri</a:t>
            </a:r>
          </a:p>
          <a:p>
            <a:pPr eaLnBrk="1" hangingPunct="1">
              <a:lnSpc>
                <a:spcPct val="150000"/>
              </a:lnSpc>
              <a:buFont typeface="Arial" pitchFamily="34" charset="0"/>
              <a:buNone/>
            </a:pPr>
            <a:r>
              <a:rPr lang="tr-TR" sz="1600" dirty="0">
                <a:latin typeface="Times New Roman" pitchFamily="18" charset="0"/>
                <a:cs typeface="Times New Roman" pitchFamily="18" charset="0"/>
              </a:rPr>
              <a:t>	B-B çekim kuvvetleri</a:t>
            </a:r>
          </a:p>
          <a:p>
            <a:pPr eaLnBrk="1" hangingPunct="1">
              <a:lnSpc>
                <a:spcPct val="150000"/>
              </a:lnSpc>
              <a:buFont typeface="Arial" pitchFamily="34" charset="0"/>
              <a:buNone/>
            </a:pPr>
            <a:r>
              <a:rPr lang="tr-TR" sz="1600" dirty="0">
                <a:latin typeface="Times New Roman" pitchFamily="18" charset="0"/>
                <a:cs typeface="Times New Roman" pitchFamily="18" charset="0"/>
              </a:rPr>
              <a:t>	A-B çekim kuvvetleri eşit ise böyle çözeltilere ideal çözelti denir.</a:t>
            </a:r>
          </a:p>
          <a:p>
            <a:pPr eaLnBrk="1" hangingPunct="1">
              <a:lnSpc>
                <a:spcPct val="150000"/>
              </a:lnSpc>
              <a:buFont typeface="Arial" pitchFamily="34" charset="0"/>
              <a:buNone/>
            </a:pPr>
            <a:r>
              <a:rPr lang="tr-TR" sz="1600" dirty="0">
                <a:latin typeface="Times New Roman" pitchFamily="18" charset="0"/>
                <a:cs typeface="Times New Roman" pitchFamily="18" charset="0"/>
              </a:rPr>
              <a:t>  	Benzen açısından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kesri 0,3 olan bir karışım ısıtıldığında 97 </a:t>
            </a:r>
            <a:r>
              <a:rPr lang="tr-TR" sz="1600" baseline="30000" dirty="0">
                <a:latin typeface="Times New Roman" pitchFamily="18" charset="0"/>
                <a:cs typeface="Times New Roman" pitchFamily="18" charset="0"/>
              </a:rPr>
              <a:t>O</a:t>
            </a:r>
            <a:r>
              <a:rPr lang="tr-TR" sz="1600" dirty="0">
                <a:latin typeface="Times New Roman" pitchFamily="18" charset="0"/>
                <a:cs typeface="Times New Roman" pitchFamily="18" charset="0"/>
              </a:rPr>
              <a:t>C de kaynar ve buhar fazında benzenin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keri</a:t>
            </a:r>
            <a:r>
              <a:rPr lang="tr-TR" sz="1600" dirty="0">
                <a:latin typeface="Times New Roman" pitchFamily="18" charset="0"/>
                <a:cs typeface="Times New Roman" pitchFamily="18" charset="0"/>
              </a:rPr>
              <a:t> 0,5 olur. Yani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kesri artar çünkü benzen daha uçucudur. 	</a:t>
            </a:r>
          </a:p>
          <a:p>
            <a:pPr eaLnBrk="1" hangingPunct="1">
              <a:lnSpc>
                <a:spcPct val="150000"/>
              </a:lnSpc>
              <a:buFont typeface="Arial" pitchFamily="34" charset="0"/>
              <a:buNone/>
            </a:pPr>
            <a:r>
              <a:rPr lang="tr-TR" sz="1600" dirty="0">
                <a:latin typeface="Times New Roman" pitchFamily="18" charset="0"/>
                <a:cs typeface="Times New Roman" pitchFamily="18" charset="0"/>
              </a:rPr>
              <a:t>	Bu buhar yoğunlaştırılıp tekrar ısıtıldığında, sıvı fazda benzen açısından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kesri 0,5 iken buhar fazında benzenin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keri</a:t>
            </a:r>
            <a:r>
              <a:rPr lang="tr-TR" sz="1600" dirty="0">
                <a:latin typeface="Times New Roman" pitchFamily="18" charset="0"/>
                <a:cs typeface="Times New Roman" pitchFamily="18" charset="0"/>
              </a:rPr>
              <a:t> 0,7 olur.  Böyle devam ederse saf benzen elde edilir.</a:t>
            </a:r>
          </a:p>
        </p:txBody>
      </p:sp>
      <p:pic>
        <p:nvPicPr>
          <p:cNvPr id="21505" name="Picture 1"/>
          <p:cNvPicPr>
            <a:picLocks noChangeAspect="1" noChangeArrowheads="1"/>
          </p:cNvPicPr>
          <p:nvPr/>
        </p:nvPicPr>
        <p:blipFill>
          <a:blip r:embed="rId3" cstate="print"/>
          <a:srcRect/>
          <a:stretch>
            <a:fillRect/>
          </a:stretch>
        </p:blipFill>
        <p:spPr bwMode="auto">
          <a:xfrm>
            <a:off x="1214414" y="928670"/>
            <a:ext cx="827177" cy="1428760"/>
          </a:xfrm>
          <a:prstGeom prst="rect">
            <a:avLst/>
          </a:prstGeom>
          <a:noFill/>
          <a:ln w="9525">
            <a:noFill/>
            <a:miter lim="800000"/>
            <a:headEnd/>
            <a:tailEnd/>
          </a:ln>
        </p:spPr>
      </p:pic>
    </p:spTree>
    <p:extLst>
      <p:ext uri="{BB962C8B-B14F-4D97-AF65-F5344CB8AC3E}">
        <p14:creationId xmlns:p14="http://schemas.microsoft.com/office/powerpoint/2010/main" val="1186141295"/>
      </p:ext>
    </p:extLst>
  </p:cSld>
  <p:clrMapOvr>
    <a:masterClrMapping/>
  </p:clrMapOvr>
  <p:transition spd="slow">
    <p:pull dir="l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59</a:t>
            </a:fld>
            <a:endParaRPr lang="tr-TR"/>
          </a:p>
        </p:txBody>
      </p:sp>
      <p:sp>
        <p:nvSpPr>
          <p:cNvPr id="38914" name="4 Başlık"/>
          <p:cNvSpPr>
            <a:spLocks noGrp="1"/>
          </p:cNvSpPr>
          <p:nvPr>
            <p:ph type="title" idx="4294967295"/>
          </p:nvPr>
        </p:nvSpPr>
        <p:spPr>
          <a:xfrm>
            <a:off x="0" y="274638"/>
            <a:ext cx="7729538" cy="439737"/>
          </a:xfrm>
        </p:spPr>
        <p:txBody>
          <a:bodyPr>
            <a:normAutofit fontScale="90000"/>
          </a:bodyPr>
          <a:lstStyle/>
          <a:p>
            <a:pPr algn="l" eaLnBrk="1" hangingPunct="1"/>
            <a:r>
              <a:rPr lang="tr-TR" sz="2400" dirty="0" err="1">
                <a:latin typeface="Times New Roman" pitchFamily="18" charset="0"/>
                <a:cs typeface="Times New Roman" pitchFamily="18" charset="0"/>
              </a:rPr>
              <a:t>Raoult</a:t>
            </a:r>
            <a:r>
              <a:rPr lang="tr-TR" sz="2400" dirty="0">
                <a:latin typeface="Times New Roman" pitchFamily="18" charset="0"/>
                <a:cs typeface="Times New Roman" pitchFamily="18" charset="0"/>
              </a:rPr>
              <a:t> Yasasından Sapmalar</a:t>
            </a:r>
          </a:p>
        </p:txBody>
      </p:sp>
      <p:sp>
        <p:nvSpPr>
          <p:cNvPr id="6" name="5 İçerik Yer Tutucusu"/>
          <p:cNvSpPr>
            <a:spLocks noGrp="1"/>
          </p:cNvSpPr>
          <p:nvPr>
            <p:ph idx="4294967295"/>
          </p:nvPr>
        </p:nvSpPr>
        <p:spPr>
          <a:xfrm>
            <a:off x="0" y="785813"/>
            <a:ext cx="8329613" cy="5643562"/>
          </a:xfrm>
        </p:spPr>
        <p:txBody>
          <a:bodyPr rtlCol="0">
            <a:normAutofit fontScale="25000" lnSpcReduction="20000"/>
          </a:bodyPr>
          <a:lstStyle/>
          <a:p>
            <a:pPr eaLnBrk="1" fontAlgn="auto" hangingPunct="1">
              <a:lnSpc>
                <a:spcPct val="170000"/>
              </a:lnSpc>
              <a:spcAft>
                <a:spcPts val="0"/>
              </a:spcAft>
              <a:buFont typeface="Arial" pitchFamily="34" charset="0"/>
              <a:buNone/>
              <a:defRPr/>
            </a:pPr>
            <a:r>
              <a:rPr lang="tr-TR" sz="5600" kern="1200" dirty="0"/>
              <a:t>	</a:t>
            </a:r>
            <a:r>
              <a:rPr lang="tr-TR" sz="6400" kern="1200" dirty="0">
                <a:latin typeface="Times New Roman" pitchFamily="18" charset="0"/>
                <a:cs typeface="Times New Roman" pitchFamily="18" charset="0"/>
              </a:rPr>
              <a:t>Bazı çözeltiler </a:t>
            </a:r>
            <a:r>
              <a:rPr lang="tr-TR" sz="6400" kern="1200" dirty="0" err="1">
                <a:latin typeface="Times New Roman" pitchFamily="18" charset="0"/>
                <a:cs typeface="Times New Roman" pitchFamily="18" charset="0"/>
              </a:rPr>
              <a:t>Raoult</a:t>
            </a:r>
            <a:r>
              <a:rPr lang="tr-TR" sz="6400" kern="1200" dirty="0">
                <a:latin typeface="Times New Roman" pitchFamily="18" charset="0"/>
                <a:cs typeface="Times New Roman" pitchFamily="18" charset="0"/>
              </a:rPr>
              <a:t> yasasından artı bazıları ise eksi sapmalar gösterirler.</a:t>
            </a:r>
          </a:p>
          <a:p>
            <a:pPr eaLnBrk="1" fontAlgn="auto" hangingPunct="1">
              <a:lnSpc>
                <a:spcPct val="170000"/>
              </a:lnSpc>
              <a:spcAft>
                <a:spcPts val="0"/>
              </a:spcAft>
              <a:buFont typeface="Arial" pitchFamily="34" charset="0"/>
              <a:buNone/>
              <a:defRPr/>
            </a:pPr>
            <a:r>
              <a:rPr lang="tr-TR" sz="6400" kern="1200" dirty="0">
                <a:latin typeface="Times New Roman" pitchFamily="18" charset="0"/>
                <a:cs typeface="Times New Roman" pitchFamily="18" charset="0"/>
              </a:rPr>
              <a:t>	İdeal çözeltilerde, </a:t>
            </a:r>
          </a:p>
          <a:p>
            <a:pPr eaLnBrk="1" fontAlgn="auto" hangingPunct="1">
              <a:lnSpc>
                <a:spcPct val="170000"/>
              </a:lnSpc>
              <a:spcAft>
                <a:spcPts val="0"/>
              </a:spcAft>
              <a:buFont typeface="Arial" pitchFamily="34" charset="0"/>
              <a:buNone/>
              <a:defRPr/>
            </a:pPr>
            <a:r>
              <a:rPr lang="tr-TR" sz="6400" dirty="0">
                <a:latin typeface="Times New Roman" pitchFamily="18" charset="0"/>
                <a:cs typeface="Times New Roman" pitchFamily="18" charset="0"/>
              </a:rPr>
              <a:t>	A-A   =   A-B</a:t>
            </a:r>
          </a:p>
          <a:p>
            <a:pPr eaLnBrk="1" fontAlgn="auto" hangingPunct="1">
              <a:lnSpc>
                <a:spcPct val="170000"/>
              </a:lnSpc>
              <a:spcAft>
                <a:spcPts val="0"/>
              </a:spcAft>
              <a:buFont typeface="Arial" pitchFamily="34" charset="0"/>
              <a:buNone/>
              <a:defRPr/>
            </a:pPr>
            <a:r>
              <a:rPr lang="tr-TR" sz="6400" kern="1200" dirty="0">
                <a:latin typeface="Times New Roman" pitchFamily="18" charset="0"/>
                <a:cs typeface="Times New Roman" pitchFamily="18" charset="0"/>
              </a:rPr>
              <a:t>	B-B</a:t>
            </a:r>
          </a:p>
          <a:p>
            <a:pPr eaLnBrk="1" fontAlgn="auto" hangingPunct="1">
              <a:lnSpc>
                <a:spcPct val="170000"/>
              </a:lnSpc>
              <a:spcAft>
                <a:spcPts val="0"/>
              </a:spcAft>
              <a:buFont typeface="Arial" pitchFamily="34" charset="0"/>
              <a:buNone/>
              <a:defRPr/>
            </a:pPr>
            <a:r>
              <a:rPr lang="tr-TR" sz="6400" dirty="0">
                <a:latin typeface="Times New Roman" pitchFamily="18" charset="0"/>
                <a:cs typeface="Times New Roman" pitchFamily="18" charset="0"/>
              </a:rPr>
              <a:t>	K</a:t>
            </a:r>
            <a:r>
              <a:rPr lang="tr-TR" sz="6400" kern="1200" dirty="0">
                <a:latin typeface="Times New Roman" pitchFamily="18" charset="0"/>
                <a:cs typeface="Times New Roman" pitchFamily="18" charset="0"/>
              </a:rPr>
              <a:t>arışma sırasında ısı alışverişi olmaz</a:t>
            </a:r>
          </a:p>
          <a:p>
            <a:pPr eaLnBrk="1" fontAlgn="auto" hangingPunct="1">
              <a:lnSpc>
                <a:spcPct val="170000"/>
              </a:lnSpc>
              <a:spcAft>
                <a:spcPts val="0"/>
              </a:spcAft>
              <a:buFont typeface="Arial" pitchFamily="34" charset="0"/>
              <a:buNone/>
              <a:defRPr/>
            </a:pPr>
            <a:r>
              <a:rPr lang="tr-TR" sz="6400" dirty="0">
                <a:latin typeface="Times New Roman" pitchFamily="18" charset="0"/>
                <a:cs typeface="Times New Roman" pitchFamily="18" charset="0"/>
              </a:rPr>
              <a:t>	H</a:t>
            </a:r>
            <a:r>
              <a:rPr lang="tr-TR" sz="6400" kern="1200" dirty="0">
                <a:latin typeface="Times New Roman" pitchFamily="18" charset="0"/>
                <a:cs typeface="Times New Roman" pitchFamily="18" charset="0"/>
              </a:rPr>
              <a:t>acim değişimi gözlenmez. </a:t>
            </a:r>
          </a:p>
          <a:p>
            <a:pPr eaLnBrk="1" fontAlgn="auto" hangingPunct="1">
              <a:lnSpc>
                <a:spcPct val="170000"/>
              </a:lnSpc>
              <a:spcAft>
                <a:spcPts val="0"/>
              </a:spcAft>
              <a:buFont typeface="Arial" pitchFamily="34" charset="0"/>
              <a:buNone/>
              <a:defRPr/>
            </a:pPr>
            <a:r>
              <a:rPr lang="tr-TR" sz="6400" dirty="0">
                <a:latin typeface="Times New Roman" pitchFamily="18" charset="0"/>
                <a:cs typeface="Times New Roman" pitchFamily="18" charset="0"/>
              </a:rPr>
              <a:t>	Buhar basıncı değişmez</a:t>
            </a:r>
            <a:endParaRPr lang="tr-TR" sz="6400" kern="1200" dirty="0">
              <a:latin typeface="Times New Roman" pitchFamily="18" charset="0"/>
              <a:cs typeface="Times New Roman" pitchFamily="18" charset="0"/>
            </a:endParaRPr>
          </a:p>
          <a:p>
            <a:pPr eaLnBrk="1" fontAlgn="auto" hangingPunct="1">
              <a:lnSpc>
                <a:spcPct val="170000"/>
              </a:lnSpc>
              <a:spcAft>
                <a:spcPts val="0"/>
              </a:spcAft>
              <a:buFont typeface="Arial" pitchFamily="34" charset="0"/>
              <a:buNone/>
              <a:defRPr/>
            </a:pPr>
            <a:r>
              <a:rPr lang="tr-TR" sz="6400" dirty="0">
                <a:latin typeface="Times New Roman" pitchFamily="18" charset="0"/>
                <a:cs typeface="Times New Roman" pitchFamily="18" charset="0"/>
              </a:rPr>
              <a:t>	</a:t>
            </a:r>
            <a:r>
              <a:rPr lang="tr-TR" sz="6400" kern="1200" dirty="0" err="1">
                <a:solidFill>
                  <a:srgbClr val="FF0000"/>
                </a:solidFill>
                <a:latin typeface="Times New Roman" pitchFamily="18" charset="0"/>
                <a:cs typeface="Times New Roman" pitchFamily="18" charset="0"/>
              </a:rPr>
              <a:t>Raoult</a:t>
            </a:r>
            <a:r>
              <a:rPr lang="tr-TR" sz="6400" kern="1200" dirty="0">
                <a:solidFill>
                  <a:srgbClr val="FF0000"/>
                </a:solidFill>
                <a:latin typeface="Times New Roman" pitchFamily="18" charset="0"/>
                <a:cs typeface="Times New Roman" pitchFamily="18" charset="0"/>
              </a:rPr>
              <a:t> yasasından pozitif (artı) sapma;  </a:t>
            </a:r>
          </a:p>
          <a:p>
            <a:pPr eaLnBrk="1" fontAlgn="auto" hangingPunct="1">
              <a:lnSpc>
                <a:spcPct val="170000"/>
              </a:lnSpc>
              <a:spcAft>
                <a:spcPts val="0"/>
              </a:spcAft>
              <a:buFont typeface="Arial" pitchFamily="34" charset="0"/>
              <a:buNone/>
              <a:defRPr/>
            </a:pPr>
            <a:r>
              <a:rPr lang="tr-TR" sz="6400" dirty="0">
                <a:solidFill>
                  <a:srgbClr val="FF0000"/>
                </a:solidFill>
                <a:latin typeface="Times New Roman" pitchFamily="18" charset="0"/>
                <a:cs typeface="Times New Roman" pitchFamily="18" charset="0"/>
              </a:rPr>
              <a:t>	</a:t>
            </a:r>
            <a:r>
              <a:rPr lang="tr-TR" sz="6400" dirty="0">
                <a:latin typeface="Times New Roman" pitchFamily="18" charset="0"/>
                <a:cs typeface="Times New Roman" pitchFamily="18" charset="0"/>
              </a:rPr>
              <a:t>A-A   &gt;   A-B</a:t>
            </a:r>
          </a:p>
          <a:p>
            <a:pPr eaLnBrk="1" fontAlgn="auto" hangingPunct="1">
              <a:lnSpc>
                <a:spcPct val="170000"/>
              </a:lnSpc>
              <a:spcAft>
                <a:spcPts val="0"/>
              </a:spcAft>
              <a:buFont typeface="Arial" pitchFamily="34" charset="0"/>
              <a:buNone/>
              <a:defRPr/>
            </a:pPr>
            <a:r>
              <a:rPr lang="tr-TR" sz="6400" dirty="0">
                <a:latin typeface="Times New Roman" pitchFamily="18" charset="0"/>
                <a:cs typeface="Times New Roman" pitchFamily="18" charset="0"/>
              </a:rPr>
              <a:t>	B-B</a:t>
            </a:r>
          </a:p>
          <a:p>
            <a:pPr eaLnBrk="1" fontAlgn="auto" hangingPunct="1">
              <a:lnSpc>
                <a:spcPct val="170000"/>
              </a:lnSpc>
              <a:spcAft>
                <a:spcPts val="0"/>
              </a:spcAft>
              <a:buFont typeface="Arial" pitchFamily="34" charset="0"/>
              <a:buNone/>
              <a:defRPr/>
            </a:pPr>
            <a:r>
              <a:rPr lang="tr-TR" sz="6400" dirty="0">
                <a:solidFill>
                  <a:srgbClr val="FF0000"/>
                </a:solidFill>
                <a:latin typeface="Times New Roman" pitchFamily="18" charset="0"/>
                <a:cs typeface="Times New Roman" pitchFamily="18" charset="0"/>
              </a:rPr>
              <a:t>	</a:t>
            </a:r>
            <a:r>
              <a:rPr lang="tr-TR" sz="6400" kern="1200" dirty="0">
                <a:latin typeface="Times New Roman" pitchFamily="18" charset="0"/>
                <a:cs typeface="Times New Roman" pitchFamily="18" charset="0"/>
              </a:rPr>
              <a:t>A ve B moleküllerinin birbirini iter. </a:t>
            </a:r>
          </a:p>
          <a:p>
            <a:pPr eaLnBrk="1" fontAlgn="auto" hangingPunct="1">
              <a:lnSpc>
                <a:spcPct val="170000"/>
              </a:lnSpc>
              <a:spcAft>
                <a:spcPts val="0"/>
              </a:spcAft>
              <a:buFont typeface="Arial" pitchFamily="34" charset="0"/>
              <a:buNone/>
              <a:defRPr/>
            </a:pPr>
            <a:r>
              <a:rPr lang="tr-TR" sz="6400" dirty="0">
                <a:latin typeface="Times New Roman" pitchFamily="18" charset="0"/>
                <a:cs typeface="Times New Roman" pitchFamily="18" charset="0"/>
              </a:rPr>
              <a:t>	</a:t>
            </a:r>
            <a:r>
              <a:rPr lang="tr-TR" sz="6400" kern="1200" dirty="0">
                <a:latin typeface="Times New Roman" pitchFamily="18" charset="0"/>
                <a:cs typeface="Times New Roman" pitchFamily="18" charset="0"/>
              </a:rPr>
              <a:t>Karışma dışarıdan ısı alınır (</a:t>
            </a:r>
            <a:r>
              <a:rPr lang="tr-TR" sz="6400" dirty="0">
                <a:solidFill>
                  <a:srgbClr val="FF0000"/>
                </a:solidFill>
                <a:latin typeface="Times New Roman" pitchFamily="18" charset="0"/>
                <a:cs typeface="Times New Roman" pitchFamily="18" charset="0"/>
              </a:rPr>
              <a:t>karışma endotermiktir)</a:t>
            </a:r>
            <a:r>
              <a:rPr lang="tr-TR" sz="6400" kern="1200" dirty="0">
                <a:latin typeface="Times New Roman" pitchFamily="18" charset="0"/>
                <a:cs typeface="Times New Roman" pitchFamily="18" charset="0"/>
              </a:rPr>
              <a:t>.  </a:t>
            </a:r>
          </a:p>
          <a:p>
            <a:pPr eaLnBrk="1" fontAlgn="auto" hangingPunct="1">
              <a:lnSpc>
                <a:spcPct val="170000"/>
              </a:lnSpc>
              <a:spcAft>
                <a:spcPts val="0"/>
              </a:spcAft>
              <a:buFont typeface="Arial" pitchFamily="34" charset="0"/>
              <a:buNone/>
              <a:defRPr/>
            </a:pPr>
            <a:r>
              <a:rPr lang="tr-TR" sz="6400" dirty="0">
                <a:latin typeface="Times New Roman" pitchFamily="18" charset="0"/>
                <a:cs typeface="Times New Roman" pitchFamily="18" charset="0"/>
              </a:rPr>
              <a:t>	</a:t>
            </a:r>
            <a:r>
              <a:rPr lang="tr-TR" sz="6400" kern="1200" dirty="0">
                <a:latin typeface="Times New Roman" pitchFamily="18" charset="0"/>
                <a:cs typeface="Times New Roman" pitchFamily="18" charset="0"/>
              </a:rPr>
              <a:t>Hacim büyür.</a:t>
            </a:r>
          </a:p>
          <a:p>
            <a:pPr eaLnBrk="1" fontAlgn="auto" hangingPunct="1">
              <a:lnSpc>
                <a:spcPct val="170000"/>
              </a:lnSpc>
              <a:spcAft>
                <a:spcPts val="0"/>
              </a:spcAft>
              <a:buFont typeface="Arial" pitchFamily="34" charset="0"/>
              <a:buNone/>
              <a:defRPr/>
            </a:pPr>
            <a:r>
              <a:rPr lang="tr-TR" sz="6400" dirty="0">
                <a:latin typeface="Times New Roman" pitchFamily="18" charset="0"/>
                <a:cs typeface="Times New Roman" pitchFamily="18" charset="0"/>
              </a:rPr>
              <a:t>	Buhar basıncı artar</a:t>
            </a:r>
            <a:endParaRPr lang="tr-TR" sz="6400" kern="1200" dirty="0">
              <a:latin typeface="Times New Roman" pitchFamily="18" charset="0"/>
              <a:cs typeface="Times New Roman" pitchFamily="18" charset="0"/>
            </a:endParaRPr>
          </a:p>
          <a:p>
            <a:pPr eaLnBrk="1" fontAlgn="auto" hangingPunct="1">
              <a:lnSpc>
                <a:spcPct val="170000"/>
              </a:lnSpc>
              <a:spcAft>
                <a:spcPts val="0"/>
              </a:spcAft>
              <a:buFont typeface="Arial" pitchFamily="34" charset="0"/>
              <a:buNone/>
              <a:defRPr/>
            </a:pPr>
            <a:r>
              <a:rPr lang="tr-TR" sz="6400" dirty="0">
                <a:solidFill>
                  <a:srgbClr val="FF0000"/>
                </a:solidFill>
                <a:latin typeface="Times New Roman" pitchFamily="18" charset="0"/>
                <a:cs typeface="Times New Roman" pitchFamily="18" charset="0"/>
              </a:rPr>
              <a:t>	</a:t>
            </a:r>
            <a:br>
              <a:rPr lang="tr-TR" kern="1200" dirty="0"/>
            </a:br>
            <a:endParaRPr lang="tr-TR" kern="1200" dirty="0"/>
          </a:p>
        </p:txBody>
      </p:sp>
    </p:spTree>
    <p:extLst>
      <p:ext uri="{BB962C8B-B14F-4D97-AF65-F5344CB8AC3E}">
        <p14:creationId xmlns:p14="http://schemas.microsoft.com/office/powerpoint/2010/main" val="2978869673"/>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6</a:t>
            </a:fld>
            <a:endParaRPr lang="tr-TR"/>
          </a:p>
        </p:txBody>
      </p:sp>
      <p:sp>
        <p:nvSpPr>
          <p:cNvPr id="13314" name="1 Başlık"/>
          <p:cNvSpPr>
            <a:spLocks noGrp="1"/>
          </p:cNvSpPr>
          <p:nvPr>
            <p:ph type="title" idx="4294967295"/>
          </p:nvPr>
        </p:nvSpPr>
        <p:spPr>
          <a:xfrm>
            <a:off x="0" y="274638"/>
            <a:ext cx="7658100" cy="511175"/>
          </a:xfrm>
        </p:spPr>
        <p:txBody>
          <a:bodyPr>
            <a:normAutofit/>
          </a:bodyPr>
          <a:lstStyle/>
          <a:p>
            <a:pPr algn="l" eaLnBrk="1" hangingPunct="1"/>
            <a:r>
              <a:rPr lang="tr-TR" sz="2400" dirty="0">
                <a:latin typeface="Times New Roman" pitchFamily="18" charset="0"/>
                <a:cs typeface="Times New Roman" pitchFamily="18" charset="0"/>
              </a:rPr>
              <a:t>Derişimler</a:t>
            </a:r>
          </a:p>
        </p:txBody>
      </p:sp>
      <p:sp>
        <p:nvSpPr>
          <p:cNvPr id="13315" name="2 İçerik Yer Tutucusu"/>
          <p:cNvSpPr>
            <a:spLocks noGrp="1"/>
          </p:cNvSpPr>
          <p:nvPr>
            <p:ph idx="4294967295"/>
          </p:nvPr>
        </p:nvSpPr>
        <p:spPr>
          <a:xfrm>
            <a:off x="914400" y="1214438"/>
            <a:ext cx="8229600" cy="5287962"/>
          </a:xfrm>
        </p:spPr>
        <p:txBody>
          <a:bodyPr/>
          <a:lstStyle/>
          <a:p>
            <a:pPr eaLnBrk="1" hangingPunct="1">
              <a:lnSpc>
                <a:spcPct val="150000"/>
              </a:lnSpc>
              <a:buNone/>
            </a:pPr>
            <a:r>
              <a:rPr lang="tr-TR" sz="1600" dirty="0">
                <a:latin typeface="Times New Roman" pitchFamily="18" charset="0"/>
                <a:cs typeface="Times New Roman" pitchFamily="18" charset="0"/>
              </a:rPr>
              <a:t>En çok kullanılan derişim birimleri</a:t>
            </a:r>
          </a:p>
          <a:p>
            <a:pPr eaLnBrk="1" hangingPunct="1">
              <a:lnSpc>
                <a:spcPct val="150000"/>
              </a:lnSpc>
              <a:buNone/>
            </a:pPr>
            <a:r>
              <a:rPr lang="tr-TR" sz="1600" dirty="0" err="1">
                <a:latin typeface="Times New Roman" pitchFamily="18" charset="0"/>
                <a:cs typeface="Times New Roman" pitchFamily="18" charset="0"/>
              </a:rPr>
              <a:t>Molarite</a:t>
            </a:r>
            <a:r>
              <a:rPr lang="tr-TR" sz="1600" dirty="0">
                <a:latin typeface="Times New Roman" pitchFamily="18" charset="0"/>
                <a:cs typeface="Times New Roman" pitchFamily="18" charset="0"/>
              </a:rPr>
              <a:t> : 1000 ml çözeltide çözünen maddenin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sayısı</a:t>
            </a:r>
          </a:p>
          <a:p>
            <a:pPr eaLnBrk="1" hangingPunct="1">
              <a:lnSpc>
                <a:spcPct val="150000"/>
              </a:lnSpc>
              <a:buNone/>
            </a:pPr>
            <a:r>
              <a:rPr lang="tr-TR" sz="1600" dirty="0" err="1">
                <a:latin typeface="Times New Roman" pitchFamily="18" charset="0"/>
                <a:cs typeface="Times New Roman" pitchFamily="18" charset="0"/>
              </a:rPr>
              <a:t>Normalite</a:t>
            </a:r>
            <a:r>
              <a:rPr lang="tr-TR" sz="1600" dirty="0">
                <a:latin typeface="Times New Roman" pitchFamily="18" charset="0"/>
                <a:cs typeface="Times New Roman" pitchFamily="18" charset="0"/>
              </a:rPr>
              <a:t>: 1000 ml çözeltide çözünen maddenin eşdeğer gram sayısı</a:t>
            </a:r>
          </a:p>
          <a:p>
            <a:pPr eaLnBrk="1" hangingPunct="1">
              <a:lnSpc>
                <a:spcPct val="150000"/>
              </a:lnSpc>
              <a:buNone/>
            </a:pPr>
            <a:r>
              <a:rPr lang="tr-TR" sz="1600" dirty="0">
                <a:latin typeface="Times New Roman" pitchFamily="18" charset="0"/>
                <a:cs typeface="Times New Roman" pitchFamily="18" charset="0"/>
              </a:rPr>
              <a:t>Formalite: 1000 ml çözeltide çözünen maddenin formül gram sayısı</a:t>
            </a:r>
          </a:p>
          <a:p>
            <a:pPr eaLnBrk="1" hangingPunct="1">
              <a:lnSpc>
                <a:spcPct val="150000"/>
              </a:lnSpc>
              <a:buNone/>
            </a:pPr>
            <a:r>
              <a:rPr lang="tr-TR" sz="1600" dirty="0" err="1">
                <a:latin typeface="Times New Roman" pitchFamily="18" charset="0"/>
                <a:cs typeface="Times New Roman" pitchFamily="18" charset="0"/>
              </a:rPr>
              <a:t>Molalite</a:t>
            </a:r>
            <a:r>
              <a:rPr lang="tr-TR" sz="1600" dirty="0">
                <a:latin typeface="Times New Roman" pitchFamily="18" charset="0"/>
                <a:cs typeface="Times New Roman" pitchFamily="18" charset="0"/>
              </a:rPr>
              <a:t>: 1000 g çözücüde çözünen maddenin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sayısı</a:t>
            </a:r>
          </a:p>
          <a:p>
            <a:pPr eaLnBrk="1" hangingPunct="1">
              <a:lnSpc>
                <a:spcPct val="150000"/>
              </a:lnSpc>
              <a:buNone/>
            </a:pP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kesri: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sayısının toplam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sayısına oranı</a:t>
            </a:r>
          </a:p>
          <a:p>
            <a:pPr eaLnBrk="1" hangingPunct="1">
              <a:lnSpc>
                <a:spcPct val="150000"/>
              </a:lnSpc>
              <a:buNone/>
            </a:pPr>
            <a:r>
              <a:rPr lang="tr-TR" sz="1600" dirty="0">
                <a:latin typeface="Times New Roman" pitchFamily="18" charset="0"/>
                <a:cs typeface="Times New Roman" pitchFamily="18" charset="0"/>
              </a:rPr>
              <a:t>Yüzde (Ağırlıkça W/W)</a:t>
            </a:r>
          </a:p>
          <a:p>
            <a:pPr eaLnBrk="1" hangingPunct="1">
              <a:lnSpc>
                <a:spcPct val="150000"/>
              </a:lnSpc>
              <a:buNone/>
            </a:pPr>
            <a:r>
              <a:rPr lang="tr-TR" sz="1600" dirty="0">
                <a:latin typeface="Times New Roman" pitchFamily="18" charset="0"/>
                <a:cs typeface="Times New Roman" pitchFamily="18" charset="0"/>
              </a:rPr>
              <a:t>Yüzde (Hacimce  V/V)</a:t>
            </a:r>
          </a:p>
          <a:p>
            <a:pPr eaLnBrk="1" hangingPunct="1">
              <a:lnSpc>
                <a:spcPct val="150000"/>
              </a:lnSpc>
              <a:buNone/>
            </a:pPr>
            <a:r>
              <a:rPr lang="tr-TR" sz="1600" dirty="0">
                <a:latin typeface="Times New Roman" pitchFamily="18" charset="0"/>
                <a:cs typeface="Times New Roman" pitchFamily="18" charset="0"/>
              </a:rPr>
              <a:t>Yüzde (Ağırlık/hacim W/V)</a:t>
            </a:r>
          </a:p>
          <a:p>
            <a:pPr eaLnBrk="1" hangingPunct="1">
              <a:lnSpc>
                <a:spcPct val="150000"/>
              </a:lnSpc>
              <a:buNone/>
            </a:pPr>
            <a:r>
              <a:rPr lang="tr-TR" sz="1600" dirty="0">
                <a:latin typeface="Times New Roman" pitchFamily="18" charset="0"/>
                <a:cs typeface="Times New Roman" pitchFamily="18" charset="0"/>
              </a:rPr>
              <a:t>Milyonda (</a:t>
            </a:r>
            <a:r>
              <a:rPr lang="tr-TR" sz="1600" dirty="0" err="1">
                <a:latin typeface="Times New Roman" pitchFamily="18" charset="0"/>
                <a:cs typeface="Times New Roman" pitchFamily="18" charset="0"/>
              </a:rPr>
              <a:t>ppm</a:t>
            </a:r>
            <a:r>
              <a:rPr lang="tr-TR" sz="1600" dirty="0">
                <a:latin typeface="Times New Roman" pitchFamily="18" charset="0"/>
                <a:cs typeface="Times New Roman" pitchFamily="18" charset="0"/>
              </a:rPr>
              <a:t>)</a:t>
            </a:r>
          </a:p>
          <a:p>
            <a:pPr eaLnBrk="1" hangingPunct="1">
              <a:lnSpc>
                <a:spcPct val="150000"/>
              </a:lnSpc>
              <a:buNone/>
            </a:pPr>
            <a:r>
              <a:rPr lang="tr-TR" sz="1600" dirty="0">
                <a:latin typeface="Times New Roman" pitchFamily="18" charset="0"/>
                <a:cs typeface="Times New Roman" pitchFamily="18" charset="0"/>
              </a:rPr>
              <a:t>Milyarda (</a:t>
            </a:r>
            <a:r>
              <a:rPr lang="tr-TR" sz="1600" dirty="0" err="1">
                <a:latin typeface="Times New Roman" pitchFamily="18" charset="0"/>
                <a:cs typeface="Times New Roman" pitchFamily="18" charset="0"/>
              </a:rPr>
              <a:t>ppb</a:t>
            </a:r>
            <a:r>
              <a:rPr lang="tr-TR" sz="1600" dirty="0">
                <a:latin typeface="Times New Roman" pitchFamily="18" charset="0"/>
                <a:cs typeface="Times New Roman" pitchFamily="18" charset="0"/>
              </a:rPr>
              <a:t>)</a:t>
            </a:r>
          </a:p>
        </p:txBody>
      </p:sp>
    </p:spTree>
    <p:extLst>
      <p:ext uri="{BB962C8B-B14F-4D97-AF65-F5344CB8AC3E}">
        <p14:creationId xmlns:p14="http://schemas.microsoft.com/office/powerpoint/2010/main" val="377243011"/>
      </p:ext>
    </p:extLst>
  </p:cSld>
  <p:clrMapOvr>
    <a:masterClrMapping/>
  </p:clrMapOvr>
  <p:transition spd="slow">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İçerik Yer Tutucusu"/>
          <p:cNvSpPr>
            <a:spLocks noGrp="1"/>
          </p:cNvSpPr>
          <p:nvPr>
            <p:ph idx="1"/>
          </p:nvPr>
        </p:nvSpPr>
        <p:spPr>
          <a:xfrm>
            <a:off x="457200" y="785795"/>
            <a:ext cx="8229600" cy="5538806"/>
          </a:xfrm>
        </p:spPr>
        <p:txBody>
          <a:bodyPr/>
          <a:lstStyle/>
          <a:p>
            <a:pPr eaLnBrk="1" fontAlgn="auto" hangingPunct="1">
              <a:lnSpc>
                <a:spcPct val="170000"/>
              </a:lnSpc>
              <a:spcAft>
                <a:spcPts val="0"/>
              </a:spcAft>
              <a:buFont typeface="Arial" pitchFamily="34" charset="0"/>
              <a:buNone/>
              <a:defRPr/>
            </a:pPr>
            <a:r>
              <a:rPr lang="tr-TR" sz="2800" dirty="0">
                <a:solidFill>
                  <a:srgbClr val="FF0000"/>
                </a:solidFill>
                <a:latin typeface="Times New Roman" pitchFamily="18" charset="0"/>
                <a:cs typeface="Times New Roman" pitchFamily="18" charset="0"/>
              </a:rPr>
              <a:t>	</a:t>
            </a:r>
            <a:r>
              <a:rPr lang="tr-TR" sz="1600" dirty="0" err="1">
                <a:solidFill>
                  <a:srgbClr val="FF0000"/>
                </a:solidFill>
                <a:latin typeface="Times New Roman" pitchFamily="18" charset="0"/>
                <a:cs typeface="Times New Roman" pitchFamily="18" charset="0"/>
              </a:rPr>
              <a:t>Raoult</a:t>
            </a:r>
            <a:r>
              <a:rPr lang="tr-TR" sz="1600" dirty="0">
                <a:solidFill>
                  <a:srgbClr val="FF0000"/>
                </a:solidFill>
                <a:latin typeface="Times New Roman" pitchFamily="18" charset="0"/>
                <a:cs typeface="Times New Roman" pitchFamily="18" charset="0"/>
              </a:rPr>
              <a:t> yasasından negatif (eksi) sapma;  </a:t>
            </a:r>
          </a:p>
          <a:p>
            <a:pPr eaLnBrk="1" fontAlgn="auto" hangingPunct="1">
              <a:lnSpc>
                <a:spcPct val="170000"/>
              </a:lnSpc>
              <a:spcAft>
                <a:spcPts val="0"/>
              </a:spcAft>
              <a:buFont typeface="Arial" pitchFamily="34" charset="0"/>
              <a:buNone/>
              <a:defRPr/>
            </a:pPr>
            <a:r>
              <a:rPr lang="tr-TR" sz="1600" dirty="0">
                <a:solidFill>
                  <a:srgbClr val="FF0000"/>
                </a:solidFill>
                <a:latin typeface="Times New Roman" pitchFamily="18" charset="0"/>
                <a:cs typeface="Times New Roman" pitchFamily="18" charset="0"/>
              </a:rPr>
              <a:t>	</a:t>
            </a:r>
            <a:r>
              <a:rPr lang="tr-TR" sz="1600" dirty="0">
                <a:latin typeface="Times New Roman" pitchFamily="18" charset="0"/>
                <a:cs typeface="Times New Roman" pitchFamily="18" charset="0"/>
              </a:rPr>
              <a:t>A-A   &lt;   A-B</a:t>
            </a:r>
          </a:p>
          <a:p>
            <a:pPr eaLnBrk="1" fontAlgn="auto" hangingPunct="1">
              <a:lnSpc>
                <a:spcPct val="170000"/>
              </a:lnSpc>
              <a:spcAft>
                <a:spcPts val="0"/>
              </a:spcAft>
              <a:buFont typeface="Arial" pitchFamily="34" charset="0"/>
              <a:buNone/>
              <a:defRPr/>
            </a:pPr>
            <a:r>
              <a:rPr lang="tr-TR" sz="1600" dirty="0">
                <a:latin typeface="Times New Roman" pitchFamily="18" charset="0"/>
                <a:cs typeface="Times New Roman" pitchFamily="18" charset="0"/>
              </a:rPr>
              <a:t>	B-B</a:t>
            </a:r>
          </a:p>
          <a:p>
            <a:pPr eaLnBrk="1" fontAlgn="auto" hangingPunct="1">
              <a:lnSpc>
                <a:spcPct val="170000"/>
              </a:lnSpc>
              <a:spcAft>
                <a:spcPts val="0"/>
              </a:spcAft>
              <a:buFont typeface="Arial" pitchFamily="34" charset="0"/>
              <a:buNone/>
              <a:defRPr/>
            </a:pPr>
            <a:r>
              <a:rPr lang="tr-TR" sz="1600" dirty="0">
                <a:solidFill>
                  <a:srgbClr val="FF0000"/>
                </a:solidFill>
                <a:latin typeface="Times New Roman" pitchFamily="18" charset="0"/>
                <a:cs typeface="Times New Roman" pitchFamily="18" charset="0"/>
              </a:rPr>
              <a:t>	</a:t>
            </a:r>
            <a:r>
              <a:rPr lang="tr-TR" sz="1600" dirty="0">
                <a:latin typeface="Times New Roman" pitchFamily="18" charset="0"/>
                <a:cs typeface="Times New Roman" pitchFamily="18" charset="0"/>
              </a:rPr>
              <a:t>A ve B moleküllerinin birbirini çeker. </a:t>
            </a:r>
          </a:p>
          <a:p>
            <a:pPr eaLnBrk="1" fontAlgn="auto" hangingPunct="1">
              <a:lnSpc>
                <a:spcPct val="170000"/>
              </a:lnSpc>
              <a:spcAft>
                <a:spcPts val="0"/>
              </a:spcAft>
              <a:buFont typeface="Arial" pitchFamily="34" charset="0"/>
              <a:buNone/>
              <a:defRPr/>
            </a:pPr>
            <a:r>
              <a:rPr lang="tr-TR" sz="1600" dirty="0">
                <a:latin typeface="Times New Roman" pitchFamily="18" charset="0"/>
                <a:cs typeface="Times New Roman" pitchFamily="18" charset="0"/>
              </a:rPr>
              <a:t>	Karışma dışarı ısı verir (</a:t>
            </a:r>
            <a:r>
              <a:rPr lang="tr-TR" sz="1600" dirty="0">
                <a:solidFill>
                  <a:srgbClr val="FF0000"/>
                </a:solidFill>
                <a:latin typeface="Times New Roman" pitchFamily="18" charset="0"/>
                <a:cs typeface="Times New Roman" pitchFamily="18" charset="0"/>
              </a:rPr>
              <a:t>karışma ekzotermik)</a:t>
            </a:r>
            <a:r>
              <a:rPr lang="tr-TR" sz="1600" dirty="0">
                <a:latin typeface="Times New Roman" pitchFamily="18" charset="0"/>
                <a:cs typeface="Times New Roman" pitchFamily="18" charset="0"/>
              </a:rPr>
              <a:t>.  </a:t>
            </a:r>
          </a:p>
          <a:p>
            <a:pPr eaLnBrk="1" fontAlgn="auto" hangingPunct="1">
              <a:lnSpc>
                <a:spcPct val="170000"/>
              </a:lnSpc>
              <a:spcAft>
                <a:spcPts val="0"/>
              </a:spcAft>
              <a:buFont typeface="Arial" pitchFamily="34" charset="0"/>
              <a:buNone/>
              <a:defRPr/>
            </a:pPr>
            <a:r>
              <a:rPr lang="tr-TR" sz="1600" dirty="0">
                <a:latin typeface="Times New Roman" pitchFamily="18" charset="0"/>
                <a:cs typeface="Times New Roman" pitchFamily="18" charset="0"/>
              </a:rPr>
              <a:t>	Hacim küçülür.</a:t>
            </a:r>
          </a:p>
          <a:p>
            <a:pPr eaLnBrk="1" fontAlgn="auto" hangingPunct="1">
              <a:lnSpc>
                <a:spcPct val="170000"/>
              </a:lnSpc>
              <a:spcAft>
                <a:spcPts val="0"/>
              </a:spcAft>
              <a:buFont typeface="Arial" pitchFamily="34" charset="0"/>
              <a:buNone/>
              <a:defRPr/>
            </a:pPr>
            <a:r>
              <a:rPr lang="tr-TR" sz="1600" dirty="0">
                <a:latin typeface="Times New Roman" pitchFamily="18" charset="0"/>
                <a:cs typeface="Times New Roman" pitchFamily="18" charset="0"/>
              </a:rPr>
              <a:t>	Buhar basıncı azalır</a:t>
            </a:r>
          </a:p>
        </p:txBody>
      </p:sp>
    </p:spTree>
    <p:extLst>
      <p:ext uri="{BB962C8B-B14F-4D97-AF65-F5344CB8AC3E}">
        <p14:creationId xmlns:p14="http://schemas.microsoft.com/office/powerpoint/2010/main" val="1043953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lstStyle/>
          <a:p>
            <a:pPr>
              <a:defRPr/>
            </a:pPr>
            <a:fld id="{B6165E91-452C-418D-A326-86756945CF5E}" type="slidenum">
              <a:rPr lang="tr-TR" smtClean="0"/>
              <a:pPr>
                <a:defRPr/>
              </a:pPr>
              <a:t>61</a:t>
            </a:fld>
            <a:endParaRPr lang="tr-TR"/>
          </a:p>
        </p:txBody>
      </p:sp>
      <p:sp>
        <p:nvSpPr>
          <p:cNvPr id="4" name="3 İçerik Yer Tutucusu"/>
          <p:cNvSpPr>
            <a:spLocks noGrp="1"/>
          </p:cNvSpPr>
          <p:nvPr>
            <p:ph sz="half" idx="4294967295"/>
          </p:nvPr>
        </p:nvSpPr>
        <p:spPr>
          <a:xfrm>
            <a:off x="4533900" y="571500"/>
            <a:ext cx="4610100" cy="5643563"/>
          </a:xfrm>
        </p:spPr>
        <p:txBody>
          <a:bodyPr rtlCol="0">
            <a:normAutofit/>
          </a:bodyPr>
          <a:lstStyle/>
          <a:p>
            <a:pPr eaLnBrk="1" fontAlgn="auto" hangingPunct="1">
              <a:lnSpc>
                <a:spcPct val="170000"/>
              </a:lnSpc>
              <a:spcAft>
                <a:spcPts val="0"/>
              </a:spcAft>
              <a:buFont typeface="Arial" pitchFamily="34" charset="0"/>
              <a:buNone/>
              <a:defRPr/>
            </a:pPr>
            <a:r>
              <a:rPr lang="tr-TR" sz="2800" kern="1200" dirty="0"/>
              <a:t>	</a:t>
            </a:r>
            <a:r>
              <a:rPr lang="tr-TR" sz="1700" dirty="0" err="1">
                <a:latin typeface="Times New Roman" pitchFamily="18" charset="0"/>
                <a:cs typeface="Times New Roman" pitchFamily="18" charset="0"/>
              </a:rPr>
              <a:t>Raoult</a:t>
            </a:r>
            <a:r>
              <a:rPr lang="tr-TR" sz="1700" dirty="0">
                <a:latin typeface="Times New Roman" pitchFamily="18" charset="0"/>
                <a:cs typeface="Times New Roman" pitchFamily="18" charset="0"/>
              </a:rPr>
              <a:t> yasasından artı (pozitif) sapma gösteren ikili bir sıvı-sıvı karışımının basınç-bileşim eğrisi çizilmiştir.</a:t>
            </a:r>
          </a:p>
          <a:p>
            <a:pPr eaLnBrk="1" hangingPunct="1">
              <a:lnSpc>
                <a:spcPct val="150000"/>
              </a:lnSpc>
              <a:buFont typeface="Arial" pitchFamily="34" charset="0"/>
              <a:buNone/>
            </a:pPr>
            <a:r>
              <a:rPr lang="tr-TR" sz="1700" kern="1200" dirty="0">
                <a:latin typeface="Times New Roman" pitchFamily="18" charset="0"/>
                <a:cs typeface="Times New Roman" pitchFamily="18" charset="0"/>
              </a:rPr>
              <a:t>	</a:t>
            </a:r>
            <a:r>
              <a:rPr lang="tr-TR" sz="1600" dirty="0">
                <a:latin typeface="Times New Roman" pitchFamily="18" charset="0"/>
                <a:cs typeface="Times New Roman" pitchFamily="18" charset="0"/>
              </a:rPr>
              <a:t>A-A    &gt;    A-B</a:t>
            </a:r>
          </a:p>
          <a:p>
            <a:pPr eaLnBrk="1" hangingPunct="1">
              <a:lnSpc>
                <a:spcPct val="150000"/>
              </a:lnSpc>
              <a:buFont typeface="Arial" pitchFamily="34" charset="0"/>
              <a:buNone/>
            </a:pPr>
            <a:r>
              <a:rPr lang="tr-TR" sz="1600" dirty="0">
                <a:latin typeface="Times New Roman" pitchFamily="18" charset="0"/>
                <a:cs typeface="Times New Roman" pitchFamily="18" charset="0"/>
              </a:rPr>
              <a:t>	B-B</a:t>
            </a:r>
          </a:p>
          <a:p>
            <a:pPr eaLnBrk="1" fontAlgn="auto" hangingPunct="1">
              <a:lnSpc>
                <a:spcPct val="170000"/>
              </a:lnSpc>
              <a:spcAft>
                <a:spcPts val="0"/>
              </a:spcAft>
              <a:buFont typeface="Arial" pitchFamily="34" charset="0"/>
              <a:buNone/>
              <a:defRPr/>
            </a:pPr>
            <a:r>
              <a:rPr lang="tr-TR" sz="1700" kern="1200" dirty="0">
                <a:latin typeface="Times New Roman" pitchFamily="18" charset="0"/>
                <a:cs typeface="Times New Roman" pitchFamily="18" charset="0"/>
              </a:rPr>
              <a:t>	A-B birbirini iter</a:t>
            </a:r>
          </a:p>
          <a:p>
            <a:pPr eaLnBrk="1" fontAlgn="auto" hangingPunct="1">
              <a:lnSpc>
                <a:spcPct val="170000"/>
              </a:lnSpc>
              <a:spcAft>
                <a:spcPts val="0"/>
              </a:spcAft>
              <a:buFont typeface="Arial" pitchFamily="34" charset="0"/>
              <a:buNone/>
              <a:defRPr/>
            </a:pPr>
            <a:r>
              <a:rPr lang="tr-TR" sz="1700" dirty="0">
                <a:latin typeface="Times New Roman" pitchFamily="18" charset="0"/>
                <a:cs typeface="Times New Roman" pitchFamily="18" charset="0"/>
              </a:rPr>
              <a:t>	Buharlaşma artar</a:t>
            </a:r>
            <a:endParaRPr lang="tr-TR" sz="1700" kern="1200" dirty="0">
              <a:latin typeface="Times New Roman" pitchFamily="18" charset="0"/>
              <a:cs typeface="Times New Roman" pitchFamily="18" charset="0"/>
            </a:endParaRPr>
          </a:p>
        </p:txBody>
      </p:sp>
      <p:pic>
        <p:nvPicPr>
          <p:cNvPr id="16385" name="Picture 1"/>
          <p:cNvPicPr>
            <a:picLocks noChangeAspect="1" noChangeArrowheads="1"/>
          </p:cNvPicPr>
          <p:nvPr/>
        </p:nvPicPr>
        <p:blipFill>
          <a:blip r:embed="rId2" cstate="print"/>
          <a:srcRect/>
          <a:stretch>
            <a:fillRect/>
          </a:stretch>
        </p:blipFill>
        <p:spPr bwMode="auto">
          <a:xfrm>
            <a:off x="285720" y="1071546"/>
            <a:ext cx="3714776" cy="3742990"/>
          </a:xfrm>
          <a:prstGeom prst="rect">
            <a:avLst/>
          </a:prstGeom>
          <a:noFill/>
          <a:ln w="9525">
            <a:noFill/>
            <a:miter lim="800000"/>
            <a:headEnd/>
            <a:tailEnd/>
          </a:ln>
        </p:spPr>
      </p:pic>
      <p:sp>
        <p:nvSpPr>
          <p:cNvPr id="7" name="3 Başlık"/>
          <p:cNvSpPr txBox="1">
            <a:spLocks/>
          </p:cNvSpPr>
          <p:nvPr/>
        </p:nvSpPr>
        <p:spPr bwMode="auto">
          <a:xfrm>
            <a:off x="571472" y="142852"/>
            <a:ext cx="7658128" cy="500066"/>
          </a:xfrm>
          <a:prstGeom prst="rect">
            <a:avLst/>
          </a:prstGeom>
          <a:noFill/>
          <a:ln w="9525">
            <a:noFill/>
            <a:miter lim="800000"/>
            <a:headEnd/>
            <a:tailEnd/>
          </a:ln>
        </p:spPr>
        <p:txBody>
          <a:bodyPr vert="horz" wrap="square" lIns="0" tIns="45720" rIns="0" bIns="0" numCol="1" anchor="b" anchorCtr="0" compatLnSpc="1">
            <a:prstTxWarp prst="textNoShape">
              <a:avLst/>
            </a:prstTxWarp>
            <a:normAutofit fontScale="85000" lnSpcReduction="10000"/>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2400" b="0" i="0" u="none" strike="noStrike" kern="1200" cap="none" spc="0" normalizeH="0" baseline="0" noProof="0" dirty="0">
                <a:ln>
                  <a:noFill/>
                </a:ln>
                <a:solidFill>
                  <a:schemeClr val="tx2"/>
                </a:solidFill>
                <a:effectLst/>
                <a:uLnTx/>
                <a:uFillTx/>
                <a:latin typeface="Times New Roman" pitchFamily="18" charset="0"/>
                <a:ea typeface="+mj-ea"/>
                <a:cs typeface="Times New Roman" pitchFamily="18" charset="0"/>
              </a:rPr>
              <a:t>İdeal olmayan çözeltilerin buhar basıncı, kaynama eğrisi ve buhar bileşimi</a:t>
            </a:r>
          </a:p>
        </p:txBody>
      </p:sp>
    </p:spTree>
    <p:extLst>
      <p:ext uri="{BB962C8B-B14F-4D97-AF65-F5344CB8AC3E}">
        <p14:creationId xmlns:p14="http://schemas.microsoft.com/office/powerpoint/2010/main" val="2140666848"/>
      </p:ext>
    </p:extLst>
  </p:cSld>
  <p:clrMapOvr>
    <a:masterClrMapping/>
  </p:clrMapOvr>
  <p:transition spd="slow">
    <p:pull dir="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62</a:t>
            </a:fld>
            <a:endParaRPr lang="tr-TR"/>
          </a:p>
        </p:txBody>
      </p:sp>
      <p:pic>
        <p:nvPicPr>
          <p:cNvPr id="39938" name="Picture 2"/>
          <p:cNvPicPr>
            <a:picLocks noGrp="1" noChangeAspect="1" noChangeArrowheads="1"/>
          </p:cNvPicPr>
          <p:nvPr>
            <p:ph sz="half" idx="4294967295"/>
          </p:nvPr>
        </p:nvPicPr>
        <p:blipFill>
          <a:blip r:embed="rId2" cstate="print"/>
          <a:srcRect/>
          <a:stretch>
            <a:fillRect/>
          </a:stretch>
        </p:blipFill>
        <p:spPr>
          <a:xfrm>
            <a:off x="0" y="1285875"/>
            <a:ext cx="3752850" cy="3803650"/>
          </a:xfrm>
        </p:spPr>
      </p:pic>
      <p:sp>
        <p:nvSpPr>
          <p:cNvPr id="39939" name="5 İçerik Yer Tutucusu"/>
          <p:cNvSpPr>
            <a:spLocks noGrp="1"/>
          </p:cNvSpPr>
          <p:nvPr>
            <p:ph sz="half" idx="4294967295"/>
          </p:nvPr>
        </p:nvSpPr>
        <p:spPr>
          <a:xfrm>
            <a:off x="5105400" y="1000125"/>
            <a:ext cx="4038600" cy="5054600"/>
          </a:xfrm>
        </p:spPr>
        <p:txBody>
          <a:bodyPr/>
          <a:lstStyle/>
          <a:p>
            <a:pPr eaLnBrk="1" hangingPunct="1">
              <a:lnSpc>
                <a:spcPct val="150000"/>
              </a:lnSpc>
              <a:buFont typeface="Arial" pitchFamily="34" charset="0"/>
              <a:buNone/>
            </a:pPr>
            <a:r>
              <a:rPr lang="tr-TR" sz="1800" dirty="0"/>
              <a:t>	</a:t>
            </a:r>
            <a:r>
              <a:rPr lang="tr-TR" sz="1800" dirty="0" err="1">
                <a:latin typeface="Times New Roman" pitchFamily="18" charset="0"/>
                <a:cs typeface="Times New Roman" pitchFamily="18" charset="0"/>
              </a:rPr>
              <a:t>Raoult</a:t>
            </a:r>
            <a:r>
              <a:rPr lang="tr-TR" sz="1800" dirty="0">
                <a:latin typeface="Times New Roman" pitchFamily="18" charset="0"/>
                <a:cs typeface="Times New Roman" pitchFamily="18" charset="0"/>
              </a:rPr>
              <a:t> yasasından eksi (negatif) sapma gösteren ikili bir sıvı-sıvı karışımının basınç-bileşim eğrisi çizilmiştir.</a:t>
            </a:r>
          </a:p>
          <a:p>
            <a:pPr eaLnBrk="1" hangingPunct="1">
              <a:lnSpc>
                <a:spcPct val="150000"/>
              </a:lnSpc>
              <a:buFont typeface="Arial" pitchFamily="34" charset="0"/>
              <a:buNone/>
            </a:pPr>
            <a:r>
              <a:rPr lang="tr-TR" sz="1800" dirty="0">
                <a:latin typeface="Times New Roman" pitchFamily="18" charset="0"/>
                <a:cs typeface="Times New Roman" pitchFamily="18" charset="0"/>
              </a:rPr>
              <a:t>	A-A    &lt;   A-B</a:t>
            </a:r>
          </a:p>
          <a:p>
            <a:pPr eaLnBrk="1" hangingPunct="1">
              <a:lnSpc>
                <a:spcPct val="150000"/>
              </a:lnSpc>
              <a:buFont typeface="Arial" pitchFamily="34" charset="0"/>
              <a:buNone/>
            </a:pPr>
            <a:r>
              <a:rPr lang="tr-TR" sz="1800" dirty="0">
                <a:latin typeface="Times New Roman" pitchFamily="18" charset="0"/>
                <a:cs typeface="Times New Roman" pitchFamily="18" charset="0"/>
              </a:rPr>
              <a:t>	B-B</a:t>
            </a:r>
          </a:p>
          <a:p>
            <a:pPr eaLnBrk="1" hangingPunct="1">
              <a:lnSpc>
                <a:spcPct val="150000"/>
              </a:lnSpc>
              <a:buFont typeface="Arial" pitchFamily="34" charset="0"/>
              <a:buNone/>
            </a:pPr>
            <a:r>
              <a:rPr lang="tr-TR" sz="1800" dirty="0">
                <a:latin typeface="Times New Roman" pitchFamily="18" charset="0"/>
                <a:cs typeface="Times New Roman" pitchFamily="18" charset="0"/>
              </a:rPr>
              <a:t>	A-B birbirini çeker</a:t>
            </a:r>
          </a:p>
          <a:p>
            <a:pPr eaLnBrk="1" hangingPunct="1">
              <a:lnSpc>
                <a:spcPct val="150000"/>
              </a:lnSpc>
              <a:buFont typeface="Arial" pitchFamily="34" charset="0"/>
              <a:buNone/>
            </a:pPr>
            <a:r>
              <a:rPr lang="tr-TR" sz="1800" dirty="0">
                <a:latin typeface="Times New Roman" pitchFamily="18" charset="0"/>
                <a:cs typeface="Times New Roman" pitchFamily="18" charset="0"/>
              </a:rPr>
              <a:t>	Buharlaşma azalır</a:t>
            </a:r>
          </a:p>
          <a:p>
            <a:pPr eaLnBrk="1" hangingPunct="1">
              <a:lnSpc>
                <a:spcPct val="150000"/>
              </a:lnSpc>
              <a:buFont typeface="Arial" pitchFamily="34" charset="0"/>
              <a:buNone/>
            </a:pPr>
            <a:r>
              <a:rPr lang="tr-TR" sz="1800" dirty="0">
                <a:latin typeface="Times New Roman" pitchFamily="18" charset="0"/>
                <a:cs typeface="Times New Roman" pitchFamily="18" charset="0"/>
              </a:rPr>
              <a:t>	</a:t>
            </a:r>
          </a:p>
          <a:p>
            <a:pPr eaLnBrk="1" hangingPunct="1">
              <a:lnSpc>
                <a:spcPct val="150000"/>
              </a:lnSpc>
              <a:buFont typeface="Arial" pitchFamily="34" charset="0"/>
              <a:buNone/>
            </a:pPr>
            <a:r>
              <a:rPr lang="tr-TR" sz="1800" dirty="0">
                <a:latin typeface="Times New Roman" pitchFamily="18" charset="0"/>
                <a:cs typeface="Times New Roman" pitchFamily="18" charset="0"/>
              </a:rPr>
              <a:t>	</a:t>
            </a:r>
          </a:p>
          <a:p>
            <a:pPr eaLnBrk="1" hangingPunct="1">
              <a:buFont typeface="Arial" pitchFamily="34" charset="0"/>
              <a:buNone/>
            </a:pPr>
            <a:endParaRPr lang="tr-TR" sz="2800" dirty="0"/>
          </a:p>
        </p:txBody>
      </p:sp>
    </p:spTree>
    <p:extLst>
      <p:ext uri="{BB962C8B-B14F-4D97-AF65-F5344CB8AC3E}">
        <p14:creationId xmlns:p14="http://schemas.microsoft.com/office/powerpoint/2010/main" val="703331135"/>
      </p:ext>
    </p:extLst>
  </p:cSld>
  <p:clrMapOvr>
    <a:masterClrMapping/>
  </p:clrMapOvr>
  <p:transition spd="slow">
    <p:pull dir="l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63</a:t>
            </a:fld>
            <a:endParaRPr lang="tr-TR"/>
          </a:p>
        </p:txBody>
      </p:sp>
      <p:sp>
        <p:nvSpPr>
          <p:cNvPr id="3" name="2 İçerik Yer Tutucusu"/>
          <p:cNvSpPr>
            <a:spLocks noGrp="1"/>
          </p:cNvSpPr>
          <p:nvPr>
            <p:ph sz="half" idx="4294967295"/>
          </p:nvPr>
        </p:nvSpPr>
        <p:spPr>
          <a:xfrm>
            <a:off x="0" y="428625"/>
            <a:ext cx="8401050" cy="5483225"/>
          </a:xfrm>
        </p:spPr>
        <p:txBody>
          <a:bodyPr rtlCol="0">
            <a:normAutofit/>
          </a:bodyPr>
          <a:lstStyle/>
          <a:p>
            <a:pPr eaLnBrk="1" fontAlgn="auto" hangingPunct="1">
              <a:lnSpc>
                <a:spcPct val="170000"/>
              </a:lnSpc>
              <a:spcAft>
                <a:spcPts val="0"/>
              </a:spcAft>
              <a:buFont typeface="Arial" pitchFamily="34" charset="0"/>
              <a:buNone/>
              <a:defRPr/>
            </a:pPr>
            <a:r>
              <a:rPr lang="tr-TR" sz="2800" kern="1200" dirty="0"/>
              <a:t>	</a:t>
            </a:r>
            <a:r>
              <a:rPr lang="tr-TR" sz="1600" kern="1200" dirty="0" err="1">
                <a:latin typeface="Times New Roman" pitchFamily="18" charset="0"/>
                <a:cs typeface="Times New Roman" pitchFamily="18" charset="0"/>
              </a:rPr>
              <a:t>Raoult</a:t>
            </a:r>
            <a:r>
              <a:rPr lang="tr-TR" sz="1600" kern="1200" dirty="0">
                <a:latin typeface="Times New Roman" pitchFamily="18" charset="0"/>
                <a:cs typeface="Times New Roman" pitchFamily="18" charset="0"/>
              </a:rPr>
              <a:t> yasasından çok şiddetli artı sapma gösteren karışımlarda; toplam </a:t>
            </a:r>
            <a:r>
              <a:rPr lang="tr-TR" sz="1600" kern="1200" dirty="0">
                <a:solidFill>
                  <a:srgbClr val="FF0000"/>
                </a:solidFill>
                <a:latin typeface="Times New Roman" pitchFamily="18" charset="0"/>
                <a:cs typeface="Times New Roman" pitchFamily="18" charset="0"/>
              </a:rPr>
              <a:t>buhar basıncı bir </a:t>
            </a:r>
            <a:r>
              <a:rPr lang="tr-TR" sz="1600" kern="1200" dirty="0" err="1">
                <a:solidFill>
                  <a:srgbClr val="FF0000"/>
                </a:solidFill>
                <a:latin typeface="Times New Roman" pitchFamily="18" charset="0"/>
                <a:cs typeface="Times New Roman" pitchFamily="18" charset="0"/>
              </a:rPr>
              <a:t>maximumdan</a:t>
            </a:r>
            <a:r>
              <a:rPr lang="tr-TR" sz="1600" kern="1200" dirty="0">
                <a:solidFill>
                  <a:srgbClr val="FF0000"/>
                </a:solidFill>
                <a:latin typeface="Times New Roman" pitchFamily="18" charset="0"/>
                <a:cs typeface="Times New Roman" pitchFamily="18" charset="0"/>
              </a:rPr>
              <a:t>, </a:t>
            </a:r>
            <a:r>
              <a:rPr lang="tr-TR" sz="1600" kern="1200" dirty="0">
                <a:solidFill>
                  <a:schemeClr val="accent1"/>
                </a:solidFill>
                <a:latin typeface="Times New Roman" pitchFamily="18" charset="0"/>
                <a:cs typeface="Times New Roman" pitchFamily="18" charset="0"/>
              </a:rPr>
              <a:t>kaynama sıcaklığı ise bir minimumdan </a:t>
            </a:r>
            <a:r>
              <a:rPr lang="tr-TR" sz="1600" kern="1200" dirty="0">
                <a:latin typeface="Times New Roman" pitchFamily="18" charset="0"/>
                <a:cs typeface="Times New Roman" pitchFamily="18" charset="0"/>
              </a:rPr>
              <a:t>geçer. </a:t>
            </a:r>
          </a:p>
          <a:p>
            <a:pPr eaLnBrk="1" fontAlgn="auto" hangingPunct="1">
              <a:lnSpc>
                <a:spcPct val="170000"/>
              </a:lnSpc>
              <a:spcAft>
                <a:spcPts val="0"/>
              </a:spcAft>
              <a:buFont typeface="Arial" pitchFamily="34" charset="0"/>
              <a:buNone/>
              <a:defRPr/>
            </a:pPr>
            <a:r>
              <a:rPr lang="tr-TR" sz="1600" kern="1200" dirty="0">
                <a:latin typeface="Times New Roman" pitchFamily="18" charset="0"/>
                <a:cs typeface="Times New Roman" pitchFamily="18" charset="0"/>
              </a:rPr>
              <a:t>	Bu karışımlarda buhar fazının bileşimi sıvı fazın bileşimi ile aynıdır. Bu yüzden saf bir madde gibi kaynadığından damıtma ile bileşenlerine ayrılamazlar. </a:t>
            </a:r>
          </a:p>
          <a:p>
            <a:pPr eaLnBrk="1" fontAlgn="auto" hangingPunct="1">
              <a:lnSpc>
                <a:spcPct val="170000"/>
              </a:lnSpc>
              <a:spcAft>
                <a:spcPts val="0"/>
              </a:spcAft>
              <a:buFont typeface="Arial" pitchFamily="34" charset="0"/>
              <a:buNone/>
              <a:defRPr/>
            </a:pPr>
            <a:r>
              <a:rPr lang="tr-TR" sz="1600" kern="1200" dirty="0">
                <a:latin typeface="Times New Roman" pitchFamily="18" charset="0"/>
                <a:cs typeface="Times New Roman" pitchFamily="18" charset="0"/>
              </a:rPr>
              <a:t>	Böyle karışımlara  </a:t>
            </a:r>
            <a:r>
              <a:rPr lang="tr-TR" sz="1600" kern="1200" dirty="0" err="1">
                <a:solidFill>
                  <a:srgbClr val="FF0000"/>
                </a:solidFill>
                <a:latin typeface="Times New Roman" pitchFamily="18" charset="0"/>
                <a:cs typeface="Times New Roman" pitchFamily="18" charset="0"/>
              </a:rPr>
              <a:t>azeotropik</a:t>
            </a:r>
            <a:r>
              <a:rPr lang="tr-TR" sz="1600" kern="1200" dirty="0">
                <a:solidFill>
                  <a:srgbClr val="FF0000"/>
                </a:solidFill>
                <a:latin typeface="Times New Roman" pitchFamily="18" charset="0"/>
                <a:cs typeface="Times New Roman" pitchFamily="18" charset="0"/>
              </a:rPr>
              <a:t> karışım </a:t>
            </a:r>
            <a:r>
              <a:rPr lang="tr-TR" sz="1600" kern="1200" dirty="0">
                <a:latin typeface="Times New Roman" pitchFamily="18" charset="0"/>
                <a:cs typeface="Times New Roman" pitchFamily="18" charset="0"/>
              </a:rPr>
              <a:t>denir. </a:t>
            </a:r>
          </a:p>
          <a:p>
            <a:pPr eaLnBrk="1" fontAlgn="auto" hangingPunct="1">
              <a:lnSpc>
                <a:spcPct val="170000"/>
              </a:lnSpc>
              <a:spcAft>
                <a:spcPts val="0"/>
              </a:spcAft>
              <a:buFont typeface="Arial" pitchFamily="34" charset="0"/>
              <a:buNone/>
              <a:defRPr/>
            </a:pPr>
            <a:r>
              <a:rPr lang="tr-TR" sz="2900" dirty="0">
                <a:latin typeface="Times New Roman" pitchFamily="18" charset="0"/>
                <a:cs typeface="Times New Roman" pitchFamily="18" charset="0"/>
              </a:rPr>
              <a:t>	</a:t>
            </a:r>
            <a:endParaRPr lang="tr-TR" sz="2900" kern="1200" dirty="0">
              <a:latin typeface="Times New Roman" pitchFamily="18" charset="0"/>
              <a:cs typeface="Times New Roman" pitchFamily="18" charset="0"/>
            </a:endParaRPr>
          </a:p>
        </p:txBody>
      </p:sp>
      <p:pic>
        <p:nvPicPr>
          <p:cNvPr id="5" name="Picture 3" descr="bpcompn2"/>
          <p:cNvPicPr>
            <a:picLocks noChangeAspect="1" noChangeArrowheads="1"/>
          </p:cNvPicPr>
          <p:nvPr/>
        </p:nvPicPr>
        <p:blipFill>
          <a:blip r:embed="rId2" cstate="print"/>
          <a:srcRect/>
          <a:stretch>
            <a:fillRect/>
          </a:stretch>
        </p:blipFill>
        <p:spPr bwMode="auto">
          <a:xfrm>
            <a:off x="4857752" y="3214686"/>
            <a:ext cx="3626766" cy="2928958"/>
          </a:xfrm>
          <a:prstGeom prst="rect">
            <a:avLst/>
          </a:prstGeom>
          <a:noFill/>
          <a:ln w="9525">
            <a:noFill/>
            <a:miter lim="800000"/>
            <a:headEnd/>
            <a:tailEnd/>
          </a:ln>
        </p:spPr>
      </p:pic>
      <p:pic>
        <p:nvPicPr>
          <p:cNvPr id="15361" name="Picture 1"/>
          <p:cNvPicPr>
            <a:picLocks noChangeAspect="1" noChangeArrowheads="1"/>
          </p:cNvPicPr>
          <p:nvPr/>
        </p:nvPicPr>
        <p:blipFill>
          <a:blip r:embed="rId3" cstate="print"/>
          <a:srcRect/>
          <a:stretch>
            <a:fillRect/>
          </a:stretch>
        </p:blipFill>
        <p:spPr bwMode="auto">
          <a:xfrm>
            <a:off x="142844" y="4714884"/>
            <a:ext cx="1857388" cy="1871495"/>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2285984" y="4714884"/>
            <a:ext cx="1714512" cy="1773145"/>
          </a:xfrm>
          <a:prstGeom prst="rect">
            <a:avLst/>
          </a:prstGeom>
          <a:noFill/>
          <a:ln w="9525">
            <a:noFill/>
            <a:miter lim="800000"/>
            <a:headEnd/>
            <a:tailEnd/>
          </a:ln>
        </p:spPr>
      </p:pic>
    </p:spTree>
    <p:extLst>
      <p:ext uri="{BB962C8B-B14F-4D97-AF65-F5344CB8AC3E}">
        <p14:creationId xmlns:p14="http://schemas.microsoft.com/office/powerpoint/2010/main" val="3760467825"/>
      </p:ext>
    </p:extLst>
  </p:cSld>
  <p:clrMapOvr>
    <a:masterClrMapping/>
  </p:clrMapOvr>
  <p:transition spd="slow">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2" name="Picture 4" descr="bpcompn4"/>
          <p:cNvPicPr>
            <a:picLocks noChangeAspect="1" noChangeArrowheads="1"/>
          </p:cNvPicPr>
          <p:nvPr/>
        </p:nvPicPr>
        <p:blipFill>
          <a:blip r:embed="rId2" cstate="print"/>
          <a:srcRect/>
          <a:stretch>
            <a:fillRect/>
          </a:stretch>
        </p:blipFill>
        <p:spPr bwMode="auto">
          <a:xfrm>
            <a:off x="4643438" y="3357562"/>
            <a:ext cx="4048125" cy="2886075"/>
          </a:xfrm>
          <a:prstGeom prst="rect">
            <a:avLst/>
          </a:prstGeom>
          <a:noFill/>
          <a:ln w="9525">
            <a:noFill/>
            <a:miter lim="800000"/>
            <a:headEnd/>
            <a:tailEnd/>
          </a:ln>
        </p:spPr>
      </p:pic>
      <p:sp>
        <p:nvSpPr>
          <p:cNvPr id="5" name="4 Slayt Numarası Yer Tutucusu"/>
          <p:cNvSpPr>
            <a:spLocks noGrp="1"/>
          </p:cNvSpPr>
          <p:nvPr>
            <p:ph type="sldNum" sz="quarter" idx="12"/>
          </p:nvPr>
        </p:nvSpPr>
        <p:spPr/>
        <p:txBody>
          <a:bodyPr/>
          <a:lstStyle/>
          <a:p>
            <a:pPr>
              <a:defRPr/>
            </a:pPr>
            <a:fld id="{B6165E91-452C-418D-A326-86756945CF5E}" type="slidenum">
              <a:rPr lang="tr-TR" smtClean="0"/>
              <a:pPr>
                <a:defRPr/>
              </a:pPr>
              <a:t>64</a:t>
            </a:fld>
            <a:endParaRPr lang="tr-TR"/>
          </a:p>
        </p:txBody>
      </p:sp>
      <p:sp>
        <p:nvSpPr>
          <p:cNvPr id="6" name="5 Dikdörtgen"/>
          <p:cNvSpPr/>
          <p:nvPr/>
        </p:nvSpPr>
        <p:spPr>
          <a:xfrm>
            <a:off x="428596" y="357166"/>
            <a:ext cx="7929618" cy="2603790"/>
          </a:xfrm>
          <a:prstGeom prst="rect">
            <a:avLst/>
          </a:prstGeom>
        </p:spPr>
        <p:txBody>
          <a:bodyPr wrap="square">
            <a:spAutoFit/>
          </a:bodyPr>
          <a:lstStyle/>
          <a:p>
            <a:pPr eaLnBrk="1" fontAlgn="auto" hangingPunct="1">
              <a:lnSpc>
                <a:spcPct val="170000"/>
              </a:lnSpc>
              <a:spcAft>
                <a:spcPts val="0"/>
              </a:spcAft>
              <a:buFont typeface="Arial" pitchFamily="34" charset="0"/>
              <a:buNone/>
              <a:defRPr/>
            </a:pPr>
            <a:r>
              <a:rPr lang="tr-TR" sz="1600" baseline="0" dirty="0" err="1">
                <a:cs typeface="Times New Roman" pitchFamily="18" charset="0"/>
              </a:rPr>
              <a:t>Raoult</a:t>
            </a:r>
            <a:r>
              <a:rPr lang="tr-TR" sz="1600" baseline="0" dirty="0">
                <a:cs typeface="Times New Roman" pitchFamily="18" charset="0"/>
              </a:rPr>
              <a:t> yasasından çok şiddetli eksi sapma gösteren  karışımlarda; </a:t>
            </a:r>
            <a:r>
              <a:rPr lang="tr-TR" sz="1600" baseline="0" dirty="0">
                <a:solidFill>
                  <a:srgbClr val="FF0000"/>
                </a:solidFill>
                <a:cs typeface="Times New Roman" pitchFamily="18" charset="0"/>
              </a:rPr>
              <a:t>toplam buhar basıncı bileşim eğrisi bir minimumdan</a:t>
            </a:r>
            <a:r>
              <a:rPr lang="tr-TR" sz="1600" baseline="0" dirty="0">
                <a:cs typeface="Times New Roman" pitchFamily="18" charset="0"/>
              </a:rPr>
              <a:t> </a:t>
            </a:r>
            <a:r>
              <a:rPr lang="tr-TR" sz="1600" baseline="0" dirty="0">
                <a:solidFill>
                  <a:schemeClr val="accent1"/>
                </a:solidFill>
                <a:cs typeface="Times New Roman" pitchFamily="18" charset="0"/>
              </a:rPr>
              <a:t>kaynama sıcaklığı bileşim eğrisi ise bir </a:t>
            </a:r>
            <a:r>
              <a:rPr lang="tr-TR" sz="1600" baseline="0" dirty="0" err="1">
                <a:solidFill>
                  <a:schemeClr val="accent1"/>
                </a:solidFill>
                <a:cs typeface="Times New Roman" pitchFamily="18" charset="0"/>
              </a:rPr>
              <a:t>maximumdan</a:t>
            </a:r>
            <a:r>
              <a:rPr lang="tr-TR" sz="1600" baseline="0" dirty="0">
                <a:solidFill>
                  <a:schemeClr val="accent1"/>
                </a:solidFill>
                <a:cs typeface="Times New Roman" pitchFamily="18" charset="0"/>
              </a:rPr>
              <a:t> </a:t>
            </a:r>
            <a:r>
              <a:rPr lang="tr-TR" sz="1600" baseline="0" dirty="0">
                <a:cs typeface="Times New Roman" pitchFamily="18" charset="0"/>
              </a:rPr>
              <a:t>geçer. </a:t>
            </a:r>
          </a:p>
          <a:p>
            <a:pPr eaLnBrk="1" fontAlgn="auto" hangingPunct="1">
              <a:lnSpc>
                <a:spcPct val="170000"/>
              </a:lnSpc>
              <a:spcAft>
                <a:spcPts val="0"/>
              </a:spcAft>
              <a:buFont typeface="Arial" pitchFamily="34" charset="0"/>
              <a:buNone/>
              <a:defRPr/>
            </a:pPr>
            <a:r>
              <a:rPr lang="tr-TR" sz="1600" baseline="0" dirty="0" err="1">
                <a:cs typeface="Times New Roman" pitchFamily="18" charset="0"/>
              </a:rPr>
              <a:t>Azeotropik</a:t>
            </a:r>
            <a:r>
              <a:rPr lang="tr-TR" sz="1600" baseline="0" dirty="0">
                <a:cs typeface="Times New Roman" pitchFamily="18" charset="0"/>
              </a:rPr>
              <a:t> noktadaki karışım saf bir madde gibi kaynar ve sıvı fazın bileşimi ile buhar fazın bileşimi aynı olduğundan damıtma ile bileşenlerine ayrılamaz.</a:t>
            </a:r>
          </a:p>
          <a:p>
            <a:pPr eaLnBrk="1" fontAlgn="auto" hangingPunct="1">
              <a:lnSpc>
                <a:spcPct val="170000"/>
              </a:lnSpc>
              <a:spcAft>
                <a:spcPts val="0"/>
              </a:spcAft>
              <a:buFont typeface="Arial" pitchFamily="34" charset="0"/>
              <a:buNone/>
              <a:defRPr/>
            </a:pPr>
            <a:r>
              <a:rPr lang="tr-TR" sz="1600" baseline="0" dirty="0">
                <a:cs typeface="Times New Roman" pitchFamily="18" charset="0"/>
              </a:rPr>
              <a:t>Sistem üzerine uygulanan basınç değiştirilerek </a:t>
            </a:r>
            <a:r>
              <a:rPr lang="tr-TR" sz="1600" baseline="0" dirty="0" err="1">
                <a:cs typeface="Times New Roman" pitchFamily="18" charset="0"/>
              </a:rPr>
              <a:t>azeotropik</a:t>
            </a:r>
            <a:r>
              <a:rPr lang="tr-TR" sz="1600" baseline="0" dirty="0">
                <a:cs typeface="Times New Roman" pitchFamily="18" charset="0"/>
              </a:rPr>
              <a:t> karışımın bileşimi değiştirilebilir veya bu karışım ortadan kaldırılabilir.</a:t>
            </a:r>
          </a:p>
        </p:txBody>
      </p:sp>
      <p:pic>
        <p:nvPicPr>
          <p:cNvPr id="7" name="Picture 2"/>
          <p:cNvPicPr>
            <a:picLocks noChangeAspect="1" noChangeArrowheads="1"/>
          </p:cNvPicPr>
          <p:nvPr/>
        </p:nvPicPr>
        <p:blipFill>
          <a:blip r:embed="rId3" cstate="print"/>
          <a:srcRect/>
          <a:stretch>
            <a:fillRect/>
          </a:stretch>
        </p:blipFill>
        <p:spPr bwMode="auto">
          <a:xfrm>
            <a:off x="142844" y="4903065"/>
            <a:ext cx="1928826" cy="1954935"/>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2214546" y="4929198"/>
            <a:ext cx="1428760" cy="1477621"/>
          </a:xfrm>
          <a:prstGeom prst="rect">
            <a:avLst/>
          </a:prstGeom>
          <a:noFill/>
          <a:ln w="9525">
            <a:noFill/>
            <a:miter lim="800000"/>
            <a:headEnd/>
            <a:tailEnd/>
          </a:ln>
        </p:spPr>
      </p:pic>
    </p:spTree>
    <p:extLst>
      <p:ext uri="{BB962C8B-B14F-4D97-AF65-F5344CB8AC3E}">
        <p14:creationId xmlns:p14="http://schemas.microsoft.com/office/powerpoint/2010/main" val="1353430924"/>
      </p:ext>
    </p:extLst>
  </p:cSld>
  <p:clrMapOvr>
    <a:masterClrMapping/>
  </p:clrMapOvr>
  <p:transition spd="slow">
    <p:pull dir="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65</a:t>
            </a:fld>
            <a:endParaRPr lang="tr-TR"/>
          </a:p>
        </p:txBody>
      </p:sp>
      <p:sp>
        <p:nvSpPr>
          <p:cNvPr id="44034" name="1 Başlık"/>
          <p:cNvSpPr>
            <a:spLocks noGrp="1"/>
          </p:cNvSpPr>
          <p:nvPr>
            <p:ph type="title" idx="4294967295"/>
          </p:nvPr>
        </p:nvSpPr>
        <p:spPr>
          <a:xfrm>
            <a:off x="914400" y="357188"/>
            <a:ext cx="8229600" cy="511175"/>
          </a:xfrm>
        </p:spPr>
        <p:txBody>
          <a:bodyPr>
            <a:normAutofit/>
          </a:bodyPr>
          <a:lstStyle/>
          <a:p>
            <a:pPr algn="l" eaLnBrk="1" hangingPunct="1"/>
            <a:r>
              <a:rPr lang="tr-TR" sz="2400" dirty="0">
                <a:latin typeface="Times New Roman" pitchFamily="18" charset="0"/>
                <a:cs typeface="Times New Roman" pitchFamily="18" charset="0"/>
              </a:rPr>
              <a:t>Damıtma ve damıtma çeşitleri</a:t>
            </a:r>
          </a:p>
        </p:txBody>
      </p:sp>
      <p:sp>
        <p:nvSpPr>
          <p:cNvPr id="3" name="2 İçerik Yer Tutucusu"/>
          <p:cNvSpPr>
            <a:spLocks noGrp="1"/>
          </p:cNvSpPr>
          <p:nvPr>
            <p:ph idx="4294967295"/>
          </p:nvPr>
        </p:nvSpPr>
        <p:spPr>
          <a:xfrm>
            <a:off x="914400" y="1143000"/>
            <a:ext cx="8229600" cy="4811713"/>
          </a:xfrm>
        </p:spPr>
        <p:txBody>
          <a:bodyPr rtlCol="0">
            <a:normAutofit/>
          </a:bodyPr>
          <a:lstStyle/>
          <a:p>
            <a:pPr eaLnBrk="1" fontAlgn="auto" hangingPunct="1">
              <a:lnSpc>
                <a:spcPct val="150000"/>
              </a:lnSpc>
              <a:spcAft>
                <a:spcPts val="0"/>
              </a:spcAft>
              <a:buNone/>
              <a:defRPr/>
            </a:pPr>
            <a:r>
              <a:rPr lang="tr-TR" sz="1600" kern="1200" dirty="0">
                <a:latin typeface="Times New Roman" pitchFamily="18" charset="0"/>
                <a:cs typeface="Times New Roman" pitchFamily="18" charset="0"/>
              </a:rPr>
              <a:t>1. Basit Damıtma: </a:t>
            </a:r>
          </a:p>
          <a:p>
            <a:pPr eaLnBrk="1" fontAlgn="auto" hangingPunct="1">
              <a:lnSpc>
                <a:spcPct val="150000"/>
              </a:lnSpc>
              <a:spcAft>
                <a:spcPts val="0"/>
              </a:spcAft>
              <a:buNone/>
              <a:defRPr/>
            </a:pPr>
            <a:r>
              <a:rPr lang="tr-TR" sz="1600" kern="1200" dirty="0">
                <a:latin typeface="Times New Roman" pitchFamily="18" charset="0"/>
                <a:cs typeface="Times New Roman" pitchFamily="18" charset="0"/>
              </a:rPr>
              <a:t>	Uçucu olmayan maddeler içeren bir sıvının ısıtılması ve buharlarının yoğunlaştırılarak ayrılması</a:t>
            </a:r>
          </a:p>
          <a:p>
            <a:pPr eaLnBrk="1" fontAlgn="auto" hangingPunct="1">
              <a:lnSpc>
                <a:spcPct val="150000"/>
              </a:lnSpc>
              <a:spcAft>
                <a:spcPts val="0"/>
              </a:spcAft>
              <a:buNone/>
              <a:defRPr/>
            </a:pPr>
            <a:r>
              <a:rPr lang="tr-TR" sz="1600" kern="1200" dirty="0">
                <a:latin typeface="Times New Roman" pitchFamily="18" charset="0"/>
                <a:cs typeface="Times New Roman" pitchFamily="18" charset="0"/>
              </a:rPr>
              <a:t>	Kaynama  noktaları çok farklı olan sıvıların ısıtılması ve ayrılması</a:t>
            </a:r>
          </a:p>
          <a:p>
            <a:pPr eaLnBrk="1" fontAlgn="auto" hangingPunct="1">
              <a:lnSpc>
                <a:spcPct val="150000"/>
              </a:lnSpc>
              <a:spcAft>
                <a:spcPts val="0"/>
              </a:spcAft>
              <a:buNone/>
              <a:defRPr/>
            </a:pPr>
            <a:r>
              <a:rPr lang="tr-TR" sz="1600" kern="1200" dirty="0">
                <a:latin typeface="Times New Roman" pitchFamily="18" charset="0"/>
                <a:cs typeface="Times New Roman" pitchFamily="18" charset="0"/>
              </a:rPr>
              <a:t>2 . Çok Aşamalı Buharlaştırma: (Fraksiyonlu) normal damıtma düzeneğine fraksiyon kolonu eklenmesi ile oluşur</a:t>
            </a:r>
          </a:p>
          <a:p>
            <a:pPr eaLnBrk="1" fontAlgn="auto" hangingPunct="1">
              <a:lnSpc>
                <a:spcPct val="150000"/>
              </a:lnSpc>
              <a:spcAft>
                <a:spcPts val="0"/>
              </a:spcAft>
              <a:buNone/>
              <a:defRPr/>
            </a:pPr>
            <a:r>
              <a:rPr lang="tr-TR" sz="1600" kern="1200" dirty="0">
                <a:latin typeface="Times New Roman" pitchFamily="18" charset="0"/>
                <a:cs typeface="Times New Roman" pitchFamily="18" charset="0"/>
              </a:rPr>
              <a:t>3. Buhar  Damıtması: (su buharı): Ayrılacak karışıma buhar gönderilir ve buharla birlikte sürüklenir.  Damıtma, normal kaynama noktasından küçük  sıcaklıklarda gerçekleşir.</a:t>
            </a:r>
          </a:p>
          <a:p>
            <a:pPr eaLnBrk="1" fontAlgn="auto" hangingPunct="1">
              <a:lnSpc>
                <a:spcPct val="150000"/>
              </a:lnSpc>
              <a:spcAft>
                <a:spcPts val="0"/>
              </a:spcAft>
              <a:buNone/>
              <a:defRPr/>
            </a:pPr>
            <a:r>
              <a:rPr lang="tr-TR" sz="1600" kern="1200" dirty="0">
                <a:latin typeface="Times New Roman" pitchFamily="18" charset="0"/>
                <a:cs typeface="Times New Roman" pitchFamily="18" charset="0"/>
              </a:rPr>
              <a:t>4. Kuru  Damıtma:  Katı-Sıvı-</a:t>
            </a:r>
            <a:r>
              <a:rPr lang="tr-TR" sz="1600" kern="1200" dirty="0" err="1">
                <a:latin typeface="Times New Roman" pitchFamily="18" charset="0"/>
                <a:cs typeface="Times New Roman" pitchFamily="18" charset="0"/>
              </a:rPr>
              <a:t>Ggaz</a:t>
            </a:r>
            <a:r>
              <a:rPr lang="tr-TR" sz="1600" kern="1200" dirty="0">
                <a:latin typeface="Times New Roman" pitchFamily="18" charset="0"/>
                <a:cs typeface="Times New Roman" pitchFamily="18" charset="0"/>
              </a:rPr>
              <a:t>  halinde ürünler veren  organik cisimlerin  havasız bir yerde ısıtılarak parçalanması işlemidir. (taş kömürünün damıtılması)</a:t>
            </a:r>
          </a:p>
        </p:txBody>
      </p:sp>
    </p:spTree>
    <p:extLst>
      <p:ext uri="{BB962C8B-B14F-4D97-AF65-F5344CB8AC3E}">
        <p14:creationId xmlns:p14="http://schemas.microsoft.com/office/powerpoint/2010/main" val="853729150"/>
      </p:ext>
    </p:extLst>
  </p:cSld>
  <p:clrMapOvr>
    <a:masterClrMapping/>
  </p:clrMapOvr>
  <p:transition spd="slow">
    <p:wheel spokes="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66</a:t>
            </a:fld>
            <a:endParaRPr lang="tr-TR"/>
          </a:p>
        </p:txBody>
      </p:sp>
      <p:sp>
        <p:nvSpPr>
          <p:cNvPr id="45058" name="1 Başlık"/>
          <p:cNvSpPr>
            <a:spLocks noGrp="1"/>
          </p:cNvSpPr>
          <p:nvPr>
            <p:ph type="title" idx="4294967295"/>
          </p:nvPr>
        </p:nvSpPr>
        <p:spPr>
          <a:xfrm>
            <a:off x="914400" y="285750"/>
            <a:ext cx="8229600" cy="725488"/>
          </a:xfrm>
        </p:spPr>
        <p:txBody>
          <a:bodyPr>
            <a:normAutofit/>
          </a:bodyPr>
          <a:lstStyle/>
          <a:p>
            <a:pPr algn="l" eaLnBrk="1" hangingPunct="1"/>
            <a:r>
              <a:rPr lang="tr-TR" sz="2400" dirty="0">
                <a:latin typeface="Times New Roman" pitchFamily="18" charset="0"/>
                <a:cs typeface="Times New Roman" pitchFamily="18" charset="0"/>
              </a:rPr>
              <a:t>Basit damıtma (Normal </a:t>
            </a:r>
            <a:r>
              <a:rPr lang="tr-TR" sz="2400" dirty="0" err="1">
                <a:latin typeface="Times New Roman" pitchFamily="18" charset="0"/>
                <a:cs typeface="Times New Roman" pitchFamily="18" charset="0"/>
              </a:rPr>
              <a:t>destilasyon</a:t>
            </a:r>
            <a:r>
              <a:rPr lang="tr-TR" sz="2400" dirty="0">
                <a:latin typeface="Times New Roman" pitchFamily="18" charset="0"/>
                <a:cs typeface="Times New Roman" pitchFamily="18" charset="0"/>
              </a:rPr>
              <a:t>)</a:t>
            </a:r>
          </a:p>
        </p:txBody>
      </p:sp>
      <p:pic>
        <p:nvPicPr>
          <p:cNvPr id="45059" name="Picture 3"/>
          <p:cNvPicPr>
            <a:picLocks noGrp="1" noChangeAspect="1" noChangeArrowheads="1"/>
          </p:cNvPicPr>
          <p:nvPr>
            <p:ph idx="4294967295"/>
          </p:nvPr>
        </p:nvPicPr>
        <p:blipFill>
          <a:blip r:embed="rId2" cstate="print"/>
          <a:srcRect/>
          <a:stretch>
            <a:fillRect/>
          </a:stretch>
        </p:blipFill>
        <p:spPr>
          <a:xfrm>
            <a:off x="0" y="1785938"/>
            <a:ext cx="4260850" cy="4179887"/>
          </a:xfrm>
        </p:spPr>
      </p:pic>
    </p:spTree>
    <p:extLst>
      <p:ext uri="{BB962C8B-B14F-4D97-AF65-F5344CB8AC3E}">
        <p14:creationId xmlns:p14="http://schemas.microsoft.com/office/powerpoint/2010/main" val="2354204008"/>
      </p:ext>
    </p:extLst>
  </p:cSld>
  <p:clrMapOvr>
    <a:masterClrMapping/>
  </p:clrMapOvr>
  <p:transition spd="slow">
    <p:pull dir="l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67</a:t>
            </a:fld>
            <a:endParaRPr lang="tr-TR"/>
          </a:p>
        </p:txBody>
      </p:sp>
      <p:sp>
        <p:nvSpPr>
          <p:cNvPr id="46082" name="1 Başlık"/>
          <p:cNvSpPr>
            <a:spLocks noGrp="1"/>
          </p:cNvSpPr>
          <p:nvPr>
            <p:ph type="title" idx="4294967295"/>
          </p:nvPr>
        </p:nvSpPr>
        <p:spPr>
          <a:xfrm>
            <a:off x="914400" y="285750"/>
            <a:ext cx="8229600" cy="796925"/>
          </a:xfrm>
        </p:spPr>
        <p:txBody>
          <a:bodyPr>
            <a:normAutofit/>
          </a:bodyPr>
          <a:lstStyle/>
          <a:p>
            <a:pPr algn="l" eaLnBrk="1" hangingPunct="1"/>
            <a:r>
              <a:rPr lang="tr-TR" sz="2400" dirty="0">
                <a:latin typeface="Times New Roman" pitchFamily="18" charset="0"/>
                <a:cs typeface="Times New Roman" pitchFamily="18" charset="0"/>
              </a:rPr>
              <a:t>Fraksiyonlu damıtma</a:t>
            </a:r>
          </a:p>
        </p:txBody>
      </p:sp>
      <p:pic>
        <p:nvPicPr>
          <p:cNvPr id="46083" name="Picture 2"/>
          <p:cNvPicPr>
            <a:picLocks noGrp="1" noChangeAspect="1" noChangeArrowheads="1"/>
          </p:cNvPicPr>
          <p:nvPr>
            <p:ph idx="4294967295"/>
          </p:nvPr>
        </p:nvPicPr>
        <p:blipFill>
          <a:blip r:embed="rId2" cstate="print"/>
          <a:srcRect/>
          <a:stretch>
            <a:fillRect/>
          </a:stretch>
        </p:blipFill>
        <p:spPr>
          <a:xfrm>
            <a:off x="0" y="1500188"/>
            <a:ext cx="4276725" cy="4370387"/>
          </a:xfrm>
        </p:spPr>
      </p:pic>
      <p:pic>
        <p:nvPicPr>
          <p:cNvPr id="17409" name="Picture 1"/>
          <p:cNvPicPr>
            <a:picLocks noChangeAspect="1" noChangeArrowheads="1"/>
          </p:cNvPicPr>
          <p:nvPr/>
        </p:nvPicPr>
        <p:blipFill>
          <a:blip r:embed="rId3" cstate="print"/>
          <a:srcRect/>
          <a:stretch>
            <a:fillRect/>
          </a:stretch>
        </p:blipFill>
        <p:spPr bwMode="auto">
          <a:xfrm>
            <a:off x="5786446" y="1357298"/>
            <a:ext cx="2581275" cy="4410075"/>
          </a:xfrm>
          <a:prstGeom prst="rect">
            <a:avLst/>
          </a:prstGeom>
          <a:noFill/>
          <a:ln w="9525">
            <a:noFill/>
            <a:miter lim="800000"/>
            <a:headEnd/>
            <a:tailEnd/>
          </a:ln>
        </p:spPr>
      </p:pic>
    </p:spTree>
    <p:extLst>
      <p:ext uri="{BB962C8B-B14F-4D97-AF65-F5344CB8AC3E}">
        <p14:creationId xmlns:p14="http://schemas.microsoft.com/office/powerpoint/2010/main" val="988005245"/>
      </p:ext>
    </p:extLst>
  </p:cSld>
  <p:clrMapOvr>
    <a:masterClrMapping/>
  </p:clrMapOvr>
  <p:transition spd="slow">
    <p:pull dir="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lstStyle/>
          <a:p>
            <a:pPr>
              <a:defRPr/>
            </a:pPr>
            <a:fld id="{B6165E91-452C-418D-A326-86756945CF5E}" type="slidenum">
              <a:rPr lang="tr-TR" smtClean="0"/>
              <a:pPr>
                <a:defRPr/>
              </a:pPr>
              <a:t>68</a:t>
            </a:fld>
            <a:endParaRPr lang="tr-TR"/>
          </a:p>
        </p:txBody>
      </p:sp>
      <p:sp>
        <p:nvSpPr>
          <p:cNvPr id="47106" name="6 İçerik Yer Tutucusu"/>
          <p:cNvSpPr>
            <a:spLocks noGrp="1"/>
          </p:cNvSpPr>
          <p:nvPr>
            <p:ph sz="half" idx="4294967295"/>
          </p:nvPr>
        </p:nvSpPr>
        <p:spPr>
          <a:xfrm>
            <a:off x="5105400" y="928688"/>
            <a:ext cx="4038600" cy="5197475"/>
          </a:xfrm>
        </p:spPr>
        <p:txBody>
          <a:bodyPr>
            <a:normAutofit/>
          </a:bodyPr>
          <a:lstStyle/>
          <a:p>
            <a:pPr eaLnBrk="1" hangingPunct="1">
              <a:buNone/>
            </a:pPr>
            <a:r>
              <a:rPr lang="tr-TR" sz="2400" dirty="0">
                <a:latin typeface="Times New Roman" pitchFamily="18" charset="0"/>
                <a:cs typeface="Times New Roman" pitchFamily="18" charset="0"/>
              </a:rPr>
              <a:t>Fraksiyon kolonu</a:t>
            </a:r>
          </a:p>
        </p:txBody>
      </p:sp>
      <p:pic>
        <p:nvPicPr>
          <p:cNvPr id="47107" name="Picture 2"/>
          <p:cNvPicPr>
            <a:picLocks noChangeAspect="1" noChangeArrowheads="1"/>
          </p:cNvPicPr>
          <p:nvPr/>
        </p:nvPicPr>
        <p:blipFill>
          <a:blip r:embed="rId2" cstate="print"/>
          <a:srcRect/>
          <a:stretch>
            <a:fillRect/>
          </a:stretch>
        </p:blipFill>
        <p:spPr bwMode="auto">
          <a:xfrm>
            <a:off x="428625" y="1000125"/>
            <a:ext cx="3929063" cy="4714875"/>
          </a:xfrm>
          <a:prstGeom prst="rect">
            <a:avLst/>
          </a:prstGeom>
          <a:noFill/>
          <a:ln w="9525">
            <a:noFill/>
            <a:miter lim="800000"/>
            <a:headEnd/>
            <a:tailEnd/>
          </a:ln>
        </p:spPr>
      </p:pic>
      <p:pic>
        <p:nvPicPr>
          <p:cNvPr id="47108" name="Picture 3"/>
          <p:cNvPicPr>
            <a:picLocks noChangeAspect="1" noChangeArrowheads="1"/>
          </p:cNvPicPr>
          <p:nvPr/>
        </p:nvPicPr>
        <p:blipFill>
          <a:blip r:embed="rId3" cstate="print"/>
          <a:srcRect/>
          <a:stretch>
            <a:fillRect/>
          </a:stretch>
        </p:blipFill>
        <p:spPr bwMode="auto">
          <a:xfrm>
            <a:off x="4714875" y="1785938"/>
            <a:ext cx="3929063" cy="3181350"/>
          </a:xfrm>
          <a:prstGeom prst="rect">
            <a:avLst/>
          </a:prstGeom>
          <a:noFill/>
          <a:ln w="9525">
            <a:noFill/>
            <a:miter lim="800000"/>
            <a:headEnd/>
            <a:tailEnd/>
          </a:ln>
        </p:spPr>
      </p:pic>
    </p:spTree>
    <p:extLst>
      <p:ext uri="{BB962C8B-B14F-4D97-AF65-F5344CB8AC3E}">
        <p14:creationId xmlns:p14="http://schemas.microsoft.com/office/powerpoint/2010/main" val="8398702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p:cNvSpPr>
          <p:nvPr>
            <p:ph idx="1"/>
          </p:nvPr>
        </p:nvSpPr>
        <p:spPr>
          <a:xfrm>
            <a:off x="457200" y="404813"/>
            <a:ext cx="8229600" cy="6096000"/>
          </a:xfrm>
        </p:spPr>
        <p:txBody>
          <a:bodyPr>
            <a:normAutofit/>
          </a:bodyPr>
          <a:lstStyle/>
          <a:p>
            <a:pPr eaLnBrk="1" hangingPunct="1">
              <a:lnSpc>
                <a:spcPct val="150000"/>
              </a:lnSpc>
              <a:buFont typeface="Arial" pitchFamily="34" charset="0"/>
              <a:buNone/>
            </a:pPr>
            <a:r>
              <a:rPr lang="tr-TR" sz="1800" dirty="0"/>
              <a:t>	</a:t>
            </a:r>
            <a:r>
              <a:rPr lang="tr-TR" sz="1800" dirty="0">
                <a:latin typeface="Times New Roman" pitchFamily="18" charset="0"/>
                <a:cs typeface="Times New Roman" pitchFamily="18" charset="0"/>
              </a:rPr>
              <a:t>Damıtma ile sıvılar nasıl ayrılır? Örnek üzerinde görelim</a:t>
            </a:r>
          </a:p>
          <a:p>
            <a:pPr eaLnBrk="1" hangingPunct="1">
              <a:lnSpc>
                <a:spcPct val="150000"/>
              </a:lnSpc>
              <a:buFont typeface="Arial" pitchFamily="34" charset="0"/>
              <a:buNone/>
            </a:pPr>
            <a:r>
              <a:rPr lang="tr-TR" sz="1800" dirty="0">
                <a:solidFill>
                  <a:srgbClr val="FF0000"/>
                </a:solidFill>
                <a:latin typeface="Times New Roman" pitchFamily="18" charset="0"/>
                <a:cs typeface="Times New Roman" pitchFamily="18" charset="0"/>
              </a:rPr>
              <a:t>	</a:t>
            </a:r>
            <a:r>
              <a:rPr lang="tr-TR" sz="2000" dirty="0">
                <a:solidFill>
                  <a:srgbClr val="FF0000"/>
                </a:solidFill>
                <a:latin typeface="Times New Roman" pitchFamily="18" charset="0"/>
                <a:cs typeface="Times New Roman" pitchFamily="18" charset="0"/>
              </a:rPr>
              <a:t>Örnek :</a:t>
            </a:r>
            <a:r>
              <a:rPr lang="tr-TR" sz="1600" dirty="0">
                <a:solidFill>
                  <a:srgbClr val="FF0000"/>
                </a:solidFill>
                <a:latin typeface="Times New Roman" pitchFamily="18" charset="0"/>
                <a:cs typeface="Times New Roman" pitchFamily="18" charset="0"/>
              </a:rPr>
              <a:t> </a:t>
            </a:r>
            <a:r>
              <a:rPr lang="tr-TR" sz="1600" dirty="0">
                <a:latin typeface="Times New Roman" pitchFamily="18" charset="0"/>
                <a:cs typeface="Times New Roman" pitchFamily="18" charset="0"/>
              </a:rPr>
              <a:t>Benzen ve </a:t>
            </a:r>
            <a:r>
              <a:rPr lang="tr-TR" sz="1600" dirty="0" err="1">
                <a:latin typeface="Times New Roman" pitchFamily="18" charset="0"/>
                <a:cs typeface="Times New Roman" pitchFamily="18" charset="0"/>
              </a:rPr>
              <a:t>toluenin</a:t>
            </a:r>
            <a:r>
              <a:rPr lang="tr-TR" sz="1600" dirty="0">
                <a:latin typeface="Times New Roman" pitchFamily="18" charset="0"/>
                <a:cs typeface="Times New Roman" pitchFamily="18" charset="0"/>
              </a:rPr>
              <a:t> buhar basıncı sırasıyla 753 ve 290 </a:t>
            </a:r>
            <a:r>
              <a:rPr lang="tr-TR" sz="1600" dirty="0" err="1">
                <a:latin typeface="Times New Roman" pitchFamily="18" charset="0"/>
                <a:cs typeface="Times New Roman" pitchFamily="18" charset="0"/>
              </a:rPr>
              <a:t>mmHg</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dir</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kesri 0.5 olan benzen ve </a:t>
            </a:r>
            <a:r>
              <a:rPr lang="tr-TR" sz="1600" dirty="0" err="1">
                <a:latin typeface="Times New Roman" pitchFamily="18" charset="0"/>
                <a:cs typeface="Times New Roman" pitchFamily="18" charset="0"/>
              </a:rPr>
              <a:t>toluen</a:t>
            </a:r>
            <a:r>
              <a:rPr lang="tr-TR" sz="1600" dirty="0">
                <a:latin typeface="Times New Roman" pitchFamily="18" charset="0"/>
                <a:cs typeface="Times New Roman" pitchFamily="18" charset="0"/>
              </a:rPr>
              <a:t> karışımı 1,2,3 defa damıtılırsa </a:t>
            </a:r>
            <a:r>
              <a:rPr lang="tr-TR" sz="1600" dirty="0" err="1">
                <a:latin typeface="Times New Roman" pitchFamily="18" charset="0"/>
                <a:cs typeface="Times New Roman" pitchFamily="18" charset="0"/>
              </a:rPr>
              <a:t>destilat</a:t>
            </a:r>
            <a:r>
              <a:rPr lang="tr-TR" sz="1600" dirty="0">
                <a:latin typeface="Times New Roman" pitchFamily="18" charset="0"/>
                <a:cs typeface="Times New Roman" pitchFamily="18" charset="0"/>
              </a:rPr>
              <a:t> bileşimi ne olur? </a:t>
            </a:r>
          </a:p>
          <a:p>
            <a:pPr eaLnBrk="1" hangingPunct="1">
              <a:lnSpc>
                <a:spcPct val="150000"/>
              </a:lnSpc>
              <a:buFont typeface="Arial" pitchFamily="34" charset="0"/>
              <a:buNone/>
            </a:pP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P</a:t>
            </a:r>
            <a:r>
              <a:rPr lang="tr-TR" sz="1600" baseline="30000" dirty="0" err="1">
                <a:latin typeface="Times New Roman" pitchFamily="18" charset="0"/>
                <a:cs typeface="Times New Roman" pitchFamily="18" charset="0"/>
              </a:rPr>
              <a:t>O</a:t>
            </a:r>
            <a:r>
              <a:rPr lang="tr-TR" sz="1600" baseline="-25000" dirty="0" err="1">
                <a:latin typeface="Times New Roman" pitchFamily="18" charset="0"/>
                <a:cs typeface="Times New Roman" pitchFamily="18" charset="0"/>
              </a:rPr>
              <a:t>ben</a:t>
            </a:r>
            <a:r>
              <a:rPr lang="tr-TR" sz="1600" dirty="0">
                <a:latin typeface="Times New Roman" pitchFamily="18" charset="0"/>
                <a:cs typeface="Times New Roman" pitchFamily="18" charset="0"/>
              </a:rPr>
              <a:t> =  753  </a:t>
            </a:r>
            <a:r>
              <a:rPr lang="tr-TR" sz="1600" dirty="0" err="1">
                <a:latin typeface="Times New Roman" pitchFamily="18" charset="0"/>
                <a:cs typeface="Times New Roman" pitchFamily="18" charset="0"/>
              </a:rPr>
              <a:t>mmHg</a:t>
            </a:r>
            <a:endParaRPr lang="tr-TR"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P</a:t>
            </a:r>
            <a:r>
              <a:rPr lang="tr-TR" sz="1600" baseline="30000" dirty="0" err="1">
                <a:latin typeface="Times New Roman" pitchFamily="18" charset="0"/>
                <a:cs typeface="Times New Roman" pitchFamily="18" charset="0"/>
              </a:rPr>
              <a:t>O</a:t>
            </a:r>
            <a:r>
              <a:rPr lang="tr-TR" sz="1600" baseline="-25000" dirty="0" err="1">
                <a:latin typeface="Times New Roman" pitchFamily="18" charset="0"/>
                <a:cs typeface="Times New Roman" pitchFamily="18" charset="0"/>
              </a:rPr>
              <a:t>tol</a:t>
            </a:r>
            <a:r>
              <a:rPr lang="tr-TR" sz="1600" dirty="0">
                <a:latin typeface="Times New Roman" pitchFamily="18" charset="0"/>
                <a:cs typeface="Times New Roman" pitchFamily="18" charset="0"/>
              </a:rPr>
              <a:t> =  290  </a:t>
            </a:r>
            <a:r>
              <a:rPr lang="tr-TR" sz="1600" dirty="0" err="1">
                <a:latin typeface="Times New Roman" pitchFamily="18" charset="0"/>
                <a:cs typeface="Times New Roman" pitchFamily="18" charset="0"/>
              </a:rPr>
              <a:t>mmHg</a:t>
            </a:r>
            <a:endParaRPr lang="tr-TR"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tol</a:t>
            </a:r>
            <a:r>
              <a:rPr lang="tr-TR" sz="1600" dirty="0">
                <a:latin typeface="Times New Roman" pitchFamily="18" charset="0"/>
                <a:cs typeface="Times New Roman" pitchFamily="18" charset="0"/>
              </a:rPr>
              <a:t> =  0,5</a:t>
            </a:r>
          </a:p>
          <a:p>
            <a:pPr eaLnBrk="1" hangingPunct="1">
              <a:lnSpc>
                <a:spcPct val="150000"/>
              </a:lnSpc>
              <a:buFont typeface="Arial" pitchFamily="34" charset="0"/>
              <a:buNone/>
            </a:pP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tol</a:t>
            </a:r>
            <a:r>
              <a:rPr lang="tr-TR" sz="1600" dirty="0">
                <a:latin typeface="Times New Roman" pitchFamily="18" charset="0"/>
                <a:cs typeface="Times New Roman" pitchFamily="18" charset="0"/>
              </a:rPr>
              <a:t> =  0,5</a:t>
            </a:r>
          </a:p>
          <a:p>
            <a:pPr eaLnBrk="1" hangingPunct="1">
              <a:lnSpc>
                <a:spcPct val="150000"/>
              </a:lnSpc>
              <a:buFont typeface="Arial" pitchFamily="34" charset="0"/>
              <a:buNone/>
            </a:pP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P</a:t>
            </a:r>
            <a:r>
              <a:rPr lang="tr-TR" sz="1600" baseline="-25000" dirty="0" err="1">
                <a:latin typeface="Times New Roman" pitchFamily="18" charset="0"/>
                <a:cs typeface="Times New Roman" pitchFamily="18" charset="0"/>
              </a:rPr>
              <a:t>ben</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ben</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P</a:t>
            </a:r>
            <a:r>
              <a:rPr lang="tr-TR" sz="1600" baseline="30000" dirty="0" err="1">
                <a:latin typeface="Times New Roman" pitchFamily="18" charset="0"/>
                <a:cs typeface="Times New Roman" pitchFamily="18" charset="0"/>
              </a:rPr>
              <a:t>O</a:t>
            </a:r>
            <a:r>
              <a:rPr lang="tr-TR" sz="1600" baseline="-25000" dirty="0" err="1">
                <a:latin typeface="Times New Roman" pitchFamily="18" charset="0"/>
                <a:cs typeface="Times New Roman" pitchFamily="18" charset="0"/>
              </a:rPr>
              <a:t>ben</a:t>
            </a:r>
            <a:endParaRPr lang="tr-TR" sz="1600" baseline="-250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P</a:t>
            </a:r>
            <a:r>
              <a:rPr lang="tr-TR" sz="1600" baseline="-25000" dirty="0" err="1">
                <a:latin typeface="Times New Roman" pitchFamily="18" charset="0"/>
                <a:cs typeface="Times New Roman" pitchFamily="18" charset="0"/>
              </a:rPr>
              <a:t>tol</a:t>
            </a:r>
            <a:r>
              <a:rPr lang="tr-TR" sz="1600" baseline="-25000" dirty="0">
                <a:latin typeface="Times New Roman" pitchFamily="18" charset="0"/>
                <a:cs typeface="Times New Roman" pitchFamily="18" charset="0"/>
              </a:rPr>
              <a:t> </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tol</a:t>
            </a:r>
            <a:r>
              <a:rPr lang="tr-TR" sz="1600" baseline="-25000" dirty="0">
                <a:latin typeface="Times New Roman" pitchFamily="18" charset="0"/>
                <a:cs typeface="Times New Roman" pitchFamily="18" charset="0"/>
              </a:rPr>
              <a:t> </a:t>
            </a:r>
            <a:r>
              <a:rPr lang="tr-TR" sz="1600" dirty="0" err="1">
                <a:latin typeface="Times New Roman" pitchFamily="18" charset="0"/>
                <a:cs typeface="Times New Roman" pitchFamily="18" charset="0"/>
              </a:rPr>
              <a:t>P</a:t>
            </a:r>
            <a:r>
              <a:rPr lang="tr-TR" sz="1600" baseline="30000" dirty="0" err="1">
                <a:latin typeface="Times New Roman" pitchFamily="18" charset="0"/>
                <a:cs typeface="Times New Roman" pitchFamily="18" charset="0"/>
              </a:rPr>
              <a:t>O</a:t>
            </a:r>
            <a:r>
              <a:rPr lang="tr-TR" sz="1600" baseline="-25000" dirty="0" err="1">
                <a:latin typeface="Times New Roman" pitchFamily="18" charset="0"/>
                <a:cs typeface="Times New Roman" pitchFamily="18" charset="0"/>
              </a:rPr>
              <a:t>tol</a:t>
            </a:r>
            <a:endParaRPr lang="tr-TR" sz="1600" baseline="-250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	P</a:t>
            </a:r>
            <a:r>
              <a:rPr lang="tr-TR" sz="1600" baseline="-25000" dirty="0">
                <a:latin typeface="Times New Roman" pitchFamily="18" charset="0"/>
                <a:cs typeface="Times New Roman" pitchFamily="18" charset="0"/>
              </a:rPr>
              <a:t>T</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P</a:t>
            </a:r>
            <a:r>
              <a:rPr lang="tr-TR" sz="1600" baseline="-25000" dirty="0" err="1">
                <a:latin typeface="Times New Roman" pitchFamily="18" charset="0"/>
                <a:cs typeface="Times New Roman" pitchFamily="18" charset="0"/>
              </a:rPr>
              <a:t>ben</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P</a:t>
            </a:r>
            <a:r>
              <a:rPr lang="tr-TR" sz="1600" baseline="-25000" dirty="0" err="1">
                <a:latin typeface="Times New Roman" pitchFamily="18" charset="0"/>
                <a:cs typeface="Times New Roman" pitchFamily="18" charset="0"/>
              </a:rPr>
              <a:t>tol</a:t>
            </a:r>
            <a:r>
              <a:rPr lang="tr-TR" sz="1600" baseline="-25000" dirty="0">
                <a:latin typeface="Times New Roman" pitchFamily="18" charset="0"/>
                <a:cs typeface="Times New Roman" pitchFamily="18" charset="0"/>
              </a:rPr>
              <a:t> </a:t>
            </a:r>
          </a:p>
          <a:p>
            <a:pPr eaLnBrk="1" hangingPunct="1">
              <a:lnSpc>
                <a:spcPct val="150000"/>
              </a:lnSpc>
              <a:buFont typeface="Arial" pitchFamily="34" charset="0"/>
              <a:buNone/>
            </a:pPr>
            <a:r>
              <a:rPr lang="tr-TR" sz="1600" dirty="0">
                <a:latin typeface="Times New Roman" pitchFamily="18" charset="0"/>
                <a:cs typeface="Times New Roman" pitchFamily="18" charset="0"/>
              </a:rPr>
              <a:t>	P</a:t>
            </a:r>
            <a:r>
              <a:rPr lang="tr-TR" sz="1600" baseline="-25000" dirty="0">
                <a:latin typeface="Times New Roman" pitchFamily="18" charset="0"/>
                <a:cs typeface="Times New Roman" pitchFamily="18" charset="0"/>
              </a:rPr>
              <a:t>T</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ben</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P</a:t>
            </a:r>
            <a:r>
              <a:rPr lang="tr-TR" sz="1600" baseline="30000" dirty="0" err="1">
                <a:latin typeface="Times New Roman" pitchFamily="18" charset="0"/>
                <a:cs typeface="Times New Roman" pitchFamily="18" charset="0"/>
              </a:rPr>
              <a:t>O</a:t>
            </a:r>
            <a:r>
              <a:rPr lang="tr-TR" sz="1600" baseline="-25000" dirty="0" err="1">
                <a:latin typeface="Times New Roman" pitchFamily="18" charset="0"/>
                <a:cs typeface="Times New Roman" pitchFamily="18" charset="0"/>
              </a:rPr>
              <a:t>ben</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tol</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P</a:t>
            </a:r>
            <a:r>
              <a:rPr lang="tr-TR" sz="1600" baseline="30000" dirty="0" err="1">
                <a:latin typeface="Times New Roman" pitchFamily="18" charset="0"/>
                <a:cs typeface="Times New Roman" pitchFamily="18" charset="0"/>
              </a:rPr>
              <a:t>O</a:t>
            </a:r>
            <a:r>
              <a:rPr lang="tr-TR" sz="1600" baseline="-25000" dirty="0" err="1">
                <a:latin typeface="Times New Roman" pitchFamily="18" charset="0"/>
                <a:cs typeface="Times New Roman" pitchFamily="18" charset="0"/>
              </a:rPr>
              <a:t>tol</a:t>
            </a:r>
            <a:endParaRPr lang="tr-TR" sz="1600" baseline="-250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	P</a:t>
            </a:r>
            <a:r>
              <a:rPr lang="tr-TR" sz="1600" baseline="-25000" dirty="0">
                <a:latin typeface="Times New Roman" pitchFamily="18" charset="0"/>
                <a:cs typeface="Times New Roman" pitchFamily="18" charset="0"/>
              </a:rPr>
              <a:t>T</a:t>
            </a:r>
            <a:r>
              <a:rPr lang="tr-TR" sz="1600" dirty="0">
                <a:latin typeface="Times New Roman" pitchFamily="18" charset="0"/>
                <a:cs typeface="Times New Roman" pitchFamily="18" charset="0"/>
              </a:rPr>
              <a:t> = 0,5 x753 </a:t>
            </a:r>
            <a:r>
              <a:rPr lang="tr-TR" sz="1600" dirty="0" err="1">
                <a:latin typeface="Times New Roman" pitchFamily="18" charset="0"/>
                <a:cs typeface="Times New Roman" pitchFamily="18" charset="0"/>
              </a:rPr>
              <a:t>mmHg</a:t>
            </a:r>
            <a:r>
              <a:rPr lang="tr-TR" sz="1600" dirty="0">
                <a:latin typeface="Times New Roman" pitchFamily="18" charset="0"/>
                <a:cs typeface="Times New Roman" pitchFamily="18" charset="0"/>
              </a:rPr>
              <a:t> + 0,5x 290 </a:t>
            </a:r>
            <a:r>
              <a:rPr lang="tr-TR" sz="1600" dirty="0" err="1">
                <a:latin typeface="Times New Roman" pitchFamily="18" charset="0"/>
                <a:cs typeface="Times New Roman" pitchFamily="18" charset="0"/>
              </a:rPr>
              <a:t>mmHg</a:t>
            </a:r>
            <a:r>
              <a:rPr lang="tr-TR" sz="1600" dirty="0">
                <a:latin typeface="Times New Roman" pitchFamily="18" charset="0"/>
                <a:cs typeface="Times New Roman" pitchFamily="18" charset="0"/>
              </a:rPr>
              <a:t> </a:t>
            </a:r>
          </a:p>
          <a:p>
            <a:pPr eaLnBrk="1" hangingPunct="1">
              <a:lnSpc>
                <a:spcPct val="150000"/>
              </a:lnSpc>
              <a:buFont typeface="Arial" pitchFamily="34" charset="0"/>
              <a:buNone/>
            </a:pPr>
            <a:r>
              <a:rPr lang="tr-TR" sz="1600" dirty="0">
                <a:latin typeface="Times New Roman" pitchFamily="18" charset="0"/>
                <a:cs typeface="Times New Roman" pitchFamily="18" charset="0"/>
              </a:rPr>
              <a:t>	P</a:t>
            </a:r>
            <a:r>
              <a:rPr lang="tr-TR" sz="1600" baseline="-25000" dirty="0">
                <a:latin typeface="Times New Roman" pitchFamily="18" charset="0"/>
                <a:cs typeface="Times New Roman" pitchFamily="18" charset="0"/>
              </a:rPr>
              <a:t>T</a:t>
            </a:r>
            <a:r>
              <a:rPr lang="tr-TR" sz="1600" dirty="0">
                <a:latin typeface="Times New Roman" pitchFamily="18" charset="0"/>
                <a:cs typeface="Times New Roman" pitchFamily="18" charset="0"/>
              </a:rPr>
              <a:t> = 376 + 145</a:t>
            </a:r>
          </a:p>
          <a:p>
            <a:pPr eaLnBrk="1" hangingPunct="1">
              <a:lnSpc>
                <a:spcPct val="150000"/>
              </a:lnSpc>
              <a:buFont typeface="Arial" pitchFamily="34" charset="0"/>
              <a:buNone/>
            </a:pPr>
            <a:r>
              <a:rPr lang="tr-TR" sz="1600" dirty="0">
                <a:latin typeface="Times New Roman" pitchFamily="18" charset="0"/>
                <a:cs typeface="Times New Roman" pitchFamily="18" charset="0"/>
              </a:rPr>
              <a:t>	P</a:t>
            </a:r>
            <a:r>
              <a:rPr lang="tr-TR" sz="1600" baseline="-25000" dirty="0">
                <a:latin typeface="Times New Roman" pitchFamily="18" charset="0"/>
                <a:cs typeface="Times New Roman" pitchFamily="18" charset="0"/>
              </a:rPr>
              <a:t>T</a:t>
            </a:r>
            <a:r>
              <a:rPr lang="tr-TR" sz="1600" dirty="0">
                <a:latin typeface="Times New Roman" pitchFamily="18" charset="0"/>
                <a:cs typeface="Times New Roman" pitchFamily="18" charset="0"/>
              </a:rPr>
              <a:t> =  521 </a:t>
            </a:r>
            <a:r>
              <a:rPr lang="tr-TR" sz="1600" dirty="0" err="1">
                <a:latin typeface="Times New Roman" pitchFamily="18" charset="0"/>
                <a:cs typeface="Times New Roman" pitchFamily="18" charset="0"/>
              </a:rPr>
              <a:t>mmHg</a:t>
            </a:r>
            <a:r>
              <a:rPr lang="tr-TR" sz="1600" dirty="0">
                <a:latin typeface="Times New Roman" pitchFamily="18" charset="0"/>
                <a:cs typeface="Times New Roman" pitchFamily="18" charset="0"/>
              </a:rPr>
              <a:t> </a:t>
            </a:r>
          </a:p>
        </p:txBody>
      </p:sp>
      <p:sp>
        <p:nvSpPr>
          <p:cNvPr id="3" name="2 Slayt Numarası Yer Tutucusu"/>
          <p:cNvSpPr>
            <a:spLocks noGrp="1"/>
          </p:cNvSpPr>
          <p:nvPr>
            <p:ph type="sldNum" sz="quarter" idx="12"/>
          </p:nvPr>
        </p:nvSpPr>
        <p:spPr/>
        <p:txBody>
          <a:bodyPr/>
          <a:lstStyle/>
          <a:p>
            <a:pPr>
              <a:defRPr/>
            </a:pPr>
            <a:fld id="{047448C6-AA43-42F6-9D39-431D5430FCC7}" type="slidenum">
              <a:rPr lang="tr-TR" smtClean="0"/>
              <a:pPr>
                <a:defRPr/>
              </a:pPr>
              <a:t>69</a:t>
            </a:fld>
            <a:endParaRPr lang="tr-TR"/>
          </a:p>
        </p:txBody>
      </p:sp>
    </p:spTree>
    <p:extLst>
      <p:ext uri="{BB962C8B-B14F-4D97-AF65-F5344CB8AC3E}">
        <p14:creationId xmlns:p14="http://schemas.microsoft.com/office/powerpoint/2010/main" val="1678433580"/>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7</a:t>
            </a:fld>
            <a:endParaRPr lang="tr-TR"/>
          </a:p>
        </p:txBody>
      </p:sp>
      <p:sp>
        <p:nvSpPr>
          <p:cNvPr id="13314" name="1 Başlık"/>
          <p:cNvSpPr>
            <a:spLocks noGrp="1"/>
          </p:cNvSpPr>
          <p:nvPr>
            <p:ph type="title" idx="4294967295"/>
          </p:nvPr>
        </p:nvSpPr>
        <p:spPr>
          <a:xfrm>
            <a:off x="0" y="274638"/>
            <a:ext cx="7658100" cy="511175"/>
          </a:xfrm>
        </p:spPr>
        <p:txBody>
          <a:bodyPr>
            <a:normAutofit/>
          </a:bodyPr>
          <a:lstStyle/>
          <a:p>
            <a:r>
              <a:rPr lang="tr-TR" sz="2400" dirty="0" err="1">
                <a:latin typeface="Times New Roman" pitchFamily="18" charset="0"/>
                <a:cs typeface="Times New Roman" pitchFamily="18" charset="0"/>
              </a:rPr>
              <a:t>Molarite</a:t>
            </a:r>
            <a:r>
              <a:rPr lang="tr-TR" sz="2400" dirty="0">
                <a:latin typeface="Times New Roman" pitchFamily="18" charset="0"/>
                <a:cs typeface="Times New Roman" pitchFamily="18" charset="0"/>
              </a:rPr>
              <a:t> </a:t>
            </a:r>
          </a:p>
        </p:txBody>
      </p:sp>
      <p:sp>
        <p:nvSpPr>
          <p:cNvPr id="13315" name="2 İçerik Yer Tutucusu"/>
          <p:cNvSpPr>
            <a:spLocks noGrp="1"/>
          </p:cNvSpPr>
          <p:nvPr>
            <p:ph idx="4294967295"/>
          </p:nvPr>
        </p:nvSpPr>
        <p:spPr>
          <a:xfrm>
            <a:off x="914400" y="1214438"/>
            <a:ext cx="8229600" cy="5287962"/>
          </a:xfrm>
        </p:spPr>
        <p:txBody>
          <a:bodyPr>
            <a:normAutofit/>
          </a:bodyPr>
          <a:lstStyle/>
          <a:p>
            <a:pPr eaLnBrk="1" hangingPunct="1">
              <a:lnSpc>
                <a:spcPct val="150000"/>
              </a:lnSpc>
              <a:buNone/>
            </a:pPr>
            <a:r>
              <a:rPr lang="tr-TR" sz="1600" dirty="0">
                <a:latin typeface="Times New Roman" pitchFamily="18" charset="0"/>
                <a:cs typeface="Times New Roman" pitchFamily="18" charset="0"/>
              </a:rPr>
              <a:t>SI sistemine göre madde miktarı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olduğu için derişim olarak da </a:t>
            </a:r>
            <a:r>
              <a:rPr lang="tr-TR" sz="1600" dirty="0" err="1">
                <a:latin typeface="Times New Roman" pitchFamily="18" charset="0"/>
                <a:cs typeface="Times New Roman" pitchFamily="18" charset="0"/>
              </a:rPr>
              <a:t>molarite</a:t>
            </a:r>
            <a:r>
              <a:rPr lang="tr-TR" sz="1600" dirty="0">
                <a:latin typeface="Times New Roman" pitchFamily="18" charset="0"/>
                <a:cs typeface="Times New Roman" pitchFamily="18" charset="0"/>
              </a:rPr>
              <a:t> kullanılır</a:t>
            </a:r>
          </a:p>
          <a:p>
            <a:pPr eaLnBrk="1" hangingPunct="1">
              <a:lnSpc>
                <a:spcPct val="150000"/>
              </a:lnSpc>
              <a:buNone/>
            </a:pPr>
            <a:r>
              <a:rPr lang="tr-TR" sz="1600" dirty="0" err="1">
                <a:latin typeface="Times New Roman" pitchFamily="18" charset="0"/>
                <a:cs typeface="Times New Roman" pitchFamily="18" charset="0"/>
              </a:rPr>
              <a:t>Molarite</a:t>
            </a:r>
            <a:r>
              <a:rPr lang="tr-TR" sz="1600" dirty="0">
                <a:latin typeface="Times New Roman" pitchFamily="18" charset="0"/>
                <a:cs typeface="Times New Roman" pitchFamily="18" charset="0"/>
              </a:rPr>
              <a:t> : 1000 mL çözeltide çözünen maddenin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sayısıdır.</a:t>
            </a:r>
          </a:p>
          <a:p>
            <a:pPr eaLnBrk="1" hangingPunct="1">
              <a:lnSpc>
                <a:spcPct val="150000"/>
              </a:lnSpc>
              <a:buNone/>
            </a:pPr>
            <a:r>
              <a:rPr lang="tr-TR" sz="1600" dirty="0">
                <a:latin typeface="Times New Roman" pitchFamily="18" charset="0"/>
                <a:cs typeface="Times New Roman" pitchFamily="18" charset="0"/>
              </a:rPr>
              <a:t>M = n / V</a:t>
            </a:r>
          </a:p>
          <a:p>
            <a:pPr eaLnBrk="1" hangingPunct="1">
              <a:lnSpc>
                <a:spcPct val="150000"/>
              </a:lnSpc>
              <a:buNone/>
            </a:pPr>
            <a:r>
              <a:rPr lang="tr-TR" sz="1600" dirty="0">
                <a:latin typeface="Times New Roman" pitchFamily="18" charset="0"/>
                <a:cs typeface="Times New Roman" pitchFamily="18" charset="0"/>
              </a:rPr>
              <a:t>M :</a:t>
            </a:r>
            <a:r>
              <a:rPr lang="tr-TR" sz="1600" dirty="0" err="1">
                <a:latin typeface="Times New Roman" pitchFamily="18" charset="0"/>
                <a:cs typeface="Times New Roman" pitchFamily="18" charset="0"/>
              </a:rPr>
              <a:t>molarite</a:t>
            </a:r>
            <a:endParaRPr lang="tr-TR" sz="1600" dirty="0">
              <a:latin typeface="Times New Roman" pitchFamily="18" charset="0"/>
              <a:cs typeface="Times New Roman" pitchFamily="18" charset="0"/>
            </a:endParaRPr>
          </a:p>
          <a:p>
            <a:pPr eaLnBrk="1" hangingPunct="1">
              <a:lnSpc>
                <a:spcPct val="150000"/>
              </a:lnSpc>
              <a:buNone/>
            </a:pPr>
            <a:r>
              <a:rPr lang="tr-TR" sz="1600" dirty="0">
                <a:latin typeface="Times New Roman" pitchFamily="18" charset="0"/>
                <a:cs typeface="Times New Roman" pitchFamily="18" charset="0"/>
              </a:rPr>
              <a:t>n :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sayısı</a:t>
            </a:r>
          </a:p>
          <a:p>
            <a:pPr eaLnBrk="1" hangingPunct="1">
              <a:lnSpc>
                <a:spcPct val="150000"/>
              </a:lnSpc>
              <a:buNone/>
            </a:pPr>
            <a:r>
              <a:rPr lang="tr-TR" sz="1600" dirty="0">
                <a:latin typeface="Times New Roman" pitchFamily="18" charset="0"/>
                <a:cs typeface="Times New Roman" pitchFamily="18" charset="0"/>
              </a:rPr>
              <a:t>V : hacim (litre olarak)</a:t>
            </a:r>
          </a:p>
          <a:p>
            <a:pPr eaLnBrk="1" hangingPunct="1">
              <a:lnSpc>
                <a:spcPct val="150000"/>
              </a:lnSpc>
              <a:buNone/>
            </a:pPr>
            <a:endParaRPr lang="tr-TR" sz="1600" dirty="0">
              <a:latin typeface="Times New Roman" pitchFamily="18" charset="0"/>
              <a:cs typeface="Times New Roman" pitchFamily="18" charset="0"/>
            </a:endParaRPr>
          </a:p>
        </p:txBody>
      </p:sp>
    </p:spTree>
    <p:extLst>
      <p:ext uri="{BB962C8B-B14F-4D97-AF65-F5344CB8AC3E}">
        <p14:creationId xmlns:p14="http://schemas.microsoft.com/office/powerpoint/2010/main" val="12354782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2 İçerik Yer Tutucusu"/>
          <p:cNvSpPr>
            <a:spLocks noGrp="1"/>
          </p:cNvSpPr>
          <p:nvPr>
            <p:ph idx="1"/>
          </p:nvPr>
        </p:nvSpPr>
        <p:spPr>
          <a:xfrm>
            <a:off x="457200" y="928688"/>
            <a:ext cx="8229600" cy="5197475"/>
          </a:xfrm>
        </p:spPr>
        <p:txBody>
          <a:bodyPr/>
          <a:lstStyle/>
          <a:p>
            <a:pPr eaLnBrk="1" hangingPunct="1">
              <a:lnSpc>
                <a:spcPct val="150000"/>
              </a:lnSpc>
              <a:buFont typeface="Arial" pitchFamily="34" charset="0"/>
              <a:buNone/>
            </a:pPr>
            <a:r>
              <a:rPr lang="tr-TR" sz="1600" dirty="0">
                <a:latin typeface="Times New Roman" pitchFamily="18" charset="0"/>
                <a:cs typeface="Times New Roman" pitchFamily="18" charset="0"/>
              </a:rPr>
              <a:t>Gaz fazı bileşimi </a:t>
            </a:r>
            <a:r>
              <a:rPr lang="tr-TR" sz="1600" dirty="0" err="1">
                <a:latin typeface="Times New Roman" pitchFamily="18" charset="0"/>
                <a:cs typeface="Times New Roman" pitchFamily="18" charset="0"/>
              </a:rPr>
              <a:t>Dalton</a:t>
            </a:r>
            <a:r>
              <a:rPr lang="tr-TR" sz="1600" dirty="0">
                <a:latin typeface="Times New Roman" pitchFamily="18" charset="0"/>
                <a:cs typeface="Times New Roman" pitchFamily="18" charset="0"/>
              </a:rPr>
              <a:t> kanunundan;</a:t>
            </a:r>
          </a:p>
          <a:p>
            <a:pPr eaLnBrk="1" hangingPunct="1">
              <a:lnSpc>
                <a:spcPct val="150000"/>
              </a:lnSpc>
              <a:buFont typeface="Arial" pitchFamily="34" charset="0"/>
              <a:buNone/>
            </a:pPr>
            <a:r>
              <a:rPr lang="tr-TR" sz="1600" dirty="0">
                <a:latin typeface="Times New Roman" pitchFamily="18" charset="0"/>
                <a:cs typeface="Times New Roman" pitchFamily="18" charset="0"/>
              </a:rPr>
              <a:t>P</a:t>
            </a:r>
            <a:r>
              <a:rPr lang="tr-TR" sz="1600" baseline="-25000" dirty="0">
                <a:latin typeface="Times New Roman" pitchFamily="18" charset="0"/>
                <a:cs typeface="Times New Roman" pitchFamily="18" charset="0"/>
              </a:rPr>
              <a:t>i</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i</a:t>
            </a:r>
            <a:r>
              <a:rPr lang="tr-TR" sz="1600" dirty="0">
                <a:latin typeface="Times New Roman" pitchFamily="18" charset="0"/>
                <a:cs typeface="Times New Roman" pitchFamily="18" charset="0"/>
              </a:rPr>
              <a:t> P</a:t>
            </a:r>
            <a:r>
              <a:rPr lang="tr-TR" sz="1600" baseline="-25000" dirty="0">
                <a:latin typeface="Times New Roman" pitchFamily="18" charset="0"/>
                <a:cs typeface="Times New Roman" pitchFamily="18" charset="0"/>
              </a:rPr>
              <a:t>T</a:t>
            </a:r>
          </a:p>
          <a:p>
            <a:pPr eaLnBrk="1" hangingPunct="1">
              <a:lnSpc>
                <a:spcPct val="150000"/>
              </a:lnSpc>
              <a:buFont typeface="Arial" pitchFamily="34" charset="0"/>
              <a:buNone/>
            </a:pP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i</a:t>
            </a:r>
            <a:r>
              <a:rPr lang="tr-TR" sz="1600" dirty="0">
                <a:latin typeface="Times New Roman" pitchFamily="18" charset="0"/>
                <a:cs typeface="Times New Roman" pitchFamily="18" charset="0"/>
              </a:rPr>
              <a:t> =   P</a:t>
            </a:r>
            <a:r>
              <a:rPr lang="tr-TR" sz="1600" baseline="-25000" dirty="0">
                <a:latin typeface="Times New Roman" pitchFamily="18" charset="0"/>
                <a:cs typeface="Times New Roman" pitchFamily="18" charset="0"/>
              </a:rPr>
              <a:t>i</a:t>
            </a:r>
            <a:r>
              <a:rPr lang="tr-TR" sz="1600" dirty="0">
                <a:latin typeface="Times New Roman" pitchFamily="18" charset="0"/>
                <a:cs typeface="Times New Roman" pitchFamily="18" charset="0"/>
              </a:rPr>
              <a:t> / P</a:t>
            </a:r>
            <a:r>
              <a:rPr lang="tr-TR" sz="1600" baseline="-25000" dirty="0">
                <a:latin typeface="Times New Roman" pitchFamily="18" charset="0"/>
                <a:cs typeface="Times New Roman" pitchFamily="18" charset="0"/>
              </a:rPr>
              <a:t>T</a:t>
            </a:r>
          </a:p>
          <a:p>
            <a:pPr eaLnBrk="1" hangingPunct="1">
              <a:lnSpc>
                <a:spcPct val="150000"/>
              </a:lnSpc>
              <a:buFont typeface="Arial" pitchFamily="34" charset="0"/>
              <a:buNone/>
            </a:pP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ben</a:t>
            </a:r>
            <a:r>
              <a:rPr lang="tr-TR" sz="1600" dirty="0">
                <a:latin typeface="Times New Roman" pitchFamily="18" charset="0"/>
                <a:cs typeface="Times New Roman" pitchFamily="18" charset="0"/>
              </a:rPr>
              <a:t> = 376 / 521 = 0,72</a:t>
            </a:r>
          </a:p>
          <a:p>
            <a:pPr eaLnBrk="1" hangingPunct="1">
              <a:lnSpc>
                <a:spcPct val="150000"/>
              </a:lnSpc>
              <a:buFont typeface="Arial" pitchFamily="34" charset="0"/>
              <a:buNone/>
            </a:pP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tol</a:t>
            </a:r>
            <a:r>
              <a:rPr lang="tr-TR" sz="1600" dirty="0">
                <a:latin typeface="Times New Roman" pitchFamily="18" charset="0"/>
                <a:cs typeface="Times New Roman" pitchFamily="18" charset="0"/>
              </a:rPr>
              <a:t> = 145 / 521 = 0, 28</a:t>
            </a:r>
          </a:p>
          <a:p>
            <a:pPr eaLnBrk="1" hangingPunct="1"/>
            <a:endParaRPr lang="tr-TR" dirty="0"/>
          </a:p>
        </p:txBody>
      </p:sp>
      <p:sp>
        <p:nvSpPr>
          <p:cNvPr id="3" name="2 Slayt Numarası Yer Tutucusu"/>
          <p:cNvSpPr>
            <a:spLocks noGrp="1"/>
          </p:cNvSpPr>
          <p:nvPr>
            <p:ph type="sldNum" sz="quarter" idx="12"/>
          </p:nvPr>
        </p:nvSpPr>
        <p:spPr/>
        <p:txBody>
          <a:bodyPr/>
          <a:lstStyle/>
          <a:p>
            <a:pPr>
              <a:defRPr/>
            </a:pPr>
            <a:fld id="{047448C6-AA43-42F6-9D39-431D5430FCC7}" type="slidenum">
              <a:rPr lang="tr-TR" smtClean="0"/>
              <a:pPr>
                <a:defRPr/>
              </a:pPr>
              <a:t>70</a:t>
            </a:fld>
            <a:endParaRPr lang="tr-TR"/>
          </a:p>
        </p:txBody>
      </p:sp>
    </p:spTree>
    <p:extLst>
      <p:ext uri="{BB962C8B-B14F-4D97-AF65-F5344CB8AC3E}">
        <p14:creationId xmlns:p14="http://schemas.microsoft.com/office/powerpoint/2010/main" val="2990627088"/>
      </p:ext>
    </p:extLst>
  </p:cSld>
  <p:clrMapOvr>
    <a:masterClrMapping/>
  </p:clrMapOvr>
  <p:transition spd="slow">
    <p:wheel spokes="3"/>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p:cNvSpPr>
          <p:nvPr>
            <p:ph type="body" sz="half" idx="1"/>
          </p:nvPr>
        </p:nvSpPr>
        <p:spPr>
          <a:xfrm>
            <a:off x="457200" y="857250"/>
            <a:ext cx="4038600" cy="5268913"/>
          </a:xfrm>
        </p:spPr>
        <p:txBody>
          <a:bodyPr/>
          <a:lstStyle/>
          <a:p>
            <a:pPr eaLnBrk="1" hangingPunct="1">
              <a:lnSpc>
                <a:spcPct val="150000"/>
              </a:lnSpc>
              <a:buFont typeface="Arial" pitchFamily="34" charset="0"/>
              <a:buNone/>
            </a:pPr>
            <a:r>
              <a:rPr lang="tr-TR" sz="1600" dirty="0">
                <a:latin typeface="Times New Roman" pitchFamily="18" charset="0"/>
                <a:cs typeface="Times New Roman" pitchFamily="18" charset="0"/>
              </a:rPr>
              <a:t>İkinci damıtmada;</a:t>
            </a:r>
          </a:p>
          <a:p>
            <a:pPr eaLnBrk="1" hangingPunct="1">
              <a:lnSpc>
                <a:spcPct val="150000"/>
              </a:lnSpc>
              <a:buFont typeface="Arial" pitchFamily="34" charset="0"/>
              <a:buNone/>
            </a:pP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ben</a:t>
            </a:r>
            <a:r>
              <a:rPr lang="tr-TR" sz="1600" dirty="0">
                <a:latin typeface="Times New Roman" pitchFamily="18" charset="0"/>
                <a:cs typeface="Times New Roman" pitchFamily="18" charset="0"/>
              </a:rPr>
              <a:t> =  0,72</a:t>
            </a:r>
          </a:p>
          <a:p>
            <a:pPr eaLnBrk="1" hangingPunct="1">
              <a:lnSpc>
                <a:spcPct val="150000"/>
              </a:lnSpc>
              <a:buFont typeface="Arial" pitchFamily="34" charset="0"/>
              <a:buNone/>
            </a:pP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tol</a:t>
            </a:r>
            <a:r>
              <a:rPr lang="tr-TR" sz="1600" dirty="0">
                <a:latin typeface="Times New Roman" pitchFamily="18" charset="0"/>
                <a:cs typeface="Times New Roman" pitchFamily="18" charset="0"/>
              </a:rPr>
              <a:t>  =  0,28</a:t>
            </a:r>
          </a:p>
          <a:p>
            <a:pPr eaLnBrk="1" hangingPunct="1">
              <a:lnSpc>
                <a:spcPct val="150000"/>
              </a:lnSpc>
              <a:buFont typeface="Arial" pitchFamily="34" charset="0"/>
              <a:buNone/>
            </a:pPr>
            <a:r>
              <a:rPr lang="tr-TR" sz="1600" dirty="0">
                <a:latin typeface="Times New Roman" pitchFamily="18" charset="0"/>
                <a:cs typeface="Times New Roman" pitchFamily="18" charset="0"/>
              </a:rPr>
              <a:t>P</a:t>
            </a:r>
            <a:r>
              <a:rPr lang="tr-TR" sz="1600" baseline="-25000" dirty="0">
                <a:latin typeface="Times New Roman" pitchFamily="18" charset="0"/>
                <a:cs typeface="Times New Roman" pitchFamily="18" charset="0"/>
              </a:rPr>
              <a:t>T</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P</a:t>
            </a:r>
            <a:r>
              <a:rPr lang="tr-TR" sz="1600" baseline="-25000" dirty="0" err="1">
                <a:latin typeface="Times New Roman" pitchFamily="18" charset="0"/>
                <a:cs typeface="Times New Roman" pitchFamily="18" charset="0"/>
              </a:rPr>
              <a:t>ben</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P</a:t>
            </a:r>
            <a:r>
              <a:rPr lang="tr-TR" sz="1600" baseline="-25000" dirty="0" err="1">
                <a:latin typeface="Times New Roman" pitchFamily="18" charset="0"/>
                <a:cs typeface="Times New Roman" pitchFamily="18" charset="0"/>
              </a:rPr>
              <a:t>tol</a:t>
            </a:r>
            <a:r>
              <a:rPr lang="tr-TR" sz="1600" dirty="0">
                <a:latin typeface="Times New Roman" pitchFamily="18" charset="0"/>
                <a:cs typeface="Times New Roman" pitchFamily="18" charset="0"/>
              </a:rPr>
              <a:t> </a:t>
            </a:r>
          </a:p>
          <a:p>
            <a:pPr eaLnBrk="1" hangingPunct="1">
              <a:lnSpc>
                <a:spcPct val="150000"/>
              </a:lnSpc>
              <a:buFont typeface="Arial" pitchFamily="34" charset="0"/>
              <a:buNone/>
            </a:pPr>
            <a:r>
              <a:rPr lang="tr-TR" sz="1600" dirty="0">
                <a:latin typeface="Times New Roman" pitchFamily="18" charset="0"/>
                <a:cs typeface="Times New Roman" pitchFamily="18" charset="0"/>
              </a:rPr>
              <a:t>P</a:t>
            </a:r>
            <a:r>
              <a:rPr lang="tr-TR" sz="1600" baseline="-25000" dirty="0">
                <a:latin typeface="Times New Roman" pitchFamily="18" charset="0"/>
                <a:cs typeface="Times New Roman" pitchFamily="18" charset="0"/>
              </a:rPr>
              <a:t>T</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ben</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P</a:t>
            </a:r>
            <a:r>
              <a:rPr lang="tr-TR" sz="1600" baseline="30000" dirty="0" err="1">
                <a:latin typeface="Times New Roman" pitchFamily="18" charset="0"/>
                <a:cs typeface="Times New Roman" pitchFamily="18" charset="0"/>
              </a:rPr>
              <a:t>O</a:t>
            </a:r>
            <a:r>
              <a:rPr lang="tr-TR" sz="1600" baseline="-25000" dirty="0" err="1">
                <a:latin typeface="Times New Roman" pitchFamily="18" charset="0"/>
                <a:cs typeface="Times New Roman" pitchFamily="18" charset="0"/>
              </a:rPr>
              <a:t>ben</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tol</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P</a:t>
            </a:r>
            <a:r>
              <a:rPr lang="tr-TR" sz="1600" baseline="30000" dirty="0" err="1">
                <a:latin typeface="Times New Roman" pitchFamily="18" charset="0"/>
                <a:cs typeface="Times New Roman" pitchFamily="18" charset="0"/>
              </a:rPr>
              <a:t>O</a:t>
            </a:r>
            <a:r>
              <a:rPr lang="tr-TR" sz="1600" baseline="-25000" dirty="0" err="1">
                <a:latin typeface="Times New Roman" pitchFamily="18" charset="0"/>
                <a:cs typeface="Times New Roman" pitchFamily="18" charset="0"/>
              </a:rPr>
              <a:t>tol</a:t>
            </a:r>
            <a:endParaRPr lang="tr-TR" sz="1600" baseline="-250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P</a:t>
            </a:r>
            <a:r>
              <a:rPr lang="tr-TR" sz="1600" baseline="-25000" dirty="0">
                <a:latin typeface="Times New Roman" pitchFamily="18" charset="0"/>
                <a:cs typeface="Times New Roman" pitchFamily="18" charset="0"/>
              </a:rPr>
              <a:t>T</a:t>
            </a:r>
            <a:r>
              <a:rPr lang="tr-TR" sz="1600" dirty="0">
                <a:latin typeface="Times New Roman" pitchFamily="18" charset="0"/>
                <a:cs typeface="Times New Roman" pitchFamily="18" charset="0"/>
              </a:rPr>
              <a:t> = 0,72 x 753 </a:t>
            </a:r>
            <a:r>
              <a:rPr lang="tr-TR" sz="1600" dirty="0" err="1">
                <a:latin typeface="Times New Roman" pitchFamily="18" charset="0"/>
                <a:cs typeface="Times New Roman" pitchFamily="18" charset="0"/>
              </a:rPr>
              <a:t>mmHg</a:t>
            </a:r>
            <a:r>
              <a:rPr lang="tr-TR" sz="1600" dirty="0">
                <a:latin typeface="Times New Roman" pitchFamily="18" charset="0"/>
                <a:cs typeface="Times New Roman" pitchFamily="18" charset="0"/>
              </a:rPr>
              <a:t> + 0,28 x 290 </a:t>
            </a:r>
            <a:r>
              <a:rPr lang="tr-TR" sz="1600" dirty="0" err="1">
                <a:latin typeface="Times New Roman" pitchFamily="18" charset="0"/>
                <a:cs typeface="Times New Roman" pitchFamily="18" charset="0"/>
              </a:rPr>
              <a:t>mmHg</a:t>
            </a:r>
            <a:r>
              <a:rPr lang="tr-TR" sz="1600" dirty="0">
                <a:latin typeface="Times New Roman" pitchFamily="18" charset="0"/>
                <a:cs typeface="Times New Roman" pitchFamily="18" charset="0"/>
              </a:rPr>
              <a:t> </a:t>
            </a:r>
          </a:p>
          <a:p>
            <a:pPr eaLnBrk="1" hangingPunct="1">
              <a:lnSpc>
                <a:spcPct val="150000"/>
              </a:lnSpc>
              <a:buFont typeface="Arial" pitchFamily="34" charset="0"/>
              <a:buNone/>
            </a:pPr>
            <a:r>
              <a:rPr lang="tr-TR" sz="1600" dirty="0">
                <a:latin typeface="Times New Roman" pitchFamily="18" charset="0"/>
                <a:cs typeface="Times New Roman" pitchFamily="18" charset="0"/>
              </a:rPr>
              <a:t>P</a:t>
            </a:r>
            <a:r>
              <a:rPr lang="tr-TR" sz="1600" baseline="-25000" dirty="0">
                <a:latin typeface="Times New Roman" pitchFamily="18" charset="0"/>
                <a:cs typeface="Times New Roman" pitchFamily="18" charset="0"/>
              </a:rPr>
              <a:t>T</a:t>
            </a:r>
            <a:r>
              <a:rPr lang="tr-TR" sz="1600" dirty="0">
                <a:latin typeface="Times New Roman" pitchFamily="18" charset="0"/>
                <a:cs typeface="Times New Roman" pitchFamily="18" charset="0"/>
              </a:rPr>
              <a:t> = 542,1  + 81,2=  623,3 </a:t>
            </a:r>
            <a:r>
              <a:rPr lang="tr-TR" sz="1600" dirty="0" err="1">
                <a:latin typeface="Times New Roman" pitchFamily="18" charset="0"/>
                <a:cs typeface="Times New Roman" pitchFamily="18" charset="0"/>
              </a:rPr>
              <a:t>mmHg</a:t>
            </a:r>
            <a:endParaRPr lang="tr-TR" sz="1600" dirty="0">
              <a:latin typeface="Times New Roman" pitchFamily="18" charset="0"/>
              <a:cs typeface="Times New Roman" pitchFamily="18" charset="0"/>
            </a:endParaRPr>
          </a:p>
          <a:p>
            <a:pPr eaLnBrk="1" hangingPunct="1">
              <a:lnSpc>
                <a:spcPct val="150000"/>
              </a:lnSpc>
              <a:buFont typeface="Arial" pitchFamily="34" charset="0"/>
              <a:buNone/>
            </a:pPr>
            <a:r>
              <a:rPr lang="tr-TR" sz="1600" dirty="0">
                <a:latin typeface="Times New Roman" pitchFamily="18" charset="0"/>
                <a:cs typeface="Times New Roman" pitchFamily="18" charset="0"/>
              </a:rPr>
              <a:t>Gaz fazı bileşimi </a:t>
            </a:r>
            <a:r>
              <a:rPr lang="tr-TR" sz="1600" dirty="0" err="1">
                <a:latin typeface="Times New Roman" pitchFamily="18" charset="0"/>
                <a:cs typeface="Times New Roman" pitchFamily="18" charset="0"/>
              </a:rPr>
              <a:t>Dalton</a:t>
            </a:r>
            <a:r>
              <a:rPr lang="tr-TR" sz="1600" dirty="0">
                <a:latin typeface="Times New Roman" pitchFamily="18" charset="0"/>
                <a:cs typeface="Times New Roman" pitchFamily="18" charset="0"/>
              </a:rPr>
              <a:t> kanunundan;</a:t>
            </a:r>
          </a:p>
          <a:p>
            <a:pPr eaLnBrk="1" hangingPunct="1">
              <a:lnSpc>
                <a:spcPct val="150000"/>
              </a:lnSpc>
              <a:buFont typeface="Arial" pitchFamily="34" charset="0"/>
              <a:buNone/>
            </a:pPr>
            <a:r>
              <a:rPr lang="tr-TR" sz="1600" dirty="0">
                <a:latin typeface="Times New Roman" pitchFamily="18" charset="0"/>
                <a:cs typeface="Times New Roman" pitchFamily="18" charset="0"/>
              </a:rPr>
              <a:t>P</a:t>
            </a:r>
            <a:r>
              <a:rPr lang="tr-TR" sz="1600" baseline="-25000" dirty="0">
                <a:latin typeface="Times New Roman" pitchFamily="18" charset="0"/>
                <a:cs typeface="Times New Roman" pitchFamily="18" charset="0"/>
              </a:rPr>
              <a:t>i</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i</a:t>
            </a:r>
            <a:r>
              <a:rPr lang="tr-TR" sz="1600" dirty="0">
                <a:latin typeface="Times New Roman" pitchFamily="18" charset="0"/>
                <a:cs typeface="Times New Roman" pitchFamily="18" charset="0"/>
              </a:rPr>
              <a:t> P</a:t>
            </a:r>
            <a:r>
              <a:rPr lang="tr-TR" sz="1600" baseline="-25000" dirty="0">
                <a:latin typeface="Times New Roman" pitchFamily="18" charset="0"/>
                <a:cs typeface="Times New Roman" pitchFamily="18" charset="0"/>
              </a:rPr>
              <a:t>T</a:t>
            </a:r>
          </a:p>
          <a:p>
            <a:pPr eaLnBrk="1" hangingPunct="1">
              <a:lnSpc>
                <a:spcPct val="150000"/>
              </a:lnSpc>
              <a:buFont typeface="Arial" pitchFamily="34" charset="0"/>
              <a:buNone/>
            </a:pP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i</a:t>
            </a:r>
            <a:r>
              <a:rPr lang="tr-TR" sz="1600" dirty="0">
                <a:latin typeface="Times New Roman" pitchFamily="18" charset="0"/>
                <a:cs typeface="Times New Roman" pitchFamily="18" charset="0"/>
              </a:rPr>
              <a:t> =   P</a:t>
            </a:r>
            <a:r>
              <a:rPr lang="tr-TR" sz="1600" baseline="-25000" dirty="0">
                <a:latin typeface="Times New Roman" pitchFamily="18" charset="0"/>
                <a:cs typeface="Times New Roman" pitchFamily="18" charset="0"/>
              </a:rPr>
              <a:t>i</a:t>
            </a:r>
            <a:r>
              <a:rPr lang="tr-TR" sz="1600" dirty="0">
                <a:latin typeface="Times New Roman" pitchFamily="18" charset="0"/>
                <a:cs typeface="Times New Roman" pitchFamily="18" charset="0"/>
              </a:rPr>
              <a:t> / P</a:t>
            </a:r>
            <a:r>
              <a:rPr lang="tr-TR" sz="1600" baseline="-25000" dirty="0">
                <a:latin typeface="Times New Roman" pitchFamily="18" charset="0"/>
                <a:cs typeface="Times New Roman" pitchFamily="18" charset="0"/>
              </a:rPr>
              <a:t>T</a:t>
            </a:r>
          </a:p>
          <a:p>
            <a:pPr eaLnBrk="1" hangingPunct="1">
              <a:lnSpc>
                <a:spcPct val="150000"/>
              </a:lnSpc>
              <a:buFont typeface="Arial" pitchFamily="34" charset="0"/>
              <a:buNone/>
            </a:pP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ben</a:t>
            </a:r>
            <a:r>
              <a:rPr lang="tr-TR" sz="1600" dirty="0">
                <a:latin typeface="Times New Roman" pitchFamily="18" charset="0"/>
                <a:cs typeface="Times New Roman" pitchFamily="18" charset="0"/>
              </a:rPr>
              <a:t> = 542,1 / 623,3 = 0,87</a:t>
            </a:r>
          </a:p>
          <a:p>
            <a:pPr eaLnBrk="1" hangingPunct="1">
              <a:lnSpc>
                <a:spcPct val="150000"/>
              </a:lnSpc>
              <a:buFont typeface="Arial" pitchFamily="34" charset="0"/>
              <a:buNone/>
            </a:pP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tol</a:t>
            </a:r>
            <a:r>
              <a:rPr lang="tr-TR" sz="1600" dirty="0">
                <a:latin typeface="Times New Roman" pitchFamily="18" charset="0"/>
                <a:cs typeface="Times New Roman" pitchFamily="18" charset="0"/>
              </a:rPr>
              <a:t> = 81,2 / 623,3 = 0,13</a:t>
            </a:r>
          </a:p>
        </p:txBody>
      </p:sp>
      <p:sp>
        <p:nvSpPr>
          <p:cNvPr id="50179" name="3 İçerik Yer Tutucusu"/>
          <p:cNvSpPr>
            <a:spLocks noGrp="1"/>
          </p:cNvSpPr>
          <p:nvPr>
            <p:ph sz="half" idx="2"/>
          </p:nvPr>
        </p:nvSpPr>
        <p:spPr>
          <a:xfrm>
            <a:off x="4648200" y="642938"/>
            <a:ext cx="4038600" cy="5483225"/>
          </a:xfrm>
        </p:spPr>
        <p:txBody>
          <a:bodyPr/>
          <a:lstStyle/>
          <a:p>
            <a:pPr eaLnBrk="1" hangingPunct="1">
              <a:lnSpc>
                <a:spcPct val="150000"/>
              </a:lnSpc>
              <a:buFont typeface="Arial" pitchFamily="34" charset="0"/>
              <a:buNone/>
            </a:pPr>
            <a:r>
              <a:rPr lang="tr-TR" sz="1600" dirty="0">
                <a:latin typeface="Times New Roman" pitchFamily="18" charset="0"/>
                <a:cs typeface="Times New Roman" pitchFamily="18" charset="0"/>
              </a:rPr>
              <a:t>3. Damıtmada;</a:t>
            </a:r>
          </a:p>
          <a:p>
            <a:pPr eaLnBrk="1" hangingPunct="1">
              <a:lnSpc>
                <a:spcPct val="150000"/>
              </a:lnSpc>
              <a:buFont typeface="Arial" pitchFamily="34" charset="0"/>
              <a:buNone/>
            </a:pP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ben</a:t>
            </a:r>
            <a:r>
              <a:rPr lang="tr-TR" sz="1600" dirty="0">
                <a:latin typeface="Times New Roman" pitchFamily="18" charset="0"/>
                <a:cs typeface="Times New Roman" pitchFamily="18" charset="0"/>
              </a:rPr>
              <a:t> = 0,95</a:t>
            </a:r>
          </a:p>
          <a:p>
            <a:pPr eaLnBrk="1" hangingPunct="1">
              <a:lnSpc>
                <a:spcPct val="150000"/>
              </a:lnSpc>
              <a:buFont typeface="Arial" pitchFamily="34" charset="0"/>
              <a:buNone/>
            </a:pP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tol</a:t>
            </a:r>
            <a:r>
              <a:rPr lang="tr-TR" sz="1600" dirty="0">
                <a:latin typeface="Times New Roman" pitchFamily="18" charset="0"/>
                <a:cs typeface="Times New Roman" pitchFamily="18" charset="0"/>
              </a:rPr>
              <a:t> =  0,05</a:t>
            </a:r>
          </a:p>
          <a:p>
            <a:pPr eaLnBrk="1" hangingPunct="1">
              <a:buNone/>
            </a:pPr>
            <a:endParaRPr lang="tr-TR" dirty="0"/>
          </a:p>
        </p:txBody>
      </p:sp>
      <p:sp>
        <p:nvSpPr>
          <p:cNvPr id="4" name="3 Slayt Numarası Yer Tutucusu"/>
          <p:cNvSpPr>
            <a:spLocks noGrp="1"/>
          </p:cNvSpPr>
          <p:nvPr>
            <p:ph type="sldNum" sz="quarter" idx="12"/>
          </p:nvPr>
        </p:nvSpPr>
        <p:spPr/>
        <p:txBody>
          <a:bodyPr/>
          <a:lstStyle/>
          <a:p>
            <a:pPr>
              <a:defRPr/>
            </a:pPr>
            <a:fld id="{55C29E45-85D7-4705-AFB8-382C7FA8DE86}" type="slidenum">
              <a:rPr lang="tr-TR" smtClean="0"/>
              <a:pPr>
                <a:defRPr/>
              </a:pPr>
              <a:t>71</a:t>
            </a:fld>
            <a:endParaRPr lang="tr-TR"/>
          </a:p>
        </p:txBody>
      </p:sp>
    </p:spTree>
    <p:extLst>
      <p:ext uri="{BB962C8B-B14F-4D97-AF65-F5344CB8AC3E}">
        <p14:creationId xmlns:p14="http://schemas.microsoft.com/office/powerpoint/2010/main" val="2309976208"/>
      </p:ext>
    </p:extLst>
  </p:cSld>
  <p:clrMapOvr>
    <a:masterClrMapping/>
  </p:clrMapOvr>
  <p:transition spd="slow">
    <p:pull dir="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2 İçerik Yer Tutucusu"/>
          <p:cNvSpPr>
            <a:spLocks noGrp="1"/>
          </p:cNvSpPr>
          <p:nvPr>
            <p:ph sz="half" idx="1"/>
          </p:nvPr>
        </p:nvSpPr>
        <p:spPr>
          <a:xfrm>
            <a:off x="500034" y="642918"/>
            <a:ext cx="7929588" cy="5715000"/>
          </a:xfrm>
        </p:spPr>
        <p:txBody>
          <a:bodyPr>
            <a:normAutofit/>
          </a:bodyPr>
          <a:lstStyle/>
          <a:p>
            <a:pPr eaLnBrk="1" hangingPunct="1">
              <a:lnSpc>
                <a:spcPct val="150000"/>
              </a:lnSpc>
              <a:buFont typeface="Arial" pitchFamily="34" charset="0"/>
              <a:buNone/>
            </a:pPr>
            <a:r>
              <a:rPr lang="tr-TR" sz="1600" dirty="0">
                <a:latin typeface="Times New Roman" pitchFamily="18" charset="0"/>
                <a:cs typeface="Times New Roman" pitchFamily="18" charset="0"/>
              </a:rPr>
              <a:t>A ve B gibi ikili karışımın fraksiyonlu </a:t>
            </a:r>
            <a:r>
              <a:rPr lang="tr-TR" sz="1600" dirty="0" err="1">
                <a:latin typeface="Times New Roman" pitchFamily="18" charset="0"/>
                <a:cs typeface="Times New Roman" pitchFamily="18" charset="0"/>
              </a:rPr>
              <a:t>destilasyonunda</a:t>
            </a:r>
            <a:r>
              <a:rPr lang="tr-TR" sz="1600" dirty="0">
                <a:latin typeface="Times New Roman" pitchFamily="18" charset="0"/>
                <a:cs typeface="Times New Roman" pitchFamily="18" charset="0"/>
              </a:rPr>
              <a:t>;</a:t>
            </a:r>
          </a:p>
          <a:p>
            <a:pPr eaLnBrk="1" hangingPunct="1">
              <a:lnSpc>
                <a:spcPct val="150000"/>
              </a:lnSpc>
              <a:buFont typeface="Arial" pitchFamily="34" charset="0"/>
              <a:buNone/>
            </a:pPr>
            <a:r>
              <a:rPr lang="tr-TR" sz="1600" dirty="0">
                <a:latin typeface="Times New Roman" pitchFamily="18" charset="0"/>
                <a:cs typeface="Times New Roman" pitchFamily="18" charset="0"/>
              </a:rPr>
              <a:t>α = P</a:t>
            </a:r>
            <a:r>
              <a:rPr lang="tr-TR" sz="1600" baseline="30000" dirty="0">
                <a:latin typeface="Times New Roman" pitchFamily="18" charset="0"/>
                <a:cs typeface="Times New Roman" pitchFamily="18" charset="0"/>
              </a:rPr>
              <a:t>O</a:t>
            </a:r>
            <a:r>
              <a:rPr lang="tr-TR" sz="1600" dirty="0">
                <a:latin typeface="Times New Roman" pitchFamily="18" charset="0"/>
                <a:cs typeface="Times New Roman" pitchFamily="18" charset="0"/>
              </a:rPr>
              <a:t>A /  P</a:t>
            </a:r>
            <a:r>
              <a:rPr lang="tr-TR" sz="1600" baseline="30000" dirty="0">
                <a:latin typeface="Times New Roman" pitchFamily="18" charset="0"/>
                <a:cs typeface="Times New Roman" pitchFamily="18" charset="0"/>
              </a:rPr>
              <a:t>O</a:t>
            </a:r>
            <a:r>
              <a:rPr lang="tr-TR" sz="1600" dirty="0">
                <a:latin typeface="Times New Roman" pitchFamily="18" charset="0"/>
                <a:cs typeface="Times New Roman" pitchFamily="18" charset="0"/>
              </a:rPr>
              <a:t>B olmak üzere  (Uçucu / az uçucu)</a:t>
            </a:r>
          </a:p>
          <a:p>
            <a:pPr eaLnBrk="1" hangingPunct="1">
              <a:lnSpc>
                <a:spcPct val="150000"/>
              </a:lnSpc>
              <a:buFont typeface="Arial" pitchFamily="34" charset="0"/>
              <a:buNone/>
            </a:pP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An</a:t>
            </a:r>
            <a:r>
              <a:rPr lang="tr-TR" sz="1600" dirty="0">
                <a:latin typeface="Times New Roman" pitchFamily="18" charset="0"/>
                <a:cs typeface="Times New Roman" pitchFamily="18" charset="0"/>
              </a:rPr>
              <a:t> / 1- </a:t>
            </a: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An</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α</a:t>
            </a:r>
            <a:r>
              <a:rPr lang="tr-TR" sz="1600" baseline="30000" dirty="0" err="1">
                <a:latin typeface="Times New Roman" pitchFamily="18" charset="0"/>
                <a:cs typeface="Times New Roman" pitchFamily="18" charset="0"/>
              </a:rPr>
              <a:t>n</a:t>
            </a:r>
            <a:r>
              <a:rPr lang="tr-TR" sz="1600" dirty="0">
                <a:latin typeface="Times New Roman" pitchFamily="18" charset="0"/>
                <a:cs typeface="Times New Roman" pitchFamily="18" charset="0"/>
              </a:rPr>
              <a:t>(X</a:t>
            </a:r>
            <a:r>
              <a:rPr lang="tr-TR" sz="1600" baseline="-25000" dirty="0">
                <a:latin typeface="Times New Roman" pitchFamily="18" charset="0"/>
                <a:cs typeface="Times New Roman" pitchFamily="18" charset="0"/>
              </a:rPr>
              <a:t>A</a:t>
            </a:r>
            <a:r>
              <a:rPr lang="tr-TR" sz="1600" dirty="0">
                <a:latin typeface="Times New Roman" pitchFamily="18" charset="0"/>
                <a:cs typeface="Times New Roman" pitchFamily="18" charset="0"/>
              </a:rPr>
              <a:t> / 1- X</a:t>
            </a:r>
            <a:r>
              <a:rPr lang="tr-TR" sz="1600" baseline="-25000" dirty="0">
                <a:latin typeface="Times New Roman" pitchFamily="18" charset="0"/>
                <a:cs typeface="Times New Roman" pitchFamily="18" charset="0"/>
              </a:rPr>
              <a:t>A</a:t>
            </a:r>
            <a:r>
              <a:rPr lang="tr-TR" sz="1600" dirty="0">
                <a:latin typeface="Times New Roman" pitchFamily="18" charset="0"/>
                <a:cs typeface="Times New Roman" pitchFamily="18" charset="0"/>
              </a:rPr>
              <a:t>) eşitliği vardır</a:t>
            </a:r>
          </a:p>
          <a:p>
            <a:pPr eaLnBrk="1" hangingPunct="1">
              <a:lnSpc>
                <a:spcPct val="150000"/>
              </a:lnSpc>
              <a:buFont typeface="Arial" pitchFamily="34" charset="0"/>
              <a:buNone/>
            </a:pPr>
            <a:r>
              <a:rPr lang="tr-TR" sz="1600" dirty="0">
                <a:latin typeface="Times New Roman" pitchFamily="18" charset="0"/>
                <a:cs typeface="Times New Roman" pitchFamily="18" charset="0"/>
              </a:rPr>
              <a:t>α : bağıl buharlaşma</a:t>
            </a:r>
          </a:p>
          <a:p>
            <a:pPr eaLnBrk="1" hangingPunct="1">
              <a:lnSpc>
                <a:spcPct val="150000"/>
              </a:lnSpc>
              <a:buFont typeface="Arial" pitchFamily="34" charset="0"/>
              <a:buNone/>
            </a:pPr>
            <a:r>
              <a:rPr lang="tr-TR" sz="1600" dirty="0" err="1">
                <a:latin typeface="Times New Roman" pitchFamily="18" charset="0"/>
                <a:cs typeface="Times New Roman" pitchFamily="18" charset="0"/>
              </a:rPr>
              <a:t>X</a:t>
            </a:r>
            <a:r>
              <a:rPr lang="tr-TR" sz="1600" baseline="-25000" dirty="0" err="1">
                <a:latin typeface="Times New Roman" pitchFamily="18" charset="0"/>
                <a:cs typeface="Times New Roman" pitchFamily="18" charset="0"/>
              </a:rPr>
              <a:t>An</a:t>
            </a:r>
            <a:r>
              <a:rPr lang="tr-TR" sz="1600" dirty="0">
                <a:latin typeface="Times New Roman" pitchFamily="18" charset="0"/>
                <a:cs typeface="Times New Roman" pitchFamily="18" charset="0"/>
              </a:rPr>
              <a:t> : n damıtma sonucu </a:t>
            </a:r>
            <a:r>
              <a:rPr lang="tr-TR" sz="1600" dirty="0" err="1">
                <a:latin typeface="Times New Roman" pitchFamily="18" charset="0"/>
                <a:cs typeface="Times New Roman" pitchFamily="18" charset="0"/>
              </a:rPr>
              <a:t>destilatın</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kesri</a:t>
            </a:r>
          </a:p>
          <a:p>
            <a:pPr eaLnBrk="1" hangingPunct="1">
              <a:lnSpc>
                <a:spcPct val="150000"/>
              </a:lnSpc>
              <a:buFont typeface="Arial" pitchFamily="34" charset="0"/>
              <a:buNone/>
            </a:pPr>
            <a:r>
              <a:rPr lang="tr-TR" sz="1600" dirty="0">
                <a:latin typeface="Times New Roman" pitchFamily="18" charset="0"/>
                <a:cs typeface="Times New Roman" pitchFamily="18" charset="0"/>
              </a:rPr>
              <a:t>X</a:t>
            </a:r>
            <a:r>
              <a:rPr lang="tr-TR" sz="1600" baseline="-25000" dirty="0">
                <a:latin typeface="Times New Roman" pitchFamily="18" charset="0"/>
                <a:cs typeface="Times New Roman" pitchFamily="18" charset="0"/>
              </a:rPr>
              <a:t>A</a:t>
            </a:r>
            <a:r>
              <a:rPr lang="tr-TR" sz="1600" dirty="0">
                <a:latin typeface="Times New Roman" pitchFamily="18" charset="0"/>
                <a:cs typeface="Times New Roman" pitchFamily="18" charset="0"/>
              </a:rPr>
              <a:t>: Başlangıçtaki çözeltideki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kesri</a:t>
            </a:r>
          </a:p>
        </p:txBody>
      </p:sp>
      <p:sp>
        <p:nvSpPr>
          <p:cNvPr id="4" name="3 Slayt Numarası Yer Tutucusu"/>
          <p:cNvSpPr>
            <a:spLocks noGrp="1"/>
          </p:cNvSpPr>
          <p:nvPr>
            <p:ph type="sldNum" sz="quarter" idx="12"/>
          </p:nvPr>
        </p:nvSpPr>
        <p:spPr/>
        <p:txBody>
          <a:bodyPr/>
          <a:lstStyle/>
          <a:p>
            <a:pPr>
              <a:defRPr/>
            </a:pPr>
            <a:fld id="{22B43990-E0DB-45CC-82ED-E722A6016079}" type="slidenum">
              <a:rPr lang="tr-TR" smtClean="0"/>
              <a:pPr>
                <a:defRPr/>
              </a:pPr>
              <a:t>72</a:t>
            </a:fld>
            <a:endParaRPr lang="tr-TR"/>
          </a:p>
        </p:txBody>
      </p:sp>
    </p:spTree>
    <p:extLst>
      <p:ext uri="{BB962C8B-B14F-4D97-AF65-F5344CB8AC3E}">
        <p14:creationId xmlns:p14="http://schemas.microsoft.com/office/powerpoint/2010/main" val="222139301"/>
      </p:ext>
    </p:extLst>
  </p:cSld>
  <p:clrMapOvr>
    <a:masterClrMapping/>
  </p:clrMapOvr>
  <p:transition spd="slow">
    <p:pull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Başlık"/>
          <p:cNvSpPr>
            <a:spLocks noGrp="1"/>
          </p:cNvSpPr>
          <p:nvPr>
            <p:ph type="title"/>
          </p:nvPr>
        </p:nvSpPr>
        <p:spPr>
          <a:xfrm>
            <a:off x="457200" y="500042"/>
            <a:ext cx="8229600" cy="785818"/>
          </a:xfrm>
        </p:spPr>
        <p:txBody>
          <a:bodyPr>
            <a:normAutofit/>
          </a:bodyPr>
          <a:lstStyle/>
          <a:p>
            <a:r>
              <a:rPr lang="tr-TR" sz="2400" dirty="0">
                <a:latin typeface="Times New Roman" pitchFamily="18" charset="0"/>
                <a:cs typeface="Times New Roman" pitchFamily="18" charset="0"/>
              </a:rPr>
              <a:t>Örnek</a:t>
            </a:r>
          </a:p>
        </p:txBody>
      </p:sp>
      <p:sp>
        <p:nvSpPr>
          <p:cNvPr id="51203" name="13 İçerik Yer Tutucusu"/>
          <p:cNvSpPr>
            <a:spLocks noGrp="1"/>
          </p:cNvSpPr>
          <p:nvPr>
            <p:ph idx="1"/>
          </p:nvPr>
        </p:nvSpPr>
        <p:spPr>
          <a:xfrm>
            <a:off x="457200" y="1357298"/>
            <a:ext cx="8229600" cy="4967302"/>
          </a:xfrm>
        </p:spPr>
        <p:txBody>
          <a:bodyPr>
            <a:normAutofit lnSpcReduction="10000"/>
          </a:bodyPr>
          <a:lstStyle/>
          <a:p>
            <a:pPr eaLnBrk="1" hangingPunct="1">
              <a:lnSpc>
                <a:spcPct val="150000"/>
              </a:lnSpc>
              <a:buNone/>
            </a:pPr>
            <a:r>
              <a:rPr lang="tr-TR" sz="1600" dirty="0">
                <a:latin typeface="Times New Roman" pitchFamily="18" charset="0"/>
                <a:cs typeface="Times New Roman" pitchFamily="18" charset="0"/>
              </a:rPr>
              <a:t>Soru :138 </a:t>
            </a:r>
            <a:r>
              <a:rPr lang="tr-TR" sz="1600" baseline="30000" dirty="0">
                <a:latin typeface="Times New Roman" pitchFamily="18" charset="0"/>
                <a:cs typeface="Times New Roman" pitchFamily="18" charset="0"/>
              </a:rPr>
              <a:t>O</a:t>
            </a:r>
            <a:r>
              <a:rPr lang="tr-TR" sz="1600" dirty="0">
                <a:latin typeface="Times New Roman" pitchFamily="18" charset="0"/>
                <a:cs typeface="Times New Roman" pitchFamily="18" charset="0"/>
              </a:rPr>
              <a:t>C de % 25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yüzdesi) p-</a:t>
            </a:r>
            <a:r>
              <a:rPr lang="tr-TR" sz="1600" dirty="0" err="1">
                <a:latin typeface="Times New Roman" pitchFamily="18" charset="0"/>
                <a:cs typeface="Times New Roman" pitchFamily="18" charset="0"/>
              </a:rPr>
              <a:t>ksilen</a:t>
            </a:r>
            <a:r>
              <a:rPr lang="tr-TR" sz="1600" dirty="0">
                <a:latin typeface="Times New Roman" pitchFamily="18" charset="0"/>
                <a:cs typeface="Times New Roman" pitchFamily="18" charset="0"/>
              </a:rPr>
              <a:t> ve o-</a:t>
            </a:r>
            <a:r>
              <a:rPr lang="tr-TR" sz="1600" dirty="0" err="1">
                <a:latin typeface="Times New Roman" pitchFamily="18" charset="0"/>
                <a:cs typeface="Times New Roman" pitchFamily="18" charset="0"/>
              </a:rPr>
              <a:t>ksilen</a:t>
            </a:r>
            <a:r>
              <a:rPr lang="tr-TR" sz="1600" dirty="0">
                <a:latin typeface="Times New Roman" pitchFamily="18" charset="0"/>
                <a:cs typeface="Times New Roman" pitchFamily="18" charset="0"/>
              </a:rPr>
              <a:t> karışımını % 99,9 </a:t>
            </a:r>
            <a:r>
              <a:rPr lang="tr-TR" sz="1600" dirty="0" err="1">
                <a:latin typeface="Times New Roman" pitchFamily="18" charset="0"/>
                <a:cs typeface="Times New Roman" pitchFamily="18" charset="0"/>
              </a:rPr>
              <a:t>luk</a:t>
            </a:r>
            <a:r>
              <a:rPr lang="tr-TR" sz="1600" dirty="0">
                <a:latin typeface="Times New Roman" pitchFamily="18" charset="0"/>
                <a:cs typeface="Times New Roman" pitchFamily="18" charset="0"/>
              </a:rPr>
              <a:t> yapmak için kaç defa </a:t>
            </a:r>
            <a:r>
              <a:rPr lang="tr-TR" sz="1600" dirty="0" err="1">
                <a:latin typeface="Times New Roman" pitchFamily="18" charset="0"/>
                <a:cs typeface="Times New Roman" pitchFamily="18" charset="0"/>
              </a:rPr>
              <a:t>destile</a:t>
            </a:r>
            <a:r>
              <a:rPr lang="tr-TR" sz="1600" dirty="0">
                <a:latin typeface="Times New Roman" pitchFamily="18" charset="0"/>
                <a:cs typeface="Times New Roman" pitchFamily="18" charset="0"/>
              </a:rPr>
              <a:t> edilmelidir? Veya fraksiyon kolonunda kaç tabaka olmalıdır?</a:t>
            </a:r>
          </a:p>
          <a:p>
            <a:pPr eaLnBrk="1" hangingPunct="1">
              <a:lnSpc>
                <a:spcPct val="150000"/>
              </a:lnSpc>
              <a:buNone/>
            </a:pPr>
            <a:r>
              <a:rPr lang="tr-TR" sz="1600" dirty="0" err="1">
                <a:latin typeface="Times New Roman" pitchFamily="18" charset="0"/>
                <a:cs typeface="Times New Roman" pitchFamily="18" charset="0"/>
              </a:rPr>
              <a:t>P</a:t>
            </a:r>
            <a:r>
              <a:rPr lang="tr-TR" sz="1600" baseline="30000" dirty="0" err="1">
                <a:latin typeface="Times New Roman" pitchFamily="18" charset="0"/>
                <a:cs typeface="Times New Roman" pitchFamily="18" charset="0"/>
              </a:rPr>
              <a:t>O</a:t>
            </a:r>
            <a:r>
              <a:rPr lang="tr-TR" sz="1600" dirty="0" err="1">
                <a:latin typeface="Times New Roman" pitchFamily="18" charset="0"/>
                <a:cs typeface="Times New Roman" pitchFamily="18" charset="0"/>
              </a:rPr>
              <a:t>p</a:t>
            </a:r>
            <a:r>
              <a:rPr lang="tr-TR" sz="1600" dirty="0">
                <a:latin typeface="Times New Roman" pitchFamily="18" charset="0"/>
                <a:cs typeface="Times New Roman" pitchFamily="18" charset="0"/>
              </a:rPr>
              <a:t>-</a:t>
            </a:r>
            <a:r>
              <a:rPr lang="tr-TR" sz="1600" dirty="0" err="1">
                <a:latin typeface="Times New Roman" pitchFamily="18" charset="0"/>
                <a:cs typeface="Times New Roman" pitchFamily="18" charset="0"/>
              </a:rPr>
              <a:t>ksilen</a:t>
            </a:r>
            <a:r>
              <a:rPr lang="tr-TR" sz="1600" dirty="0">
                <a:latin typeface="Times New Roman" pitchFamily="18" charset="0"/>
                <a:cs typeface="Times New Roman" pitchFamily="18" charset="0"/>
              </a:rPr>
              <a:t> = 760 </a:t>
            </a:r>
            <a:r>
              <a:rPr lang="tr-TR" sz="1600" dirty="0" err="1">
                <a:latin typeface="Times New Roman" pitchFamily="18" charset="0"/>
                <a:cs typeface="Times New Roman" pitchFamily="18" charset="0"/>
              </a:rPr>
              <a:t>mmHg</a:t>
            </a:r>
            <a:r>
              <a:rPr lang="tr-TR" sz="1600" dirty="0">
                <a:latin typeface="Times New Roman" pitchFamily="18" charset="0"/>
                <a:cs typeface="Times New Roman" pitchFamily="18" charset="0"/>
              </a:rPr>
              <a:t> </a:t>
            </a:r>
          </a:p>
          <a:p>
            <a:pPr eaLnBrk="1" hangingPunct="1">
              <a:lnSpc>
                <a:spcPct val="150000"/>
              </a:lnSpc>
              <a:buNone/>
            </a:pPr>
            <a:r>
              <a:rPr lang="tr-TR" sz="1600" dirty="0" err="1">
                <a:latin typeface="Times New Roman" pitchFamily="18" charset="0"/>
                <a:cs typeface="Times New Roman" pitchFamily="18" charset="0"/>
              </a:rPr>
              <a:t>P</a:t>
            </a:r>
            <a:r>
              <a:rPr lang="tr-TR" sz="1600" baseline="30000" dirty="0" err="1">
                <a:latin typeface="Times New Roman" pitchFamily="18" charset="0"/>
                <a:cs typeface="Times New Roman" pitchFamily="18" charset="0"/>
              </a:rPr>
              <a:t>O</a:t>
            </a:r>
            <a:r>
              <a:rPr lang="tr-TR" sz="1600" dirty="0" err="1">
                <a:latin typeface="Times New Roman" pitchFamily="18" charset="0"/>
                <a:cs typeface="Times New Roman" pitchFamily="18" charset="0"/>
              </a:rPr>
              <a:t>o</a:t>
            </a:r>
            <a:r>
              <a:rPr lang="tr-TR" sz="1600" dirty="0">
                <a:latin typeface="Times New Roman" pitchFamily="18" charset="0"/>
                <a:cs typeface="Times New Roman" pitchFamily="18" charset="0"/>
              </a:rPr>
              <a:t>-</a:t>
            </a:r>
            <a:r>
              <a:rPr lang="tr-TR" sz="1600" dirty="0" err="1">
                <a:latin typeface="Times New Roman" pitchFamily="18" charset="0"/>
                <a:cs typeface="Times New Roman" pitchFamily="18" charset="0"/>
              </a:rPr>
              <a:t>ksilen</a:t>
            </a:r>
            <a:r>
              <a:rPr lang="tr-TR" sz="1600" dirty="0">
                <a:latin typeface="Times New Roman" pitchFamily="18" charset="0"/>
                <a:cs typeface="Times New Roman" pitchFamily="18" charset="0"/>
              </a:rPr>
              <a:t> = 637 </a:t>
            </a:r>
            <a:r>
              <a:rPr lang="tr-TR" sz="1600" dirty="0" err="1">
                <a:latin typeface="Times New Roman" pitchFamily="18" charset="0"/>
                <a:cs typeface="Times New Roman" pitchFamily="18" charset="0"/>
              </a:rPr>
              <a:t>mmHg</a:t>
            </a:r>
            <a:r>
              <a:rPr lang="tr-TR" sz="1600" dirty="0">
                <a:latin typeface="Times New Roman" pitchFamily="18" charset="0"/>
                <a:cs typeface="Times New Roman" pitchFamily="18" charset="0"/>
              </a:rPr>
              <a:t> </a:t>
            </a:r>
          </a:p>
          <a:p>
            <a:pPr eaLnBrk="1" hangingPunct="1">
              <a:lnSpc>
                <a:spcPct val="150000"/>
              </a:lnSpc>
              <a:buNone/>
            </a:pPr>
            <a:r>
              <a:rPr lang="tr-TR" sz="1600" dirty="0" err="1">
                <a:latin typeface="Times New Roman" pitchFamily="18" charset="0"/>
                <a:cs typeface="Times New Roman" pitchFamily="18" charset="0"/>
              </a:rPr>
              <a:t>X</a:t>
            </a:r>
            <a:r>
              <a:rPr lang="tr-TR" sz="1600" baseline="30000" dirty="0" err="1">
                <a:latin typeface="Times New Roman" pitchFamily="18" charset="0"/>
                <a:cs typeface="Times New Roman" pitchFamily="18" charset="0"/>
              </a:rPr>
              <a:t>An</a:t>
            </a:r>
            <a:r>
              <a:rPr lang="tr-TR" sz="1600" dirty="0">
                <a:latin typeface="Times New Roman" pitchFamily="18" charset="0"/>
                <a:cs typeface="Times New Roman" pitchFamily="18" charset="0"/>
              </a:rPr>
              <a:t> / 1- </a:t>
            </a:r>
            <a:r>
              <a:rPr lang="tr-TR" sz="1600" dirty="0" err="1">
                <a:latin typeface="Times New Roman" pitchFamily="18" charset="0"/>
                <a:cs typeface="Times New Roman" pitchFamily="18" charset="0"/>
              </a:rPr>
              <a:t>X</a:t>
            </a:r>
            <a:r>
              <a:rPr lang="tr-TR" sz="1600" baseline="30000" dirty="0" err="1">
                <a:latin typeface="Times New Roman" pitchFamily="18" charset="0"/>
                <a:cs typeface="Times New Roman" pitchFamily="18" charset="0"/>
              </a:rPr>
              <a:t>An</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α</a:t>
            </a:r>
            <a:r>
              <a:rPr lang="tr-TR" sz="1600" baseline="30000" dirty="0" err="1">
                <a:latin typeface="Times New Roman" pitchFamily="18" charset="0"/>
                <a:cs typeface="Times New Roman" pitchFamily="18" charset="0"/>
              </a:rPr>
              <a:t>n</a:t>
            </a:r>
            <a:r>
              <a:rPr lang="tr-TR" sz="1600" dirty="0">
                <a:latin typeface="Times New Roman" pitchFamily="18" charset="0"/>
                <a:cs typeface="Times New Roman" pitchFamily="18" charset="0"/>
              </a:rPr>
              <a:t>(X</a:t>
            </a:r>
            <a:r>
              <a:rPr lang="tr-TR" sz="1600" baseline="-25000" dirty="0">
                <a:latin typeface="Times New Roman" pitchFamily="18" charset="0"/>
                <a:cs typeface="Times New Roman" pitchFamily="18" charset="0"/>
              </a:rPr>
              <a:t>A</a:t>
            </a:r>
            <a:r>
              <a:rPr lang="tr-TR" sz="1600" dirty="0">
                <a:latin typeface="Times New Roman" pitchFamily="18" charset="0"/>
                <a:cs typeface="Times New Roman" pitchFamily="18" charset="0"/>
              </a:rPr>
              <a:t> / 1- X</a:t>
            </a:r>
            <a:r>
              <a:rPr lang="tr-TR" sz="1600" baseline="-25000" dirty="0">
                <a:latin typeface="Times New Roman" pitchFamily="18" charset="0"/>
                <a:cs typeface="Times New Roman" pitchFamily="18" charset="0"/>
              </a:rPr>
              <a:t>A</a:t>
            </a:r>
            <a:r>
              <a:rPr lang="tr-TR" sz="1600" dirty="0">
                <a:latin typeface="Times New Roman" pitchFamily="18" charset="0"/>
                <a:cs typeface="Times New Roman" pitchFamily="18" charset="0"/>
              </a:rPr>
              <a:t>)</a:t>
            </a:r>
          </a:p>
          <a:p>
            <a:pPr eaLnBrk="1" hangingPunct="1">
              <a:lnSpc>
                <a:spcPct val="150000"/>
              </a:lnSpc>
              <a:buNone/>
            </a:pPr>
            <a:r>
              <a:rPr lang="tr-TR" sz="1600" dirty="0">
                <a:latin typeface="Times New Roman" pitchFamily="18" charset="0"/>
                <a:cs typeface="Times New Roman" pitchFamily="18" charset="0"/>
              </a:rPr>
              <a:t>0,999 / 1- 0,999 = (760/637) n (0,25 / 1- 0,25)</a:t>
            </a:r>
          </a:p>
          <a:p>
            <a:pPr eaLnBrk="1" hangingPunct="1">
              <a:lnSpc>
                <a:spcPct val="150000"/>
              </a:lnSpc>
              <a:buNone/>
            </a:pPr>
            <a:r>
              <a:rPr lang="tr-TR" sz="1600" dirty="0">
                <a:latin typeface="Times New Roman" pitchFamily="18" charset="0"/>
                <a:cs typeface="Times New Roman" pitchFamily="18" charset="0"/>
              </a:rPr>
              <a:t>999 = (1,19) n 0,333</a:t>
            </a:r>
          </a:p>
          <a:p>
            <a:pPr eaLnBrk="1" hangingPunct="1">
              <a:lnSpc>
                <a:spcPct val="150000"/>
              </a:lnSpc>
              <a:buNone/>
            </a:pPr>
            <a:r>
              <a:rPr lang="tr-TR" sz="1600" dirty="0">
                <a:latin typeface="Times New Roman" pitchFamily="18" charset="0"/>
                <a:cs typeface="Times New Roman" pitchFamily="18" charset="0"/>
              </a:rPr>
              <a:t>3000 = 1,19 n </a:t>
            </a:r>
          </a:p>
          <a:p>
            <a:pPr eaLnBrk="1" hangingPunct="1">
              <a:lnSpc>
                <a:spcPct val="150000"/>
              </a:lnSpc>
              <a:buNone/>
            </a:pPr>
            <a:r>
              <a:rPr lang="tr-TR" sz="1600" dirty="0" err="1">
                <a:latin typeface="Times New Roman" pitchFamily="18" charset="0"/>
                <a:cs typeface="Times New Roman" pitchFamily="18" charset="0"/>
              </a:rPr>
              <a:t>log</a:t>
            </a:r>
            <a:r>
              <a:rPr lang="tr-TR" sz="1600" dirty="0">
                <a:latin typeface="Times New Roman" pitchFamily="18" charset="0"/>
                <a:cs typeface="Times New Roman" pitchFamily="18" charset="0"/>
              </a:rPr>
              <a:t> 3000 = </a:t>
            </a:r>
            <a:r>
              <a:rPr lang="tr-TR" sz="1600" dirty="0" err="1">
                <a:latin typeface="Times New Roman" pitchFamily="18" charset="0"/>
                <a:cs typeface="Times New Roman" pitchFamily="18" charset="0"/>
              </a:rPr>
              <a:t>log</a:t>
            </a:r>
            <a:r>
              <a:rPr lang="tr-TR" sz="1600" dirty="0">
                <a:latin typeface="Times New Roman" pitchFamily="18" charset="0"/>
                <a:cs typeface="Times New Roman" pitchFamily="18" charset="0"/>
              </a:rPr>
              <a:t> 1,19 n</a:t>
            </a:r>
          </a:p>
          <a:p>
            <a:pPr eaLnBrk="1" hangingPunct="1">
              <a:lnSpc>
                <a:spcPct val="150000"/>
              </a:lnSpc>
              <a:buNone/>
            </a:pPr>
            <a:r>
              <a:rPr lang="tr-TR" sz="1600" dirty="0" err="1">
                <a:latin typeface="Times New Roman" pitchFamily="18" charset="0"/>
                <a:cs typeface="Times New Roman" pitchFamily="18" charset="0"/>
              </a:rPr>
              <a:t>log</a:t>
            </a:r>
            <a:r>
              <a:rPr lang="tr-TR" sz="1600" dirty="0">
                <a:latin typeface="Times New Roman" pitchFamily="18" charset="0"/>
                <a:cs typeface="Times New Roman" pitchFamily="18" charset="0"/>
              </a:rPr>
              <a:t> 3000 = </a:t>
            </a:r>
            <a:r>
              <a:rPr lang="tr-TR" sz="1600" dirty="0" err="1">
                <a:latin typeface="Times New Roman" pitchFamily="18" charset="0"/>
                <a:cs typeface="Times New Roman" pitchFamily="18" charset="0"/>
              </a:rPr>
              <a:t>nlog</a:t>
            </a:r>
            <a:r>
              <a:rPr lang="tr-TR" sz="1600" dirty="0">
                <a:latin typeface="Times New Roman" pitchFamily="18" charset="0"/>
                <a:cs typeface="Times New Roman" pitchFamily="18" charset="0"/>
              </a:rPr>
              <a:t> 1,19</a:t>
            </a:r>
          </a:p>
          <a:p>
            <a:pPr eaLnBrk="1" hangingPunct="1">
              <a:lnSpc>
                <a:spcPct val="150000"/>
              </a:lnSpc>
              <a:buNone/>
            </a:pPr>
            <a:r>
              <a:rPr lang="tr-TR" sz="1600" dirty="0">
                <a:latin typeface="Times New Roman" pitchFamily="18" charset="0"/>
                <a:cs typeface="Times New Roman" pitchFamily="18" charset="0"/>
              </a:rPr>
              <a:t>3,47 = n 0,075</a:t>
            </a:r>
          </a:p>
          <a:p>
            <a:pPr eaLnBrk="1" hangingPunct="1">
              <a:lnSpc>
                <a:spcPct val="150000"/>
              </a:lnSpc>
              <a:buNone/>
            </a:pPr>
            <a:r>
              <a:rPr lang="tr-TR" sz="1600" dirty="0">
                <a:latin typeface="Times New Roman" pitchFamily="18" charset="0"/>
                <a:cs typeface="Times New Roman" pitchFamily="18" charset="0"/>
              </a:rPr>
              <a:t>n = 46 damıtma</a:t>
            </a:r>
          </a:p>
          <a:p>
            <a:pPr eaLnBrk="1" hangingPunct="1"/>
            <a:endParaRPr lang="tr-TR" dirty="0"/>
          </a:p>
        </p:txBody>
      </p:sp>
      <p:sp>
        <p:nvSpPr>
          <p:cNvPr id="4" name="3 Slayt Numarası Yer Tutucusu"/>
          <p:cNvSpPr>
            <a:spLocks noGrp="1"/>
          </p:cNvSpPr>
          <p:nvPr>
            <p:ph type="sldNum" sz="quarter" idx="12"/>
          </p:nvPr>
        </p:nvSpPr>
        <p:spPr/>
        <p:txBody>
          <a:bodyPr/>
          <a:lstStyle/>
          <a:p>
            <a:pPr>
              <a:defRPr/>
            </a:pPr>
            <a:fld id="{22B43990-E0DB-45CC-82ED-E722A6016079}" type="slidenum">
              <a:rPr lang="tr-TR" smtClean="0"/>
              <a:pPr>
                <a:defRPr/>
              </a:pPr>
              <a:t>73</a:t>
            </a:fld>
            <a:endParaRPr lang="tr-TR"/>
          </a:p>
        </p:txBody>
      </p:sp>
    </p:spTree>
    <p:extLst>
      <p:ext uri="{BB962C8B-B14F-4D97-AF65-F5344CB8AC3E}">
        <p14:creationId xmlns:p14="http://schemas.microsoft.com/office/powerpoint/2010/main" val="3326917088"/>
      </p:ext>
    </p:extLst>
  </p:cSld>
  <p:clrMapOvr>
    <a:masterClrMapping/>
  </p:clrMapOvr>
  <p:transition spd="slow">
    <p:pull dir="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lstStyle/>
          <a:p>
            <a:pPr>
              <a:defRPr/>
            </a:pPr>
            <a:fld id="{B6165E91-452C-418D-A326-86756945CF5E}" type="slidenum">
              <a:rPr lang="tr-TR" smtClean="0"/>
              <a:pPr>
                <a:defRPr/>
              </a:pPr>
              <a:t>74</a:t>
            </a:fld>
            <a:endParaRPr lang="tr-TR"/>
          </a:p>
        </p:txBody>
      </p:sp>
      <p:sp>
        <p:nvSpPr>
          <p:cNvPr id="52226" name="1 Başlık"/>
          <p:cNvSpPr>
            <a:spLocks noGrp="1"/>
          </p:cNvSpPr>
          <p:nvPr>
            <p:ph type="title" idx="4294967295"/>
          </p:nvPr>
        </p:nvSpPr>
        <p:spPr>
          <a:xfrm>
            <a:off x="914400" y="285750"/>
            <a:ext cx="8229600" cy="654050"/>
          </a:xfrm>
        </p:spPr>
        <p:txBody>
          <a:bodyPr>
            <a:normAutofit/>
          </a:bodyPr>
          <a:lstStyle/>
          <a:p>
            <a:pPr algn="l" eaLnBrk="1" hangingPunct="1"/>
            <a:r>
              <a:rPr lang="tr-TR" sz="2400" dirty="0">
                <a:latin typeface="Times New Roman" pitchFamily="18" charset="0"/>
                <a:cs typeface="Times New Roman" pitchFamily="18" charset="0"/>
              </a:rPr>
              <a:t>Çözeltilerin kaynama ve donma noktaları</a:t>
            </a:r>
          </a:p>
        </p:txBody>
      </p:sp>
      <p:sp>
        <p:nvSpPr>
          <p:cNvPr id="52227" name="3 İçerik Yer Tutucusu"/>
          <p:cNvSpPr>
            <a:spLocks noGrp="1"/>
          </p:cNvSpPr>
          <p:nvPr>
            <p:ph sz="half" idx="4294967295"/>
          </p:nvPr>
        </p:nvSpPr>
        <p:spPr>
          <a:xfrm>
            <a:off x="5105400" y="1500188"/>
            <a:ext cx="4038600" cy="4525962"/>
          </a:xfrm>
        </p:spPr>
        <p:txBody>
          <a:bodyPr>
            <a:normAutofit/>
          </a:bodyPr>
          <a:lstStyle/>
          <a:p>
            <a:pPr eaLnBrk="1" hangingPunct="1">
              <a:lnSpc>
                <a:spcPct val="150000"/>
              </a:lnSpc>
              <a:buNone/>
            </a:pPr>
            <a:r>
              <a:rPr lang="tr-TR" sz="1600" dirty="0">
                <a:latin typeface="Times New Roman" pitchFamily="18" charset="0"/>
                <a:cs typeface="Times New Roman" pitchFamily="18" charset="0"/>
              </a:rPr>
              <a:t>∆T </a:t>
            </a:r>
            <a:r>
              <a:rPr lang="tr-TR" sz="1600" baseline="-25000" dirty="0" err="1">
                <a:latin typeface="Times New Roman" pitchFamily="18" charset="0"/>
                <a:cs typeface="Times New Roman" pitchFamily="18" charset="0"/>
              </a:rPr>
              <a:t>dn</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K</a:t>
            </a:r>
            <a:r>
              <a:rPr lang="tr-TR" sz="1600" baseline="-25000" dirty="0" err="1">
                <a:latin typeface="Times New Roman" pitchFamily="18" charset="0"/>
                <a:cs typeface="Times New Roman" pitchFamily="18" charset="0"/>
              </a:rPr>
              <a:t>dn</a:t>
            </a:r>
            <a:r>
              <a:rPr lang="tr-TR" sz="1600" dirty="0">
                <a:latin typeface="Times New Roman" pitchFamily="18" charset="0"/>
                <a:cs typeface="Times New Roman" pitchFamily="18" charset="0"/>
              </a:rPr>
              <a:t> x m </a:t>
            </a:r>
          </a:p>
          <a:p>
            <a:pPr eaLnBrk="1" hangingPunct="1">
              <a:lnSpc>
                <a:spcPct val="150000"/>
              </a:lnSpc>
              <a:buNone/>
            </a:pPr>
            <a:r>
              <a:rPr lang="tr-TR" sz="1600" dirty="0">
                <a:latin typeface="Times New Roman" pitchFamily="18" charset="0"/>
                <a:cs typeface="Times New Roman" pitchFamily="18" charset="0"/>
              </a:rPr>
              <a:t>∆T </a:t>
            </a:r>
            <a:r>
              <a:rPr lang="tr-TR" sz="1600" baseline="-25000" dirty="0" err="1">
                <a:latin typeface="Times New Roman" pitchFamily="18" charset="0"/>
                <a:cs typeface="Times New Roman" pitchFamily="18" charset="0"/>
              </a:rPr>
              <a:t>kn</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K</a:t>
            </a:r>
            <a:r>
              <a:rPr lang="tr-TR" sz="1600" baseline="-25000" dirty="0" err="1">
                <a:latin typeface="Times New Roman" pitchFamily="18" charset="0"/>
                <a:cs typeface="Times New Roman" pitchFamily="18" charset="0"/>
              </a:rPr>
              <a:t>kn</a:t>
            </a:r>
            <a:r>
              <a:rPr lang="tr-TR" sz="1600" dirty="0">
                <a:latin typeface="Times New Roman" pitchFamily="18" charset="0"/>
                <a:cs typeface="Times New Roman" pitchFamily="18" charset="0"/>
              </a:rPr>
              <a:t> x m </a:t>
            </a:r>
          </a:p>
          <a:p>
            <a:pPr eaLnBrk="1" hangingPunct="1">
              <a:lnSpc>
                <a:spcPct val="150000"/>
              </a:lnSpc>
            </a:pPr>
            <a:endParaRPr lang="tr-TR" sz="1600" dirty="0">
              <a:latin typeface="Times New Roman" pitchFamily="18" charset="0"/>
              <a:cs typeface="Times New Roman" pitchFamily="18" charset="0"/>
            </a:endParaRPr>
          </a:p>
        </p:txBody>
      </p:sp>
      <p:pic>
        <p:nvPicPr>
          <p:cNvPr id="52228" name="Picture 4" descr="FG14_19"/>
          <p:cNvPicPr>
            <a:picLocks noChangeAspect="1" noChangeArrowheads="1"/>
          </p:cNvPicPr>
          <p:nvPr/>
        </p:nvPicPr>
        <p:blipFill>
          <a:blip r:embed="rId2" cstate="print"/>
          <a:srcRect/>
          <a:stretch>
            <a:fillRect/>
          </a:stretch>
        </p:blipFill>
        <p:spPr bwMode="auto">
          <a:xfrm>
            <a:off x="571500" y="2286000"/>
            <a:ext cx="3584575" cy="2990850"/>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5072066" y="2786058"/>
            <a:ext cx="2562225" cy="2228850"/>
          </a:xfrm>
          <a:prstGeom prst="rect">
            <a:avLst/>
          </a:prstGeom>
          <a:noFill/>
          <a:ln w="9525">
            <a:noFill/>
            <a:miter lim="800000"/>
            <a:headEnd/>
            <a:tailEnd/>
          </a:ln>
        </p:spPr>
      </p:pic>
    </p:spTree>
    <p:extLst>
      <p:ext uri="{BB962C8B-B14F-4D97-AF65-F5344CB8AC3E}">
        <p14:creationId xmlns:p14="http://schemas.microsoft.com/office/powerpoint/2010/main" val="10037143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lstStyle/>
          <a:p>
            <a:pPr>
              <a:defRPr/>
            </a:pPr>
            <a:fld id="{B6165E91-452C-418D-A326-86756945CF5E}" type="slidenum">
              <a:rPr lang="tr-TR" smtClean="0"/>
              <a:pPr>
                <a:defRPr/>
              </a:pPr>
              <a:t>75</a:t>
            </a:fld>
            <a:endParaRPr lang="tr-TR"/>
          </a:p>
        </p:txBody>
      </p:sp>
      <p:sp>
        <p:nvSpPr>
          <p:cNvPr id="6" name="5 İçerik Yer Tutucusu"/>
          <p:cNvSpPr>
            <a:spLocks noGrp="1"/>
          </p:cNvSpPr>
          <p:nvPr>
            <p:ph idx="4294967295"/>
          </p:nvPr>
        </p:nvSpPr>
        <p:spPr>
          <a:xfrm>
            <a:off x="0" y="428625"/>
            <a:ext cx="8229600" cy="5697538"/>
          </a:xfrm>
        </p:spPr>
        <p:txBody>
          <a:bodyPr>
            <a:normAutofit/>
          </a:bodyPr>
          <a:lstStyle/>
          <a:p>
            <a:pPr eaLnBrk="1" hangingPunct="1">
              <a:lnSpc>
                <a:spcPct val="150000"/>
              </a:lnSpc>
              <a:buNone/>
              <a:defRPr/>
            </a:pPr>
            <a:r>
              <a:rPr lang="tr-TR" sz="2400" dirty="0">
                <a:latin typeface="Times New Roman" pitchFamily="18" charset="0"/>
                <a:cs typeface="Times New Roman" pitchFamily="18" charset="0"/>
              </a:rPr>
              <a:t>	Kaynama Noktası Yükselmesi</a:t>
            </a:r>
          </a:p>
          <a:p>
            <a:pPr eaLnBrk="1" hangingPunct="1">
              <a:lnSpc>
                <a:spcPct val="150000"/>
              </a:lnSpc>
              <a:buNone/>
              <a:defRPr/>
            </a:pPr>
            <a:r>
              <a:rPr lang="tr-TR" sz="1600" dirty="0">
                <a:latin typeface="Times New Roman" pitchFamily="18" charset="0"/>
                <a:cs typeface="Times New Roman" pitchFamily="18" charset="0"/>
              </a:rPr>
              <a:t>	Bir çözücüde, uçucu olmayan bir maddenin çözünmesi, onun buhar basıncını düşürür. Çünkü; çözünen madde tanecikleri birim yüzeydeki çözücü taneciklerinin sayısını azaltır.</a:t>
            </a:r>
          </a:p>
          <a:p>
            <a:pPr eaLnBrk="1" hangingPunct="1">
              <a:lnSpc>
                <a:spcPct val="150000"/>
              </a:lnSpc>
              <a:buNone/>
              <a:defRPr/>
            </a:pPr>
            <a:r>
              <a:rPr lang="tr-TR" sz="1600" dirty="0">
                <a:latin typeface="Times New Roman" pitchFamily="18" charset="0"/>
                <a:cs typeface="Times New Roman" pitchFamily="18" charset="0"/>
              </a:rPr>
              <a:t>	Bu durum çözücünün zor buharlaşmasına neden olur. Buhar basıncının düşmesi de kaynama noktasının yükselmesine sebep olur.. </a:t>
            </a:r>
          </a:p>
          <a:p>
            <a:pPr eaLnBrk="1" hangingPunct="1">
              <a:lnSpc>
                <a:spcPct val="150000"/>
              </a:lnSpc>
              <a:buNone/>
              <a:defRPr/>
            </a:pPr>
            <a:r>
              <a:rPr lang="tr-TR" sz="1600" dirty="0">
                <a:latin typeface="Times New Roman" pitchFamily="18" charset="0"/>
                <a:cs typeface="Times New Roman" pitchFamily="18" charset="0"/>
              </a:rPr>
              <a:t>	Kaynama noktasındaki yükselme çözeltideki çözünenin derişimi ile orantılıdır.  Aşağıdaki bağıntı bu ilişkiyi ifade etmektedir.</a:t>
            </a:r>
          </a:p>
          <a:p>
            <a:pPr eaLnBrk="1" hangingPunct="1">
              <a:lnSpc>
                <a:spcPct val="150000"/>
              </a:lnSpc>
              <a:buNone/>
              <a:defRPr/>
            </a:pPr>
            <a:r>
              <a:rPr lang="tr-TR" sz="1600" dirty="0">
                <a:latin typeface="Times New Roman" pitchFamily="18" charset="0"/>
                <a:cs typeface="Times New Roman" pitchFamily="18" charset="0"/>
              </a:rPr>
              <a:t>	∆T </a:t>
            </a:r>
            <a:r>
              <a:rPr lang="tr-TR" sz="1600" baseline="-25000" dirty="0" err="1">
                <a:latin typeface="Times New Roman" pitchFamily="18" charset="0"/>
                <a:cs typeface="Times New Roman" pitchFamily="18" charset="0"/>
              </a:rPr>
              <a:t>kn</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K</a:t>
            </a:r>
            <a:r>
              <a:rPr lang="tr-TR" sz="1600" baseline="-25000" dirty="0" err="1">
                <a:latin typeface="Times New Roman" pitchFamily="18" charset="0"/>
                <a:cs typeface="Times New Roman" pitchFamily="18" charset="0"/>
              </a:rPr>
              <a:t>kn</a:t>
            </a:r>
            <a:r>
              <a:rPr lang="tr-TR" sz="1600" dirty="0">
                <a:latin typeface="Times New Roman" pitchFamily="18" charset="0"/>
                <a:cs typeface="Times New Roman" pitchFamily="18" charset="0"/>
              </a:rPr>
              <a:t> x m </a:t>
            </a:r>
          </a:p>
          <a:p>
            <a:pPr eaLnBrk="1" hangingPunct="1">
              <a:lnSpc>
                <a:spcPct val="150000"/>
              </a:lnSpc>
              <a:buNone/>
              <a:defRPr/>
            </a:pPr>
            <a:r>
              <a:rPr lang="tr-TR" sz="1600" dirty="0">
                <a:latin typeface="Times New Roman" pitchFamily="18" charset="0"/>
                <a:cs typeface="Times New Roman" pitchFamily="18" charset="0"/>
              </a:rPr>
              <a:t>	m:  </a:t>
            </a:r>
            <a:r>
              <a:rPr lang="tr-TR" sz="1600" dirty="0" err="1">
                <a:latin typeface="Times New Roman" pitchFamily="18" charset="0"/>
                <a:cs typeface="Times New Roman" pitchFamily="18" charset="0"/>
              </a:rPr>
              <a:t>molalite</a:t>
            </a:r>
            <a:endParaRPr lang="tr-TR" sz="1600" dirty="0">
              <a:latin typeface="Times New Roman" pitchFamily="18" charset="0"/>
              <a:cs typeface="Times New Roman" pitchFamily="18" charset="0"/>
            </a:endParaRPr>
          </a:p>
          <a:p>
            <a:pPr eaLnBrk="1" hangingPunct="1">
              <a:lnSpc>
                <a:spcPct val="150000"/>
              </a:lnSpc>
              <a:buNone/>
              <a:defRPr/>
            </a:pP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K</a:t>
            </a:r>
            <a:r>
              <a:rPr lang="tr-TR" sz="1600" baseline="-25000" dirty="0" err="1">
                <a:latin typeface="Times New Roman" pitchFamily="18" charset="0"/>
                <a:cs typeface="Times New Roman" pitchFamily="18" charset="0"/>
              </a:rPr>
              <a:t>kn</a:t>
            </a:r>
            <a:r>
              <a:rPr lang="tr-TR" sz="1600" baseline="-25000" dirty="0">
                <a:latin typeface="Times New Roman" pitchFamily="18" charset="0"/>
                <a:cs typeface="Times New Roman" pitchFamily="18" charset="0"/>
              </a:rPr>
              <a:t> </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molal</a:t>
            </a:r>
            <a:r>
              <a:rPr lang="tr-TR" sz="1600" dirty="0">
                <a:latin typeface="Times New Roman" pitchFamily="18" charset="0"/>
                <a:cs typeface="Times New Roman" pitchFamily="18" charset="0"/>
              </a:rPr>
              <a:t> kaynama noktası yükselmesi sabiti</a:t>
            </a:r>
          </a:p>
        </p:txBody>
      </p:sp>
    </p:spTree>
    <p:extLst>
      <p:ext uri="{BB962C8B-B14F-4D97-AF65-F5344CB8AC3E}">
        <p14:creationId xmlns:p14="http://schemas.microsoft.com/office/powerpoint/2010/main" val="18057087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76</a:t>
            </a:fld>
            <a:endParaRPr lang="tr-TR"/>
          </a:p>
        </p:txBody>
      </p:sp>
      <p:sp>
        <p:nvSpPr>
          <p:cNvPr id="3" name="2 İçerik Yer Tutucusu"/>
          <p:cNvSpPr>
            <a:spLocks noGrp="1"/>
          </p:cNvSpPr>
          <p:nvPr>
            <p:ph idx="4294967295"/>
          </p:nvPr>
        </p:nvSpPr>
        <p:spPr>
          <a:xfrm>
            <a:off x="0" y="428625"/>
            <a:ext cx="8715375" cy="6143625"/>
          </a:xfrm>
        </p:spPr>
        <p:txBody>
          <a:bodyPr>
            <a:normAutofit fontScale="25000" lnSpcReduction="20000"/>
          </a:bodyPr>
          <a:lstStyle/>
          <a:p>
            <a:pPr eaLnBrk="1" hangingPunct="1">
              <a:lnSpc>
                <a:spcPct val="150000"/>
              </a:lnSpc>
              <a:buNone/>
              <a:defRPr/>
            </a:pPr>
            <a:r>
              <a:rPr lang="tr-TR" sz="2900" dirty="0">
                <a:latin typeface="Times New Roman" pitchFamily="18" charset="0"/>
                <a:cs typeface="Times New Roman" pitchFamily="18" charset="0"/>
              </a:rPr>
              <a:t>	</a:t>
            </a:r>
            <a:r>
              <a:rPr lang="tr-TR" sz="9600" dirty="0">
                <a:latin typeface="Times New Roman" pitchFamily="18" charset="0"/>
                <a:cs typeface="Times New Roman" pitchFamily="18" charset="0"/>
              </a:rPr>
              <a:t>Donma noktası Alçalması:</a:t>
            </a:r>
          </a:p>
          <a:p>
            <a:pPr eaLnBrk="1" hangingPunct="1">
              <a:lnSpc>
                <a:spcPct val="150000"/>
              </a:lnSpc>
              <a:buNone/>
              <a:defRPr/>
            </a:pPr>
            <a:r>
              <a:rPr lang="tr-TR" sz="6400" dirty="0">
                <a:latin typeface="Times New Roman" pitchFamily="18" charset="0"/>
                <a:cs typeface="Times New Roman" pitchFamily="18" charset="0"/>
              </a:rPr>
              <a:t>	Donma noktasında katı ve sıvının buhar basıncı eşittir.  Sıvı çözücü ile katı çözücünün buhar basıncı eğrileri çözeltinin donma noktasında kesişir.  Ancak bu sıcaklıkta çözeltinin buhar basıncı saf çözücünün denge buhar basıncından daha düşüktür. </a:t>
            </a:r>
          </a:p>
          <a:p>
            <a:pPr eaLnBrk="1" hangingPunct="1">
              <a:lnSpc>
                <a:spcPct val="150000"/>
              </a:lnSpc>
              <a:buNone/>
              <a:defRPr/>
            </a:pPr>
            <a:r>
              <a:rPr lang="tr-TR" sz="6400" dirty="0">
                <a:latin typeface="Times New Roman" pitchFamily="18" charset="0"/>
                <a:cs typeface="Times New Roman" pitchFamily="18" charset="0"/>
              </a:rPr>
              <a:t>	Çözeltinin buhar basıncı eğrisi, katı çözücünün buhar basıncı eğrisini daha düşük bir sıcaklıkta keser. Bu nedenle, çözeltinin donma noktası, saf çözücününkinden daha düşüktür. </a:t>
            </a:r>
          </a:p>
          <a:p>
            <a:pPr eaLnBrk="1" hangingPunct="1">
              <a:lnSpc>
                <a:spcPct val="150000"/>
              </a:lnSpc>
              <a:buNone/>
              <a:defRPr/>
            </a:pPr>
            <a:r>
              <a:rPr lang="tr-TR" sz="6400" dirty="0">
                <a:latin typeface="Times New Roman" pitchFamily="18" charset="0"/>
                <a:cs typeface="Times New Roman" pitchFamily="18" charset="0"/>
              </a:rPr>
              <a:t>	Aşağıdaki bağıntı bu ilişkiyi ifade etmektedir.</a:t>
            </a:r>
          </a:p>
          <a:p>
            <a:pPr eaLnBrk="1" hangingPunct="1">
              <a:lnSpc>
                <a:spcPct val="150000"/>
              </a:lnSpc>
              <a:buNone/>
              <a:defRPr/>
            </a:pPr>
            <a:r>
              <a:rPr lang="tr-TR" sz="6400" dirty="0">
                <a:latin typeface="Times New Roman" pitchFamily="18" charset="0"/>
                <a:cs typeface="Times New Roman" pitchFamily="18" charset="0"/>
              </a:rPr>
              <a:t>	∆T </a:t>
            </a:r>
            <a:r>
              <a:rPr lang="tr-TR" sz="6400" baseline="-25000" dirty="0" err="1">
                <a:latin typeface="Times New Roman" pitchFamily="18" charset="0"/>
                <a:cs typeface="Times New Roman" pitchFamily="18" charset="0"/>
              </a:rPr>
              <a:t>dn</a:t>
            </a:r>
            <a:r>
              <a:rPr lang="tr-TR" sz="6400" dirty="0">
                <a:latin typeface="Times New Roman" pitchFamily="18" charset="0"/>
                <a:cs typeface="Times New Roman" pitchFamily="18" charset="0"/>
              </a:rPr>
              <a:t> = </a:t>
            </a:r>
            <a:r>
              <a:rPr lang="tr-TR" sz="6400" dirty="0" err="1">
                <a:latin typeface="Times New Roman" pitchFamily="18" charset="0"/>
                <a:cs typeface="Times New Roman" pitchFamily="18" charset="0"/>
              </a:rPr>
              <a:t>K</a:t>
            </a:r>
            <a:r>
              <a:rPr lang="tr-TR" sz="6400" baseline="-25000" dirty="0" err="1">
                <a:latin typeface="Times New Roman" pitchFamily="18" charset="0"/>
                <a:cs typeface="Times New Roman" pitchFamily="18" charset="0"/>
              </a:rPr>
              <a:t>dn</a:t>
            </a:r>
            <a:r>
              <a:rPr lang="tr-TR" sz="6400" dirty="0">
                <a:latin typeface="Times New Roman" pitchFamily="18" charset="0"/>
                <a:cs typeface="Times New Roman" pitchFamily="18" charset="0"/>
              </a:rPr>
              <a:t> x m </a:t>
            </a:r>
          </a:p>
          <a:p>
            <a:pPr eaLnBrk="1" hangingPunct="1">
              <a:lnSpc>
                <a:spcPct val="150000"/>
              </a:lnSpc>
              <a:buNone/>
              <a:defRPr/>
            </a:pPr>
            <a:r>
              <a:rPr lang="tr-TR" sz="6400" dirty="0">
                <a:latin typeface="Times New Roman" pitchFamily="18" charset="0"/>
                <a:cs typeface="Times New Roman" pitchFamily="18" charset="0"/>
              </a:rPr>
              <a:t>	m    </a:t>
            </a:r>
            <a:r>
              <a:rPr lang="tr-TR" sz="6400" dirty="0" err="1">
                <a:latin typeface="Times New Roman" pitchFamily="18" charset="0"/>
                <a:cs typeface="Times New Roman" pitchFamily="18" charset="0"/>
              </a:rPr>
              <a:t>molalite</a:t>
            </a:r>
            <a:endParaRPr lang="tr-TR" sz="6400" dirty="0">
              <a:latin typeface="Times New Roman" pitchFamily="18" charset="0"/>
              <a:cs typeface="Times New Roman" pitchFamily="18" charset="0"/>
            </a:endParaRPr>
          </a:p>
          <a:p>
            <a:pPr eaLnBrk="1" hangingPunct="1">
              <a:lnSpc>
                <a:spcPct val="150000"/>
              </a:lnSpc>
              <a:buNone/>
              <a:defRPr/>
            </a:pPr>
            <a:r>
              <a:rPr lang="tr-TR" sz="6400" dirty="0">
                <a:latin typeface="Times New Roman" pitchFamily="18" charset="0"/>
                <a:cs typeface="Times New Roman" pitchFamily="18" charset="0"/>
              </a:rPr>
              <a:t>	</a:t>
            </a:r>
            <a:r>
              <a:rPr lang="tr-TR" sz="6400" dirty="0" err="1">
                <a:latin typeface="Times New Roman" pitchFamily="18" charset="0"/>
                <a:cs typeface="Times New Roman" pitchFamily="18" charset="0"/>
              </a:rPr>
              <a:t>K</a:t>
            </a:r>
            <a:r>
              <a:rPr lang="tr-TR" sz="6400" baseline="-25000" dirty="0" err="1">
                <a:latin typeface="Times New Roman" pitchFamily="18" charset="0"/>
                <a:cs typeface="Times New Roman" pitchFamily="18" charset="0"/>
              </a:rPr>
              <a:t>dn</a:t>
            </a:r>
            <a:r>
              <a:rPr lang="tr-TR" sz="6400" baseline="-25000" dirty="0">
                <a:latin typeface="Times New Roman" pitchFamily="18" charset="0"/>
                <a:cs typeface="Times New Roman" pitchFamily="18" charset="0"/>
              </a:rPr>
              <a:t> </a:t>
            </a:r>
            <a:r>
              <a:rPr lang="tr-TR" sz="6400" dirty="0">
                <a:latin typeface="Times New Roman" pitchFamily="18" charset="0"/>
                <a:cs typeface="Times New Roman" pitchFamily="18" charset="0"/>
              </a:rPr>
              <a:t> </a:t>
            </a:r>
            <a:r>
              <a:rPr lang="tr-TR" sz="6400" dirty="0" err="1">
                <a:latin typeface="Times New Roman" pitchFamily="18" charset="0"/>
                <a:cs typeface="Times New Roman" pitchFamily="18" charset="0"/>
              </a:rPr>
              <a:t>molal</a:t>
            </a:r>
            <a:r>
              <a:rPr lang="tr-TR" sz="6400" dirty="0">
                <a:latin typeface="Times New Roman" pitchFamily="18" charset="0"/>
                <a:cs typeface="Times New Roman" pitchFamily="18" charset="0"/>
              </a:rPr>
              <a:t> donma noktası düşmesi sabiti </a:t>
            </a:r>
          </a:p>
          <a:p>
            <a:pPr eaLnBrk="1" hangingPunct="1">
              <a:lnSpc>
                <a:spcPct val="150000"/>
              </a:lnSpc>
              <a:buNone/>
              <a:defRPr/>
            </a:pPr>
            <a:r>
              <a:rPr lang="tr-TR" sz="6400" dirty="0">
                <a:latin typeface="Times New Roman" pitchFamily="18" charset="0"/>
                <a:cs typeface="Times New Roman" pitchFamily="18" charset="0"/>
              </a:rPr>
              <a:t>	Çözeltilerde kaynama noktası yükselmesi ve donma noktası düşmesi maddenin türüne bağlı değildir. molekül- iyon sayısına bağlıdır. Çözelti içindeki tanecik sayısı toplamı arttıkça kaynama noktası yükselir,  donma noktası düşer.</a:t>
            </a:r>
          </a:p>
          <a:p>
            <a:pPr>
              <a:lnSpc>
                <a:spcPct val="150000"/>
              </a:lnSpc>
              <a:buNone/>
              <a:defRPr/>
            </a:pPr>
            <a:r>
              <a:rPr lang="tr-TR" sz="6400" dirty="0">
                <a:latin typeface="Times New Roman" pitchFamily="18" charset="0"/>
                <a:cs typeface="Times New Roman" pitchFamily="18" charset="0"/>
              </a:rPr>
              <a:t>	 Otomobil radyatörlerinin suyuna eklenen C</a:t>
            </a:r>
            <a:r>
              <a:rPr lang="tr-TR" sz="6400" baseline="-25000" dirty="0">
                <a:latin typeface="Times New Roman" pitchFamily="18" charset="0"/>
                <a:cs typeface="Times New Roman" pitchFamily="18" charset="0"/>
              </a:rPr>
              <a:t>2</a:t>
            </a:r>
            <a:r>
              <a:rPr lang="tr-TR" sz="6400" dirty="0">
                <a:latin typeface="Times New Roman" pitchFamily="18" charset="0"/>
                <a:cs typeface="Times New Roman" pitchFamily="18" charset="0"/>
              </a:rPr>
              <a:t>H</a:t>
            </a:r>
            <a:r>
              <a:rPr lang="tr-TR" sz="6400" baseline="-25000" dirty="0">
                <a:latin typeface="Times New Roman" pitchFamily="18" charset="0"/>
                <a:cs typeface="Times New Roman" pitchFamily="18" charset="0"/>
              </a:rPr>
              <a:t>4</a:t>
            </a:r>
            <a:r>
              <a:rPr lang="tr-TR" sz="6400" dirty="0">
                <a:latin typeface="Times New Roman" pitchFamily="18" charset="0"/>
                <a:cs typeface="Times New Roman" pitchFamily="18" charset="0"/>
              </a:rPr>
              <a:t>(OH)</a:t>
            </a:r>
            <a:r>
              <a:rPr lang="tr-TR" sz="6400" baseline="-25000" dirty="0">
                <a:latin typeface="Times New Roman" pitchFamily="18" charset="0"/>
                <a:cs typeface="Times New Roman" pitchFamily="18" charset="0"/>
              </a:rPr>
              <a:t>2</a:t>
            </a:r>
            <a:r>
              <a:rPr lang="tr-TR" sz="6400" dirty="0">
                <a:latin typeface="Times New Roman" pitchFamily="18" charset="0"/>
                <a:cs typeface="Times New Roman" pitchFamily="18" charset="0"/>
              </a:rPr>
              <a:t> suyun donma noktasını düşürür. Bu da kışın otomobil motorlarının içlerinde donan su ile çatlamasını önler böyle donma noktasını düşürerek donmayı geciktiren maddelere </a:t>
            </a:r>
            <a:r>
              <a:rPr lang="tr-TR" sz="6400" dirty="0" err="1">
                <a:latin typeface="Times New Roman" pitchFamily="18" charset="0"/>
                <a:cs typeface="Times New Roman" pitchFamily="18" charset="0"/>
              </a:rPr>
              <a:t>antifiriz</a:t>
            </a:r>
            <a:r>
              <a:rPr lang="tr-TR" sz="6400" dirty="0">
                <a:latin typeface="Times New Roman" pitchFamily="18" charset="0"/>
                <a:cs typeface="Times New Roman" pitchFamily="18" charset="0"/>
              </a:rPr>
              <a:t> denir.</a:t>
            </a:r>
            <a:endParaRPr lang="tr-TR" sz="6400" dirty="0"/>
          </a:p>
        </p:txBody>
      </p:sp>
    </p:spTree>
    <p:extLst>
      <p:ext uri="{BB962C8B-B14F-4D97-AF65-F5344CB8AC3E}">
        <p14:creationId xmlns:p14="http://schemas.microsoft.com/office/powerpoint/2010/main" val="5261775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Başlık"/>
          <p:cNvSpPr>
            <a:spLocks noGrp="1"/>
          </p:cNvSpPr>
          <p:nvPr>
            <p:ph type="title"/>
          </p:nvPr>
        </p:nvSpPr>
        <p:spPr>
          <a:xfrm>
            <a:off x="428596" y="714356"/>
            <a:ext cx="8001056" cy="1143000"/>
          </a:xfrm>
        </p:spPr>
        <p:txBody>
          <a:bodyPr>
            <a:normAutofit/>
          </a:bodyPr>
          <a:lstStyle/>
          <a:p>
            <a:pPr>
              <a:lnSpc>
                <a:spcPct val="150000"/>
              </a:lnSpc>
            </a:pPr>
            <a:r>
              <a:rPr lang="tr-TR" sz="1600" dirty="0">
                <a:latin typeface="Times New Roman" pitchFamily="18" charset="0"/>
                <a:cs typeface="Times New Roman" pitchFamily="18" charset="0"/>
              </a:rPr>
              <a:t>Bazı çözücülerin </a:t>
            </a:r>
            <a:r>
              <a:rPr lang="tr-TR" sz="1600" dirty="0" err="1">
                <a:latin typeface="Times New Roman" pitchFamily="18" charset="0"/>
                <a:cs typeface="Times New Roman" pitchFamily="18" charset="0"/>
              </a:rPr>
              <a:t>molal</a:t>
            </a:r>
            <a:r>
              <a:rPr lang="tr-TR" sz="1600" dirty="0">
                <a:latin typeface="Times New Roman" pitchFamily="18" charset="0"/>
                <a:cs typeface="Times New Roman" pitchFamily="18" charset="0"/>
              </a:rPr>
              <a:t> kaynama noktası yükselme sabiti ve donma noktası alçalması sabiti tabloda verilmiştir</a:t>
            </a:r>
          </a:p>
        </p:txBody>
      </p:sp>
      <p:sp>
        <p:nvSpPr>
          <p:cNvPr id="3" name="2 Slayt Numarası Yer Tutucusu"/>
          <p:cNvSpPr>
            <a:spLocks noGrp="1"/>
          </p:cNvSpPr>
          <p:nvPr>
            <p:ph type="sldNum" sz="quarter" idx="12"/>
          </p:nvPr>
        </p:nvSpPr>
        <p:spPr/>
        <p:txBody>
          <a:bodyPr/>
          <a:lstStyle/>
          <a:p>
            <a:pPr>
              <a:defRPr/>
            </a:pPr>
            <a:fld id="{047448C6-AA43-42F6-9D39-431D5430FCC7}" type="slidenum">
              <a:rPr lang="tr-TR" smtClean="0"/>
              <a:pPr>
                <a:defRPr/>
              </a:pPr>
              <a:t>77</a:t>
            </a:fld>
            <a:endParaRPr lang="tr-TR"/>
          </a:p>
        </p:txBody>
      </p:sp>
      <p:graphicFrame>
        <p:nvGraphicFramePr>
          <p:cNvPr id="5" name="4 Tablo"/>
          <p:cNvGraphicFramePr>
            <a:graphicFrameLocks noGrp="1"/>
          </p:cNvGraphicFramePr>
          <p:nvPr/>
        </p:nvGraphicFramePr>
        <p:xfrm>
          <a:off x="642910" y="2714620"/>
          <a:ext cx="7500990" cy="2225040"/>
        </p:xfrm>
        <a:graphic>
          <a:graphicData uri="http://schemas.openxmlformats.org/drawingml/2006/table">
            <a:tbl>
              <a:tblPr firstRow="1" bandRow="1">
                <a:tableStyleId>{5C22544A-7EE6-4342-B048-85BDC9FD1C3A}</a:tableStyleId>
              </a:tblPr>
              <a:tblGrid>
                <a:gridCol w="1500198">
                  <a:extLst>
                    <a:ext uri="{9D8B030D-6E8A-4147-A177-3AD203B41FA5}">
                      <a16:colId xmlns:a16="http://schemas.microsoft.com/office/drawing/2014/main" val="20000"/>
                    </a:ext>
                  </a:extLst>
                </a:gridCol>
                <a:gridCol w="1500198">
                  <a:extLst>
                    <a:ext uri="{9D8B030D-6E8A-4147-A177-3AD203B41FA5}">
                      <a16:colId xmlns:a16="http://schemas.microsoft.com/office/drawing/2014/main" val="20001"/>
                    </a:ext>
                  </a:extLst>
                </a:gridCol>
                <a:gridCol w="1500198">
                  <a:extLst>
                    <a:ext uri="{9D8B030D-6E8A-4147-A177-3AD203B41FA5}">
                      <a16:colId xmlns:a16="http://schemas.microsoft.com/office/drawing/2014/main" val="20002"/>
                    </a:ext>
                  </a:extLst>
                </a:gridCol>
                <a:gridCol w="1500198">
                  <a:extLst>
                    <a:ext uri="{9D8B030D-6E8A-4147-A177-3AD203B41FA5}">
                      <a16:colId xmlns:a16="http://schemas.microsoft.com/office/drawing/2014/main" val="20003"/>
                    </a:ext>
                  </a:extLst>
                </a:gridCol>
                <a:gridCol w="1500198">
                  <a:extLst>
                    <a:ext uri="{9D8B030D-6E8A-4147-A177-3AD203B41FA5}">
                      <a16:colId xmlns:a16="http://schemas.microsoft.com/office/drawing/2014/main" val="20004"/>
                    </a:ext>
                  </a:extLst>
                </a:gridCol>
              </a:tblGrid>
              <a:tr h="370840">
                <a:tc>
                  <a:txBody>
                    <a:bodyPr/>
                    <a:lstStyle/>
                    <a:p>
                      <a:r>
                        <a:rPr lang="tr-TR" sz="1600" dirty="0">
                          <a:latin typeface="Times New Roman" pitchFamily="18" charset="0"/>
                          <a:cs typeface="Times New Roman" pitchFamily="18" charset="0"/>
                        </a:rPr>
                        <a:t>Çözücü</a:t>
                      </a:r>
                    </a:p>
                  </a:txBody>
                  <a:tcPr/>
                </a:tc>
                <a:tc>
                  <a:txBody>
                    <a:bodyPr/>
                    <a:lstStyle/>
                    <a:p>
                      <a:r>
                        <a:rPr lang="tr-TR" sz="1600" dirty="0" err="1">
                          <a:latin typeface="Times New Roman" pitchFamily="18" charset="0"/>
                          <a:cs typeface="Times New Roman" pitchFamily="18" charset="0"/>
                        </a:rPr>
                        <a:t>Kn</a:t>
                      </a:r>
                      <a:r>
                        <a:rPr lang="tr-TR" sz="1600" dirty="0">
                          <a:latin typeface="Times New Roman" pitchFamily="18" charset="0"/>
                          <a:cs typeface="Times New Roman" pitchFamily="18" charset="0"/>
                        </a:rPr>
                        <a:t> </a:t>
                      </a:r>
                      <a:r>
                        <a:rPr lang="tr-TR" sz="1600" baseline="30000" dirty="0">
                          <a:latin typeface="Times New Roman" pitchFamily="18" charset="0"/>
                          <a:cs typeface="Times New Roman" pitchFamily="18" charset="0"/>
                        </a:rPr>
                        <a:t>O</a:t>
                      </a:r>
                      <a:r>
                        <a:rPr lang="tr-TR" sz="1600" dirty="0">
                          <a:latin typeface="Times New Roman" pitchFamily="18" charset="0"/>
                          <a:cs typeface="Times New Roman" pitchFamily="18" charset="0"/>
                        </a:rPr>
                        <a:t>C</a:t>
                      </a:r>
                    </a:p>
                  </a:txBody>
                  <a:tcPr/>
                </a:tc>
                <a:tc>
                  <a:txBody>
                    <a:bodyPr/>
                    <a:lstStyle/>
                    <a:p>
                      <a:r>
                        <a:rPr lang="tr-TR" sz="1600" dirty="0" err="1">
                          <a:latin typeface="Times New Roman" pitchFamily="18" charset="0"/>
                          <a:cs typeface="Times New Roman" pitchFamily="18" charset="0"/>
                        </a:rPr>
                        <a:t>K</a:t>
                      </a:r>
                      <a:r>
                        <a:rPr lang="tr-TR" sz="1600" baseline="-25000" dirty="0" err="1">
                          <a:latin typeface="Times New Roman" pitchFamily="18" charset="0"/>
                          <a:cs typeface="Times New Roman" pitchFamily="18" charset="0"/>
                        </a:rPr>
                        <a:t>kn</a:t>
                      </a:r>
                      <a:r>
                        <a:rPr lang="tr-TR" sz="1600" dirty="0">
                          <a:latin typeface="Times New Roman" pitchFamily="18" charset="0"/>
                          <a:cs typeface="Times New Roman" pitchFamily="18" charset="0"/>
                        </a:rPr>
                        <a:t> </a:t>
                      </a:r>
                      <a:r>
                        <a:rPr lang="tr-TR" sz="1600" baseline="30000" dirty="0" err="1">
                          <a:latin typeface="Times New Roman" pitchFamily="18" charset="0"/>
                          <a:cs typeface="Times New Roman" pitchFamily="18" charset="0"/>
                        </a:rPr>
                        <a:t>o</a:t>
                      </a:r>
                      <a:r>
                        <a:rPr lang="tr-TR" sz="1600" dirty="0" err="1">
                          <a:latin typeface="Times New Roman" pitchFamily="18" charset="0"/>
                          <a:cs typeface="Times New Roman" pitchFamily="18" charset="0"/>
                        </a:rPr>
                        <a:t>C</a:t>
                      </a:r>
                      <a:r>
                        <a:rPr lang="tr-TR" sz="1600" dirty="0">
                          <a:latin typeface="Times New Roman" pitchFamily="18" charset="0"/>
                          <a:cs typeface="Times New Roman" pitchFamily="18" charset="0"/>
                        </a:rPr>
                        <a:t>/m</a:t>
                      </a:r>
                    </a:p>
                  </a:txBody>
                  <a:tcPr/>
                </a:tc>
                <a:tc>
                  <a:txBody>
                    <a:bodyPr/>
                    <a:lstStyle/>
                    <a:p>
                      <a:r>
                        <a:rPr lang="tr-TR" sz="1600" dirty="0" err="1">
                          <a:latin typeface="Times New Roman" pitchFamily="18" charset="0"/>
                          <a:cs typeface="Times New Roman" pitchFamily="18" charset="0"/>
                        </a:rPr>
                        <a:t>Dn</a:t>
                      </a:r>
                      <a:r>
                        <a:rPr lang="tr-TR" sz="1600" dirty="0">
                          <a:latin typeface="Times New Roman" pitchFamily="18" charset="0"/>
                          <a:cs typeface="Times New Roman" pitchFamily="18" charset="0"/>
                        </a:rPr>
                        <a:t> </a:t>
                      </a:r>
                      <a:r>
                        <a:rPr lang="tr-TR" sz="1600" baseline="30000" dirty="0">
                          <a:latin typeface="Times New Roman" pitchFamily="18" charset="0"/>
                          <a:cs typeface="Times New Roman" pitchFamily="18" charset="0"/>
                        </a:rPr>
                        <a:t>O</a:t>
                      </a:r>
                      <a:r>
                        <a:rPr lang="tr-TR" sz="1600" dirty="0">
                          <a:latin typeface="Times New Roman" pitchFamily="18" charset="0"/>
                          <a:cs typeface="Times New Roman" pitchFamily="18" charset="0"/>
                        </a:rPr>
                        <a:t>C</a:t>
                      </a:r>
                    </a:p>
                  </a:txBody>
                  <a:tcPr/>
                </a:tc>
                <a:tc>
                  <a:txBody>
                    <a:bodyPr/>
                    <a:lstStyle/>
                    <a:p>
                      <a:r>
                        <a:rPr lang="tr-TR" sz="1600" dirty="0" err="1">
                          <a:latin typeface="Times New Roman" pitchFamily="18" charset="0"/>
                          <a:cs typeface="Times New Roman" pitchFamily="18" charset="0"/>
                        </a:rPr>
                        <a:t>K</a:t>
                      </a:r>
                      <a:r>
                        <a:rPr lang="tr-TR" sz="1600" baseline="-25000" dirty="0" err="1">
                          <a:latin typeface="Times New Roman" pitchFamily="18" charset="0"/>
                          <a:cs typeface="Times New Roman" pitchFamily="18" charset="0"/>
                        </a:rPr>
                        <a:t>dn</a:t>
                      </a:r>
                      <a:r>
                        <a:rPr lang="tr-TR" sz="1600" dirty="0">
                          <a:latin typeface="Times New Roman" pitchFamily="18" charset="0"/>
                          <a:cs typeface="Times New Roman" pitchFamily="18" charset="0"/>
                        </a:rPr>
                        <a:t> </a:t>
                      </a:r>
                      <a:r>
                        <a:rPr lang="tr-TR" sz="1600" baseline="30000" dirty="0">
                          <a:latin typeface="Times New Roman" pitchFamily="18" charset="0"/>
                          <a:cs typeface="Times New Roman" pitchFamily="18" charset="0"/>
                        </a:rPr>
                        <a:t>O</a:t>
                      </a:r>
                      <a:r>
                        <a:rPr lang="tr-TR" sz="1600" dirty="0">
                          <a:latin typeface="Times New Roman" pitchFamily="18" charset="0"/>
                          <a:cs typeface="Times New Roman" pitchFamily="18" charset="0"/>
                        </a:rPr>
                        <a:t>C/m</a:t>
                      </a:r>
                    </a:p>
                  </a:txBody>
                  <a:tcPr/>
                </a:tc>
                <a:extLst>
                  <a:ext uri="{0D108BD9-81ED-4DB2-BD59-A6C34878D82A}">
                    <a16:rowId xmlns:a16="http://schemas.microsoft.com/office/drawing/2014/main" val="10000"/>
                  </a:ext>
                </a:extLst>
              </a:tr>
              <a:tr h="370840">
                <a:tc>
                  <a:txBody>
                    <a:bodyPr/>
                    <a:lstStyle/>
                    <a:p>
                      <a:r>
                        <a:rPr lang="tr-TR" sz="1600" dirty="0">
                          <a:latin typeface="Times New Roman" pitchFamily="18" charset="0"/>
                          <a:cs typeface="Times New Roman" pitchFamily="18" charset="0"/>
                        </a:rPr>
                        <a:t>Su</a:t>
                      </a:r>
                    </a:p>
                  </a:txBody>
                  <a:tcPr/>
                </a:tc>
                <a:tc>
                  <a:txBody>
                    <a:bodyPr/>
                    <a:lstStyle/>
                    <a:p>
                      <a:r>
                        <a:rPr lang="tr-TR" sz="1600" dirty="0">
                          <a:latin typeface="Times New Roman" pitchFamily="18" charset="0"/>
                          <a:cs typeface="Times New Roman" pitchFamily="18" charset="0"/>
                        </a:rPr>
                        <a:t>100</a:t>
                      </a:r>
                    </a:p>
                  </a:txBody>
                  <a:tcPr/>
                </a:tc>
                <a:tc>
                  <a:txBody>
                    <a:bodyPr/>
                    <a:lstStyle/>
                    <a:p>
                      <a:r>
                        <a:rPr lang="tr-TR" sz="1600" dirty="0">
                          <a:latin typeface="Times New Roman" pitchFamily="18" charset="0"/>
                          <a:cs typeface="Times New Roman" pitchFamily="18" charset="0"/>
                        </a:rPr>
                        <a:t>0,512</a:t>
                      </a:r>
                    </a:p>
                  </a:txBody>
                  <a:tcPr/>
                </a:tc>
                <a:tc>
                  <a:txBody>
                    <a:bodyPr/>
                    <a:lstStyle/>
                    <a:p>
                      <a:r>
                        <a:rPr lang="tr-TR" sz="1600" dirty="0">
                          <a:latin typeface="Times New Roman" pitchFamily="18" charset="0"/>
                          <a:cs typeface="Times New Roman" pitchFamily="18" charset="0"/>
                        </a:rPr>
                        <a:t>0</a:t>
                      </a:r>
                    </a:p>
                  </a:txBody>
                  <a:tcPr/>
                </a:tc>
                <a:tc>
                  <a:txBody>
                    <a:bodyPr/>
                    <a:lstStyle/>
                    <a:p>
                      <a:r>
                        <a:rPr lang="tr-TR" sz="1600" dirty="0">
                          <a:latin typeface="Times New Roman" pitchFamily="18" charset="0"/>
                          <a:cs typeface="Times New Roman" pitchFamily="18" charset="0"/>
                        </a:rPr>
                        <a:t>1,86</a:t>
                      </a:r>
                    </a:p>
                  </a:txBody>
                  <a:tcPr/>
                </a:tc>
                <a:extLst>
                  <a:ext uri="{0D108BD9-81ED-4DB2-BD59-A6C34878D82A}">
                    <a16:rowId xmlns:a16="http://schemas.microsoft.com/office/drawing/2014/main" val="10001"/>
                  </a:ext>
                </a:extLst>
              </a:tr>
              <a:tr h="370840">
                <a:tc>
                  <a:txBody>
                    <a:bodyPr/>
                    <a:lstStyle/>
                    <a:p>
                      <a:r>
                        <a:rPr lang="tr-TR" sz="1600" dirty="0">
                          <a:latin typeface="Times New Roman" pitchFamily="18" charset="0"/>
                          <a:cs typeface="Times New Roman" pitchFamily="18" charset="0"/>
                        </a:rPr>
                        <a:t>Asetik asit</a:t>
                      </a:r>
                    </a:p>
                  </a:txBody>
                  <a:tcPr/>
                </a:tc>
                <a:tc>
                  <a:txBody>
                    <a:bodyPr/>
                    <a:lstStyle/>
                    <a:p>
                      <a:r>
                        <a:rPr lang="tr-TR" sz="1600" dirty="0">
                          <a:latin typeface="Times New Roman" pitchFamily="18" charset="0"/>
                          <a:cs typeface="Times New Roman" pitchFamily="18" charset="0"/>
                        </a:rPr>
                        <a:t>118,1</a:t>
                      </a:r>
                    </a:p>
                  </a:txBody>
                  <a:tcPr/>
                </a:tc>
                <a:tc>
                  <a:txBody>
                    <a:bodyPr/>
                    <a:lstStyle/>
                    <a:p>
                      <a:r>
                        <a:rPr lang="tr-TR" sz="1600" dirty="0">
                          <a:latin typeface="Times New Roman" pitchFamily="18" charset="0"/>
                          <a:cs typeface="Times New Roman" pitchFamily="18" charset="0"/>
                        </a:rPr>
                        <a:t>3,07</a:t>
                      </a:r>
                    </a:p>
                  </a:txBody>
                  <a:tcPr/>
                </a:tc>
                <a:tc>
                  <a:txBody>
                    <a:bodyPr/>
                    <a:lstStyle/>
                    <a:p>
                      <a:r>
                        <a:rPr lang="tr-TR" sz="1600" dirty="0">
                          <a:latin typeface="Times New Roman" pitchFamily="18" charset="0"/>
                          <a:cs typeface="Times New Roman" pitchFamily="18" charset="0"/>
                        </a:rPr>
                        <a:t>16,6</a:t>
                      </a:r>
                    </a:p>
                  </a:txBody>
                  <a:tcPr/>
                </a:tc>
                <a:tc>
                  <a:txBody>
                    <a:bodyPr/>
                    <a:lstStyle/>
                    <a:p>
                      <a:r>
                        <a:rPr lang="tr-TR" sz="1600" dirty="0">
                          <a:latin typeface="Times New Roman" pitchFamily="18" charset="0"/>
                          <a:cs typeface="Times New Roman" pitchFamily="18" charset="0"/>
                        </a:rPr>
                        <a:t>3,90</a:t>
                      </a:r>
                    </a:p>
                  </a:txBody>
                  <a:tcPr/>
                </a:tc>
                <a:extLst>
                  <a:ext uri="{0D108BD9-81ED-4DB2-BD59-A6C34878D82A}">
                    <a16:rowId xmlns:a16="http://schemas.microsoft.com/office/drawing/2014/main" val="10002"/>
                  </a:ext>
                </a:extLst>
              </a:tr>
              <a:tr h="370840">
                <a:tc>
                  <a:txBody>
                    <a:bodyPr/>
                    <a:lstStyle/>
                    <a:p>
                      <a:r>
                        <a:rPr lang="tr-TR" sz="1600" dirty="0">
                          <a:latin typeface="Times New Roman" pitchFamily="18" charset="0"/>
                          <a:cs typeface="Times New Roman" pitchFamily="18" charset="0"/>
                        </a:rPr>
                        <a:t>Benzen</a:t>
                      </a:r>
                    </a:p>
                  </a:txBody>
                  <a:tcPr/>
                </a:tc>
                <a:tc>
                  <a:txBody>
                    <a:bodyPr/>
                    <a:lstStyle/>
                    <a:p>
                      <a:r>
                        <a:rPr lang="tr-TR" sz="1600" dirty="0">
                          <a:latin typeface="Times New Roman" pitchFamily="18" charset="0"/>
                          <a:cs typeface="Times New Roman" pitchFamily="18" charset="0"/>
                        </a:rPr>
                        <a:t>80,1</a:t>
                      </a:r>
                    </a:p>
                  </a:txBody>
                  <a:tcPr/>
                </a:tc>
                <a:tc>
                  <a:txBody>
                    <a:bodyPr/>
                    <a:lstStyle/>
                    <a:p>
                      <a:r>
                        <a:rPr lang="tr-TR" sz="1600" dirty="0">
                          <a:latin typeface="Times New Roman" pitchFamily="18" charset="0"/>
                          <a:cs typeface="Times New Roman" pitchFamily="18" charset="0"/>
                        </a:rPr>
                        <a:t>2,53</a:t>
                      </a:r>
                    </a:p>
                  </a:txBody>
                  <a:tcPr/>
                </a:tc>
                <a:tc>
                  <a:txBody>
                    <a:bodyPr/>
                    <a:lstStyle/>
                    <a:p>
                      <a:r>
                        <a:rPr lang="tr-TR" sz="1600" dirty="0">
                          <a:latin typeface="Times New Roman" pitchFamily="18" charset="0"/>
                          <a:cs typeface="Times New Roman" pitchFamily="18" charset="0"/>
                        </a:rPr>
                        <a:t>5,5</a:t>
                      </a:r>
                    </a:p>
                  </a:txBody>
                  <a:tcPr/>
                </a:tc>
                <a:tc>
                  <a:txBody>
                    <a:bodyPr/>
                    <a:lstStyle/>
                    <a:p>
                      <a:r>
                        <a:rPr lang="tr-TR" sz="1600" dirty="0">
                          <a:latin typeface="Times New Roman" pitchFamily="18" charset="0"/>
                          <a:cs typeface="Times New Roman" pitchFamily="18" charset="0"/>
                        </a:rPr>
                        <a:t>5,12</a:t>
                      </a:r>
                    </a:p>
                  </a:txBody>
                  <a:tcPr/>
                </a:tc>
                <a:extLst>
                  <a:ext uri="{0D108BD9-81ED-4DB2-BD59-A6C34878D82A}">
                    <a16:rowId xmlns:a16="http://schemas.microsoft.com/office/drawing/2014/main" val="10003"/>
                  </a:ext>
                </a:extLst>
              </a:tr>
              <a:tr h="370840">
                <a:tc>
                  <a:txBody>
                    <a:bodyPr/>
                    <a:lstStyle/>
                    <a:p>
                      <a:r>
                        <a:rPr lang="tr-TR" sz="1600" dirty="0">
                          <a:latin typeface="Times New Roman" pitchFamily="18" charset="0"/>
                          <a:cs typeface="Times New Roman" pitchFamily="18" charset="0"/>
                        </a:rPr>
                        <a:t>Kloroform</a:t>
                      </a:r>
                    </a:p>
                  </a:txBody>
                  <a:tcPr/>
                </a:tc>
                <a:tc>
                  <a:txBody>
                    <a:bodyPr/>
                    <a:lstStyle/>
                    <a:p>
                      <a:r>
                        <a:rPr lang="tr-TR" sz="1600" dirty="0">
                          <a:latin typeface="Times New Roman" pitchFamily="18" charset="0"/>
                          <a:cs typeface="Times New Roman" pitchFamily="18" charset="0"/>
                        </a:rPr>
                        <a:t>61,2</a:t>
                      </a:r>
                    </a:p>
                  </a:txBody>
                  <a:tcPr/>
                </a:tc>
                <a:tc>
                  <a:txBody>
                    <a:bodyPr/>
                    <a:lstStyle/>
                    <a:p>
                      <a:r>
                        <a:rPr lang="tr-TR" sz="1600" dirty="0">
                          <a:latin typeface="Times New Roman" pitchFamily="18" charset="0"/>
                          <a:cs typeface="Times New Roman" pitchFamily="18" charset="0"/>
                        </a:rPr>
                        <a:t>3,63</a:t>
                      </a:r>
                    </a:p>
                  </a:txBody>
                  <a:tcPr/>
                </a:tc>
                <a:tc>
                  <a:txBody>
                    <a:bodyPr/>
                    <a:lstStyle/>
                    <a:p>
                      <a:r>
                        <a:rPr lang="tr-TR" sz="1600" dirty="0">
                          <a:latin typeface="Times New Roman" pitchFamily="18" charset="0"/>
                          <a:cs typeface="Times New Roman" pitchFamily="18" charset="0"/>
                        </a:rPr>
                        <a:t>-63,5</a:t>
                      </a:r>
                    </a:p>
                  </a:txBody>
                  <a:tcPr/>
                </a:tc>
                <a:tc>
                  <a:txBody>
                    <a:bodyPr/>
                    <a:lstStyle/>
                    <a:p>
                      <a:r>
                        <a:rPr lang="tr-TR" sz="1600" dirty="0">
                          <a:latin typeface="Times New Roman" pitchFamily="18" charset="0"/>
                          <a:cs typeface="Times New Roman" pitchFamily="18" charset="0"/>
                        </a:rPr>
                        <a:t>4,68</a:t>
                      </a:r>
                    </a:p>
                  </a:txBody>
                  <a:tcPr/>
                </a:tc>
                <a:extLst>
                  <a:ext uri="{0D108BD9-81ED-4DB2-BD59-A6C34878D82A}">
                    <a16:rowId xmlns:a16="http://schemas.microsoft.com/office/drawing/2014/main" val="10004"/>
                  </a:ext>
                </a:extLst>
              </a:tr>
              <a:tr h="370840">
                <a:tc>
                  <a:txBody>
                    <a:bodyPr/>
                    <a:lstStyle/>
                    <a:p>
                      <a:r>
                        <a:rPr lang="tr-TR" sz="1600" dirty="0">
                          <a:latin typeface="Times New Roman" pitchFamily="18" charset="0"/>
                          <a:cs typeface="Times New Roman" pitchFamily="18" charset="0"/>
                        </a:rPr>
                        <a:t>Etil alkol</a:t>
                      </a:r>
                    </a:p>
                  </a:txBody>
                  <a:tcPr/>
                </a:tc>
                <a:tc>
                  <a:txBody>
                    <a:bodyPr/>
                    <a:lstStyle/>
                    <a:p>
                      <a:r>
                        <a:rPr lang="tr-TR" sz="1600" dirty="0">
                          <a:latin typeface="Times New Roman" pitchFamily="18" charset="0"/>
                          <a:cs typeface="Times New Roman" pitchFamily="18" charset="0"/>
                        </a:rPr>
                        <a:t>78,4</a:t>
                      </a:r>
                    </a:p>
                  </a:txBody>
                  <a:tcPr/>
                </a:tc>
                <a:tc>
                  <a:txBody>
                    <a:bodyPr/>
                    <a:lstStyle/>
                    <a:p>
                      <a:r>
                        <a:rPr lang="tr-TR" sz="1600" dirty="0">
                          <a:latin typeface="Times New Roman" pitchFamily="18" charset="0"/>
                          <a:cs typeface="Times New Roman" pitchFamily="18" charset="0"/>
                        </a:rPr>
                        <a:t>1,22</a:t>
                      </a:r>
                    </a:p>
                  </a:txBody>
                  <a:tcPr/>
                </a:tc>
                <a:tc>
                  <a:txBody>
                    <a:bodyPr/>
                    <a:lstStyle/>
                    <a:p>
                      <a:r>
                        <a:rPr lang="tr-TR" sz="1600" dirty="0">
                          <a:latin typeface="Times New Roman" pitchFamily="18" charset="0"/>
                          <a:cs typeface="Times New Roman" pitchFamily="18" charset="0"/>
                        </a:rPr>
                        <a:t>-114,6</a:t>
                      </a:r>
                    </a:p>
                  </a:txBody>
                  <a:tcPr/>
                </a:tc>
                <a:tc>
                  <a:txBody>
                    <a:bodyPr/>
                    <a:lstStyle/>
                    <a:p>
                      <a:r>
                        <a:rPr lang="tr-TR" sz="1600" dirty="0">
                          <a:latin typeface="Times New Roman" pitchFamily="18" charset="0"/>
                          <a:cs typeface="Times New Roman" pitchFamily="18" charset="0"/>
                        </a:rPr>
                        <a:t>1,99</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371504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714348" y="428604"/>
            <a:ext cx="8229600" cy="571504"/>
          </a:xfrm>
        </p:spPr>
        <p:txBody>
          <a:bodyPr>
            <a:normAutofit/>
          </a:bodyPr>
          <a:lstStyle/>
          <a:p>
            <a:r>
              <a:rPr lang="tr-TR" sz="2400" dirty="0">
                <a:latin typeface="Times New Roman" pitchFamily="18" charset="0"/>
                <a:cs typeface="Times New Roman" pitchFamily="18" charset="0"/>
              </a:rPr>
              <a:t>Örnek</a:t>
            </a:r>
          </a:p>
        </p:txBody>
      </p:sp>
      <p:sp>
        <p:nvSpPr>
          <p:cNvPr id="6" name="5 İçerik Yer Tutucusu"/>
          <p:cNvSpPr>
            <a:spLocks noGrp="1"/>
          </p:cNvSpPr>
          <p:nvPr>
            <p:ph idx="1"/>
          </p:nvPr>
        </p:nvSpPr>
        <p:spPr>
          <a:xfrm>
            <a:off x="457200" y="1571612"/>
            <a:ext cx="8229600" cy="4752988"/>
          </a:xfrm>
        </p:spPr>
        <p:txBody>
          <a:bodyPr>
            <a:normAutofit/>
          </a:bodyPr>
          <a:lstStyle/>
          <a:p>
            <a:pPr eaLnBrk="1" hangingPunct="1">
              <a:lnSpc>
                <a:spcPct val="150000"/>
              </a:lnSpc>
              <a:buNone/>
              <a:defRPr/>
            </a:pPr>
            <a:r>
              <a:rPr lang="tr-TR" sz="1600" dirty="0">
                <a:latin typeface="Times New Roman" pitchFamily="18" charset="0"/>
                <a:cs typeface="Times New Roman" pitchFamily="18" charset="0"/>
              </a:rPr>
              <a:t>	Soru: bir çözelti 800 g su ve 5 g üre 5 g glikoz içermektedir. Çözeltinin donma noktasını hesaplayınız. </a:t>
            </a:r>
          </a:p>
          <a:p>
            <a:pPr>
              <a:lnSpc>
                <a:spcPct val="150000"/>
              </a:lnSpc>
              <a:buNone/>
              <a:defRPr/>
            </a:pPr>
            <a:r>
              <a:rPr lang="tr-TR" sz="1600" dirty="0">
                <a:latin typeface="Times New Roman" pitchFamily="18" charset="0"/>
                <a:cs typeface="Times New Roman" pitchFamily="18" charset="0"/>
              </a:rPr>
              <a:t>	∆T </a:t>
            </a:r>
            <a:r>
              <a:rPr lang="tr-TR" sz="1600" baseline="-25000" dirty="0" err="1">
                <a:latin typeface="Times New Roman" pitchFamily="18" charset="0"/>
                <a:cs typeface="Times New Roman" pitchFamily="18" charset="0"/>
              </a:rPr>
              <a:t>dn</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K</a:t>
            </a:r>
            <a:r>
              <a:rPr lang="tr-TR" sz="1600" baseline="-25000" dirty="0" err="1">
                <a:latin typeface="Times New Roman" pitchFamily="18" charset="0"/>
                <a:cs typeface="Times New Roman" pitchFamily="18" charset="0"/>
              </a:rPr>
              <a:t>dn</a:t>
            </a:r>
            <a:r>
              <a:rPr lang="tr-TR" sz="1600" dirty="0">
                <a:latin typeface="Times New Roman" pitchFamily="18" charset="0"/>
                <a:cs typeface="Times New Roman" pitchFamily="18" charset="0"/>
              </a:rPr>
              <a:t> x m </a:t>
            </a:r>
          </a:p>
          <a:p>
            <a:pPr>
              <a:lnSpc>
                <a:spcPct val="150000"/>
              </a:lnSpc>
              <a:buNone/>
              <a:defRPr/>
            </a:pPr>
            <a:r>
              <a:rPr lang="tr-TR" sz="1600" dirty="0">
                <a:latin typeface="Times New Roman" pitchFamily="18" charset="0"/>
                <a:cs typeface="Times New Roman" pitchFamily="18" charset="0"/>
              </a:rPr>
              <a:t>	C</a:t>
            </a:r>
            <a:r>
              <a:rPr lang="tr-TR" sz="1600" baseline="-25000" dirty="0">
                <a:latin typeface="Times New Roman" pitchFamily="18" charset="0"/>
                <a:cs typeface="Times New Roman" pitchFamily="18" charset="0"/>
              </a:rPr>
              <a:t>6</a:t>
            </a:r>
            <a:r>
              <a:rPr lang="tr-TR" sz="1600" dirty="0">
                <a:latin typeface="Times New Roman" pitchFamily="18" charset="0"/>
                <a:cs typeface="Times New Roman" pitchFamily="18" charset="0"/>
              </a:rPr>
              <a:t>H</a:t>
            </a:r>
            <a:r>
              <a:rPr lang="tr-TR" sz="1600" baseline="-25000" dirty="0">
                <a:latin typeface="Times New Roman" pitchFamily="18" charset="0"/>
                <a:cs typeface="Times New Roman" pitchFamily="18" charset="0"/>
              </a:rPr>
              <a:t>12</a:t>
            </a:r>
            <a:r>
              <a:rPr lang="tr-TR" sz="1600" dirty="0">
                <a:latin typeface="Times New Roman" pitchFamily="18" charset="0"/>
                <a:cs typeface="Times New Roman" pitchFamily="18" charset="0"/>
              </a:rPr>
              <a:t>O</a:t>
            </a:r>
            <a:r>
              <a:rPr lang="tr-TR" sz="1600" baseline="-25000" dirty="0">
                <a:latin typeface="Times New Roman" pitchFamily="18" charset="0"/>
                <a:cs typeface="Times New Roman" pitchFamily="18" charset="0"/>
              </a:rPr>
              <a:t>6</a:t>
            </a:r>
            <a:r>
              <a:rPr lang="tr-TR" sz="1600" dirty="0">
                <a:latin typeface="Times New Roman" pitchFamily="18" charset="0"/>
                <a:cs typeface="Times New Roman" pitchFamily="18" charset="0"/>
              </a:rPr>
              <a:t> : 180 g/</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n</a:t>
            </a:r>
            <a:r>
              <a:rPr lang="tr-TR" sz="1600" baseline="-25000" dirty="0" err="1">
                <a:latin typeface="Times New Roman" pitchFamily="18" charset="0"/>
                <a:cs typeface="Times New Roman" pitchFamily="18" charset="0"/>
              </a:rPr>
              <a:t>g</a:t>
            </a:r>
            <a:r>
              <a:rPr lang="tr-TR" sz="1600" dirty="0">
                <a:latin typeface="Times New Roman" pitchFamily="18" charset="0"/>
                <a:cs typeface="Times New Roman" pitchFamily="18" charset="0"/>
              </a:rPr>
              <a:t> = 5/180 = 0,028 </a:t>
            </a:r>
            <a:r>
              <a:rPr lang="tr-TR" sz="1600" dirty="0" err="1">
                <a:latin typeface="Times New Roman" pitchFamily="18" charset="0"/>
                <a:cs typeface="Times New Roman" pitchFamily="18" charset="0"/>
              </a:rPr>
              <a:t>mol</a:t>
            </a:r>
            <a:endParaRPr lang="tr-TR" sz="1600" dirty="0">
              <a:latin typeface="Times New Roman" pitchFamily="18" charset="0"/>
              <a:cs typeface="Times New Roman" pitchFamily="18" charset="0"/>
            </a:endParaRPr>
          </a:p>
          <a:p>
            <a:pPr>
              <a:lnSpc>
                <a:spcPct val="150000"/>
              </a:lnSpc>
              <a:buNone/>
              <a:defRPr/>
            </a:pPr>
            <a:r>
              <a:rPr lang="tr-TR" sz="1600" dirty="0">
                <a:latin typeface="Times New Roman" pitchFamily="18" charset="0"/>
                <a:cs typeface="Times New Roman" pitchFamily="18" charset="0"/>
              </a:rPr>
              <a:t>	CN</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OH</a:t>
            </a:r>
            <a:r>
              <a:rPr lang="tr-TR" sz="1600" baseline="-25000" dirty="0">
                <a:latin typeface="Times New Roman" pitchFamily="18" charset="0"/>
                <a:cs typeface="Times New Roman" pitchFamily="18" charset="0"/>
              </a:rPr>
              <a:t>4</a:t>
            </a:r>
            <a:r>
              <a:rPr lang="tr-TR" sz="1600" dirty="0">
                <a:latin typeface="Times New Roman" pitchFamily="18" charset="0"/>
                <a:cs typeface="Times New Roman" pitchFamily="18" charset="0"/>
              </a:rPr>
              <a:t> : 60 g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n</a:t>
            </a:r>
            <a:r>
              <a:rPr lang="tr-TR" sz="1600" baseline="-25000" dirty="0">
                <a:latin typeface="Times New Roman" pitchFamily="18" charset="0"/>
                <a:cs typeface="Times New Roman" pitchFamily="18" charset="0"/>
              </a:rPr>
              <a:t>Ü</a:t>
            </a:r>
            <a:r>
              <a:rPr lang="tr-TR" sz="1600" dirty="0">
                <a:latin typeface="Times New Roman" pitchFamily="18" charset="0"/>
                <a:cs typeface="Times New Roman" pitchFamily="18" charset="0"/>
              </a:rPr>
              <a:t> = 5/60 = 0,083 </a:t>
            </a:r>
            <a:r>
              <a:rPr lang="tr-TR" sz="1600" dirty="0" err="1">
                <a:latin typeface="Times New Roman" pitchFamily="18" charset="0"/>
                <a:cs typeface="Times New Roman" pitchFamily="18" charset="0"/>
              </a:rPr>
              <a:t>mol</a:t>
            </a:r>
            <a:endParaRPr lang="tr-TR" sz="1600" dirty="0">
              <a:latin typeface="Times New Roman" pitchFamily="18" charset="0"/>
              <a:cs typeface="Times New Roman" pitchFamily="18" charset="0"/>
            </a:endParaRPr>
          </a:p>
          <a:p>
            <a:pPr>
              <a:lnSpc>
                <a:spcPct val="150000"/>
              </a:lnSpc>
              <a:buNone/>
              <a:defRPr/>
            </a:pPr>
            <a:r>
              <a:rPr lang="tr-TR" sz="1600" dirty="0">
                <a:latin typeface="Times New Roman" pitchFamily="18" charset="0"/>
                <a:cs typeface="Times New Roman" pitchFamily="18" charset="0"/>
              </a:rPr>
              <a:t>	H</a:t>
            </a:r>
            <a:r>
              <a:rPr lang="tr-TR" sz="1600" baseline="-25000" dirty="0">
                <a:latin typeface="Times New Roman" pitchFamily="18" charset="0"/>
                <a:cs typeface="Times New Roman" pitchFamily="18" charset="0"/>
              </a:rPr>
              <a:t>2</a:t>
            </a:r>
            <a:r>
              <a:rPr lang="tr-TR" sz="1600" dirty="0">
                <a:latin typeface="Times New Roman" pitchFamily="18" charset="0"/>
                <a:cs typeface="Times New Roman" pitchFamily="18" charset="0"/>
              </a:rPr>
              <a:t>O : 18 g/</a:t>
            </a:r>
            <a:r>
              <a:rPr lang="tr-TR" sz="1600" dirty="0" err="1">
                <a:latin typeface="Times New Roman" pitchFamily="18" charset="0"/>
                <a:cs typeface="Times New Roman" pitchFamily="18" charset="0"/>
              </a:rPr>
              <a:t>mol</a:t>
            </a:r>
            <a:endParaRPr lang="tr-TR" sz="1600" dirty="0">
              <a:latin typeface="Times New Roman" pitchFamily="18" charset="0"/>
              <a:cs typeface="Times New Roman" pitchFamily="18" charset="0"/>
            </a:endParaRPr>
          </a:p>
          <a:p>
            <a:pPr>
              <a:lnSpc>
                <a:spcPct val="150000"/>
              </a:lnSpc>
              <a:buNone/>
              <a:defRPr/>
            </a:pP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n</a:t>
            </a:r>
            <a:r>
              <a:rPr lang="tr-TR" sz="1600" baseline="-25000" dirty="0" err="1">
                <a:latin typeface="Times New Roman" pitchFamily="18" charset="0"/>
                <a:cs typeface="Times New Roman" pitchFamily="18" charset="0"/>
              </a:rPr>
              <a:t>T</a:t>
            </a:r>
            <a:r>
              <a:rPr lang="tr-TR" sz="1600" dirty="0">
                <a:latin typeface="Times New Roman" pitchFamily="18" charset="0"/>
                <a:cs typeface="Times New Roman" pitchFamily="18" charset="0"/>
              </a:rPr>
              <a:t> = 0,083 + 0,028 = 0,11 </a:t>
            </a:r>
            <a:r>
              <a:rPr lang="tr-TR" sz="1600" dirty="0" err="1">
                <a:latin typeface="Times New Roman" pitchFamily="18" charset="0"/>
                <a:cs typeface="Times New Roman" pitchFamily="18" charset="0"/>
              </a:rPr>
              <a:t>mol</a:t>
            </a:r>
            <a:endParaRPr lang="tr-TR" sz="1600" dirty="0">
              <a:latin typeface="Times New Roman" pitchFamily="18" charset="0"/>
              <a:cs typeface="Times New Roman" pitchFamily="18" charset="0"/>
            </a:endParaRPr>
          </a:p>
          <a:p>
            <a:pPr>
              <a:lnSpc>
                <a:spcPct val="150000"/>
              </a:lnSpc>
              <a:buNone/>
              <a:defRPr/>
            </a:pPr>
            <a:r>
              <a:rPr lang="tr-TR" sz="1600" dirty="0">
                <a:latin typeface="Times New Roman" pitchFamily="18" charset="0"/>
                <a:cs typeface="Times New Roman" pitchFamily="18" charset="0"/>
              </a:rPr>
              <a:t>	m = 0,11 / 08 Kg (su) = 0,14 m</a:t>
            </a:r>
          </a:p>
          <a:p>
            <a:pPr>
              <a:lnSpc>
                <a:spcPct val="150000"/>
              </a:lnSpc>
              <a:buNone/>
              <a:defRPr/>
            </a:pPr>
            <a:r>
              <a:rPr lang="tr-TR" sz="1600" dirty="0">
                <a:latin typeface="Times New Roman" pitchFamily="18" charset="0"/>
                <a:cs typeface="Times New Roman" pitchFamily="18" charset="0"/>
              </a:rPr>
              <a:t>	 ∆T </a:t>
            </a:r>
            <a:r>
              <a:rPr lang="tr-TR" sz="1600" baseline="-25000" dirty="0" err="1">
                <a:latin typeface="Times New Roman" pitchFamily="18" charset="0"/>
                <a:cs typeface="Times New Roman" pitchFamily="18" charset="0"/>
              </a:rPr>
              <a:t>dn</a:t>
            </a:r>
            <a:r>
              <a:rPr lang="tr-TR" sz="1600" dirty="0">
                <a:latin typeface="Times New Roman" pitchFamily="18" charset="0"/>
                <a:cs typeface="Times New Roman" pitchFamily="18" charset="0"/>
              </a:rPr>
              <a:t> = </a:t>
            </a:r>
            <a:r>
              <a:rPr lang="tr-TR" sz="1600" dirty="0" err="1">
                <a:latin typeface="Times New Roman" pitchFamily="18" charset="0"/>
                <a:cs typeface="Times New Roman" pitchFamily="18" charset="0"/>
              </a:rPr>
              <a:t>K</a:t>
            </a:r>
            <a:r>
              <a:rPr lang="tr-TR" sz="1600" baseline="-25000" dirty="0" err="1">
                <a:latin typeface="Times New Roman" pitchFamily="18" charset="0"/>
                <a:cs typeface="Times New Roman" pitchFamily="18" charset="0"/>
              </a:rPr>
              <a:t>dn</a:t>
            </a:r>
            <a:r>
              <a:rPr lang="tr-TR" sz="1600" dirty="0">
                <a:latin typeface="Times New Roman" pitchFamily="18" charset="0"/>
                <a:cs typeface="Times New Roman" pitchFamily="18" charset="0"/>
              </a:rPr>
              <a:t> x m </a:t>
            </a:r>
          </a:p>
          <a:p>
            <a:pPr>
              <a:lnSpc>
                <a:spcPct val="150000"/>
              </a:lnSpc>
              <a:buNone/>
              <a:defRPr/>
            </a:pPr>
            <a:r>
              <a:rPr lang="tr-TR" sz="1600" dirty="0">
                <a:latin typeface="Times New Roman" pitchFamily="18" charset="0"/>
                <a:cs typeface="Times New Roman" pitchFamily="18" charset="0"/>
              </a:rPr>
              <a:t>	 ∆T </a:t>
            </a:r>
            <a:r>
              <a:rPr lang="tr-TR" sz="1600" baseline="-25000" dirty="0" err="1">
                <a:latin typeface="Times New Roman" pitchFamily="18" charset="0"/>
                <a:cs typeface="Times New Roman" pitchFamily="18" charset="0"/>
              </a:rPr>
              <a:t>dn</a:t>
            </a:r>
            <a:r>
              <a:rPr lang="tr-TR" sz="1600" dirty="0">
                <a:latin typeface="Times New Roman" pitchFamily="18" charset="0"/>
                <a:cs typeface="Times New Roman" pitchFamily="18" charset="0"/>
              </a:rPr>
              <a:t> = 1,86 x 0,14 = 0,26  Donma noktası 0,26 </a:t>
            </a:r>
            <a:r>
              <a:rPr lang="tr-TR" sz="1600" baseline="30000" dirty="0">
                <a:latin typeface="Times New Roman" pitchFamily="18" charset="0"/>
                <a:cs typeface="Times New Roman" pitchFamily="18" charset="0"/>
              </a:rPr>
              <a:t>O</a:t>
            </a:r>
            <a:r>
              <a:rPr lang="tr-TR" sz="1600" dirty="0">
                <a:latin typeface="Times New Roman" pitchFamily="18" charset="0"/>
                <a:cs typeface="Times New Roman" pitchFamily="18" charset="0"/>
              </a:rPr>
              <a:t>C azalır </a:t>
            </a:r>
          </a:p>
          <a:p>
            <a:pPr>
              <a:lnSpc>
                <a:spcPct val="150000"/>
              </a:lnSpc>
              <a:buNone/>
              <a:defRPr/>
            </a:pPr>
            <a:r>
              <a:rPr lang="tr-TR" sz="1600" dirty="0">
                <a:latin typeface="Times New Roman" pitchFamily="18" charset="0"/>
                <a:cs typeface="Times New Roman" pitchFamily="18" charset="0"/>
              </a:rPr>
              <a:t>	Çözeltinin donma noktası = 0 – 0,26 = -0,26 </a:t>
            </a:r>
            <a:r>
              <a:rPr lang="tr-TR" sz="1600" baseline="30000" dirty="0">
                <a:latin typeface="Times New Roman" pitchFamily="18" charset="0"/>
                <a:cs typeface="Times New Roman" pitchFamily="18" charset="0"/>
              </a:rPr>
              <a:t>O</a:t>
            </a:r>
            <a:r>
              <a:rPr lang="tr-TR" sz="1600" dirty="0">
                <a:latin typeface="Times New Roman" pitchFamily="18" charset="0"/>
                <a:cs typeface="Times New Roman" pitchFamily="18" charset="0"/>
              </a:rPr>
              <a:t>C  olur</a:t>
            </a:r>
          </a:p>
        </p:txBody>
      </p:sp>
      <p:sp>
        <p:nvSpPr>
          <p:cNvPr id="4" name="3 Slayt Numarası Yer Tutucusu"/>
          <p:cNvSpPr>
            <a:spLocks noGrp="1"/>
          </p:cNvSpPr>
          <p:nvPr>
            <p:ph type="sldNum" sz="quarter" idx="12"/>
          </p:nvPr>
        </p:nvSpPr>
        <p:spPr/>
        <p:txBody>
          <a:bodyPr/>
          <a:lstStyle/>
          <a:p>
            <a:pPr>
              <a:defRPr/>
            </a:pPr>
            <a:fld id="{047448C6-AA43-42F6-9D39-431D5430FCC7}" type="slidenum">
              <a:rPr lang="tr-TR" smtClean="0"/>
              <a:pPr>
                <a:defRPr/>
              </a:pPr>
              <a:t>78</a:t>
            </a:fld>
            <a:endParaRPr lang="tr-TR"/>
          </a:p>
        </p:txBody>
      </p:sp>
    </p:spTree>
    <p:extLst>
      <p:ext uri="{BB962C8B-B14F-4D97-AF65-F5344CB8AC3E}">
        <p14:creationId xmlns:p14="http://schemas.microsoft.com/office/powerpoint/2010/main" val="479580871"/>
      </p:ext>
    </p:extLst>
  </p:cSld>
  <p:clrMapOvr>
    <a:masterClrMapping/>
  </p:clrMapOvr>
  <p:transition spd="slow">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457200" y="357166"/>
            <a:ext cx="8229600" cy="714380"/>
          </a:xfrm>
        </p:spPr>
        <p:txBody>
          <a:bodyPr>
            <a:normAutofit/>
          </a:bodyPr>
          <a:lstStyle/>
          <a:p>
            <a:r>
              <a:rPr lang="tr-TR" sz="2400" dirty="0">
                <a:latin typeface="Times New Roman" pitchFamily="18" charset="0"/>
                <a:cs typeface="Times New Roman" pitchFamily="18" charset="0"/>
              </a:rPr>
              <a:t>Örnek</a:t>
            </a:r>
          </a:p>
        </p:txBody>
      </p:sp>
      <p:sp>
        <p:nvSpPr>
          <p:cNvPr id="6" name="5 İçerik Yer Tutucusu"/>
          <p:cNvSpPr>
            <a:spLocks noGrp="1"/>
          </p:cNvSpPr>
          <p:nvPr>
            <p:ph sz="half" idx="1"/>
          </p:nvPr>
        </p:nvSpPr>
        <p:spPr>
          <a:xfrm>
            <a:off x="457200" y="1214422"/>
            <a:ext cx="4038600" cy="5140503"/>
          </a:xfrm>
        </p:spPr>
        <p:txBody>
          <a:bodyPr>
            <a:noAutofit/>
          </a:bodyPr>
          <a:lstStyle/>
          <a:p>
            <a:pPr>
              <a:lnSpc>
                <a:spcPct val="170000"/>
              </a:lnSpc>
              <a:buNone/>
            </a:pPr>
            <a:r>
              <a:rPr lang="tr-TR" sz="1600" dirty="0">
                <a:latin typeface="Times New Roman" pitchFamily="18" charset="0"/>
                <a:cs typeface="Times New Roman" pitchFamily="18" charset="0"/>
              </a:rPr>
              <a:t>Soru: 200 g benzende 3,00 g bir madde çözülerek hazırlanan çözelti 4,98 </a:t>
            </a:r>
            <a:r>
              <a:rPr lang="tr-TR" sz="1600" baseline="30000" dirty="0">
                <a:latin typeface="Times New Roman" pitchFamily="18" charset="0"/>
                <a:cs typeface="Times New Roman" pitchFamily="18" charset="0"/>
              </a:rPr>
              <a:t>O</a:t>
            </a:r>
            <a:r>
              <a:rPr lang="tr-TR" sz="1600" dirty="0">
                <a:latin typeface="Times New Roman" pitchFamily="18" charset="0"/>
                <a:cs typeface="Times New Roman" pitchFamily="18" charset="0"/>
              </a:rPr>
              <a:t>C de donmuştur. Çözünen maddenin mol kütlesi nedir?</a:t>
            </a:r>
          </a:p>
          <a:p>
            <a:pPr>
              <a:lnSpc>
                <a:spcPct val="170000"/>
              </a:lnSpc>
              <a:buNone/>
            </a:pPr>
            <a:r>
              <a:rPr lang="tr-TR" sz="1600" dirty="0">
                <a:latin typeface="Times New Roman" pitchFamily="18" charset="0"/>
                <a:cs typeface="Times New Roman" pitchFamily="18" charset="0"/>
              </a:rPr>
              <a:t>DN</a:t>
            </a:r>
            <a:r>
              <a:rPr lang="tr-TR" sz="1600" baseline="-25000" dirty="0">
                <a:latin typeface="Times New Roman" pitchFamily="18" charset="0"/>
                <a:cs typeface="Times New Roman" pitchFamily="18" charset="0"/>
              </a:rPr>
              <a:t>(ben) </a:t>
            </a:r>
            <a:r>
              <a:rPr lang="tr-TR" sz="1600" dirty="0">
                <a:latin typeface="Times New Roman" pitchFamily="18" charset="0"/>
                <a:cs typeface="Times New Roman" pitchFamily="18" charset="0"/>
              </a:rPr>
              <a:t>=  5,5 </a:t>
            </a:r>
            <a:r>
              <a:rPr lang="tr-TR" sz="1600" baseline="30000" dirty="0">
                <a:latin typeface="Times New Roman" pitchFamily="18" charset="0"/>
                <a:cs typeface="Times New Roman" pitchFamily="18" charset="0"/>
              </a:rPr>
              <a:t>O</a:t>
            </a:r>
            <a:r>
              <a:rPr lang="tr-TR" sz="1600" dirty="0">
                <a:latin typeface="Times New Roman" pitchFamily="18" charset="0"/>
                <a:cs typeface="Times New Roman" pitchFamily="18" charset="0"/>
              </a:rPr>
              <a:t>C</a:t>
            </a:r>
          </a:p>
          <a:p>
            <a:pPr>
              <a:lnSpc>
                <a:spcPct val="170000"/>
              </a:lnSpc>
              <a:buNone/>
            </a:pPr>
            <a:r>
              <a:rPr lang="tr-TR" sz="1600" dirty="0" err="1">
                <a:latin typeface="Times New Roman" pitchFamily="18" charset="0"/>
                <a:cs typeface="Times New Roman" pitchFamily="18" charset="0"/>
              </a:rPr>
              <a:t>Kdn</a:t>
            </a:r>
            <a:r>
              <a:rPr lang="tr-TR" sz="1600" baseline="-25000" dirty="0">
                <a:latin typeface="Times New Roman" pitchFamily="18" charset="0"/>
                <a:cs typeface="Times New Roman" pitchFamily="18" charset="0"/>
              </a:rPr>
              <a:t>(ben) </a:t>
            </a:r>
            <a:r>
              <a:rPr lang="tr-TR" sz="1600" dirty="0">
                <a:latin typeface="Times New Roman" pitchFamily="18" charset="0"/>
                <a:cs typeface="Times New Roman" pitchFamily="18" charset="0"/>
              </a:rPr>
              <a:t>= 5,12 </a:t>
            </a:r>
            <a:r>
              <a:rPr lang="tr-TR" sz="1600" baseline="30000" dirty="0">
                <a:latin typeface="Times New Roman" pitchFamily="18" charset="0"/>
                <a:cs typeface="Times New Roman" pitchFamily="18" charset="0"/>
              </a:rPr>
              <a:t>O</a:t>
            </a:r>
            <a:r>
              <a:rPr lang="tr-TR" sz="1600" dirty="0">
                <a:latin typeface="Times New Roman" pitchFamily="18" charset="0"/>
                <a:cs typeface="Times New Roman" pitchFamily="18" charset="0"/>
              </a:rPr>
              <a:t>C/m</a:t>
            </a:r>
          </a:p>
          <a:p>
            <a:pPr>
              <a:lnSpc>
                <a:spcPct val="170000"/>
              </a:lnSpc>
              <a:buNone/>
            </a:pPr>
            <a:r>
              <a:rPr lang="tr-TR" sz="1600" dirty="0">
                <a:latin typeface="Times New Roman" pitchFamily="18" charset="0"/>
                <a:cs typeface="Times New Roman" pitchFamily="18" charset="0"/>
              </a:rPr>
              <a:t>∆T</a:t>
            </a:r>
            <a:r>
              <a:rPr lang="tr-TR" sz="1600" baseline="-25000" dirty="0">
                <a:latin typeface="Times New Roman" pitchFamily="18" charset="0"/>
                <a:cs typeface="Times New Roman" pitchFamily="18" charset="0"/>
              </a:rPr>
              <a:t> </a:t>
            </a:r>
            <a:r>
              <a:rPr lang="tr-TR" sz="1600" baseline="-25000" dirty="0" err="1">
                <a:latin typeface="Times New Roman" pitchFamily="18" charset="0"/>
                <a:cs typeface="Times New Roman" pitchFamily="18" charset="0"/>
              </a:rPr>
              <a:t>dn</a:t>
            </a:r>
            <a:r>
              <a:rPr lang="tr-TR" sz="1600" baseline="-25000" dirty="0">
                <a:latin typeface="Times New Roman" pitchFamily="18" charset="0"/>
                <a:cs typeface="Times New Roman" pitchFamily="18" charset="0"/>
              </a:rPr>
              <a:t> </a:t>
            </a:r>
            <a:r>
              <a:rPr lang="tr-TR" sz="1600" dirty="0">
                <a:latin typeface="Times New Roman" pitchFamily="18" charset="0"/>
                <a:cs typeface="Times New Roman" pitchFamily="18" charset="0"/>
              </a:rPr>
              <a:t>= 5,5 – 4,98  = 0,52 </a:t>
            </a:r>
            <a:r>
              <a:rPr lang="tr-TR" sz="1600" baseline="30000" dirty="0">
                <a:latin typeface="Times New Roman" pitchFamily="18" charset="0"/>
                <a:cs typeface="Times New Roman" pitchFamily="18" charset="0"/>
              </a:rPr>
              <a:t>O</a:t>
            </a:r>
            <a:r>
              <a:rPr lang="tr-TR" sz="1600" dirty="0">
                <a:latin typeface="Times New Roman" pitchFamily="18" charset="0"/>
                <a:cs typeface="Times New Roman" pitchFamily="18" charset="0"/>
              </a:rPr>
              <a:t>C</a:t>
            </a:r>
          </a:p>
          <a:p>
            <a:pPr>
              <a:lnSpc>
                <a:spcPct val="170000"/>
              </a:lnSpc>
              <a:buNone/>
            </a:pPr>
            <a:r>
              <a:rPr lang="tr-TR" sz="1600" dirty="0">
                <a:latin typeface="Times New Roman" pitchFamily="18" charset="0"/>
                <a:cs typeface="Times New Roman" pitchFamily="18" charset="0"/>
              </a:rPr>
              <a:t> ∆T</a:t>
            </a:r>
            <a:r>
              <a:rPr lang="tr-TR" sz="1600" baseline="-25000" dirty="0">
                <a:latin typeface="Times New Roman" pitchFamily="18" charset="0"/>
                <a:cs typeface="Times New Roman" pitchFamily="18" charset="0"/>
              </a:rPr>
              <a:t> </a:t>
            </a:r>
            <a:r>
              <a:rPr lang="tr-TR" sz="1600" baseline="-25000" dirty="0" err="1">
                <a:latin typeface="Times New Roman" pitchFamily="18" charset="0"/>
                <a:cs typeface="Times New Roman" pitchFamily="18" charset="0"/>
              </a:rPr>
              <a:t>dn</a:t>
            </a:r>
            <a:r>
              <a:rPr lang="tr-TR" sz="1600" baseline="-25000" dirty="0">
                <a:latin typeface="Times New Roman" pitchFamily="18" charset="0"/>
                <a:cs typeface="Times New Roman" pitchFamily="18" charset="0"/>
              </a:rPr>
              <a:t> </a:t>
            </a: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K</a:t>
            </a:r>
            <a:r>
              <a:rPr lang="tr-TR" sz="1600" baseline="-25000" dirty="0" err="1">
                <a:latin typeface="Times New Roman" pitchFamily="18" charset="0"/>
                <a:cs typeface="Times New Roman" pitchFamily="18" charset="0"/>
              </a:rPr>
              <a:t>dn</a:t>
            </a:r>
            <a:r>
              <a:rPr lang="tr-TR" sz="1600" dirty="0">
                <a:latin typeface="Times New Roman" pitchFamily="18" charset="0"/>
                <a:cs typeface="Times New Roman" pitchFamily="18" charset="0"/>
              </a:rPr>
              <a:t> x m </a:t>
            </a:r>
          </a:p>
          <a:p>
            <a:pPr>
              <a:lnSpc>
                <a:spcPct val="170000"/>
              </a:lnSpc>
              <a:buNone/>
            </a:pPr>
            <a:r>
              <a:rPr lang="tr-TR" sz="1600" dirty="0">
                <a:latin typeface="Times New Roman" pitchFamily="18" charset="0"/>
                <a:cs typeface="Times New Roman" pitchFamily="18" charset="0"/>
              </a:rPr>
              <a:t>0,52 = 5,12 x m</a:t>
            </a:r>
          </a:p>
          <a:p>
            <a:pPr>
              <a:lnSpc>
                <a:spcPct val="170000"/>
              </a:lnSpc>
              <a:buNone/>
            </a:pPr>
            <a:r>
              <a:rPr lang="tr-TR" sz="1600" dirty="0">
                <a:latin typeface="Times New Roman" pitchFamily="18" charset="0"/>
                <a:cs typeface="Times New Roman" pitchFamily="18" charset="0"/>
              </a:rPr>
              <a:t>m = 0,101 </a:t>
            </a:r>
          </a:p>
          <a:p>
            <a:pPr>
              <a:lnSpc>
                <a:spcPct val="170000"/>
              </a:lnSpc>
              <a:buNone/>
            </a:pPr>
            <a:r>
              <a:rPr lang="tr-TR" sz="1600" dirty="0" err="1">
                <a:latin typeface="Times New Roman" pitchFamily="18" charset="0"/>
                <a:cs typeface="Times New Roman" pitchFamily="18" charset="0"/>
              </a:rPr>
              <a:t>molalitenin</a:t>
            </a:r>
            <a:r>
              <a:rPr lang="tr-TR" sz="1600" dirty="0">
                <a:latin typeface="Times New Roman" pitchFamily="18" charset="0"/>
                <a:cs typeface="Times New Roman" pitchFamily="18" charset="0"/>
              </a:rPr>
              <a:t> tanımından</a:t>
            </a:r>
          </a:p>
          <a:p>
            <a:pPr>
              <a:lnSpc>
                <a:spcPct val="170000"/>
              </a:lnSpc>
              <a:buNone/>
            </a:pPr>
            <a:endParaRPr lang="tr-TR" sz="1600" dirty="0">
              <a:latin typeface="Times New Roman" pitchFamily="18" charset="0"/>
              <a:cs typeface="Times New Roman" pitchFamily="18" charset="0"/>
            </a:endParaRPr>
          </a:p>
        </p:txBody>
      </p:sp>
      <p:sp>
        <p:nvSpPr>
          <p:cNvPr id="12" name="11 İçerik Yer Tutucusu"/>
          <p:cNvSpPr>
            <a:spLocks noGrp="1"/>
          </p:cNvSpPr>
          <p:nvPr>
            <p:ph sz="half" idx="2"/>
          </p:nvPr>
        </p:nvSpPr>
        <p:spPr>
          <a:xfrm>
            <a:off x="4886324" y="1285860"/>
            <a:ext cx="4257676" cy="4997627"/>
          </a:xfrm>
        </p:spPr>
        <p:txBody>
          <a:bodyPr>
            <a:normAutofit/>
          </a:bodyPr>
          <a:lstStyle/>
          <a:p>
            <a:pPr>
              <a:lnSpc>
                <a:spcPct val="170000"/>
              </a:lnSpc>
              <a:buNone/>
            </a:pPr>
            <a:r>
              <a:rPr lang="tr-TR" sz="1600" dirty="0">
                <a:latin typeface="Times New Roman" pitchFamily="18" charset="0"/>
                <a:cs typeface="Times New Roman" pitchFamily="18" charset="0"/>
              </a:rPr>
              <a:t>1000 g çözücüde 0,101 mol çözünen var</a:t>
            </a:r>
          </a:p>
          <a:p>
            <a:pPr>
              <a:lnSpc>
                <a:spcPct val="170000"/>
              </a:lnSpc>
              <a:buNone/>
            </a:pPr>
            <a:r>
              <a:rPr lang="tr-TR" sz="1600" dirty="0">
                <a:latin typeface="Times New Roman" pitchFamily="18" charset="0"/>
                <a:cs typeface="Times New Roman" pitchFamily="18" charset="0"/>
              </a:rPr>
              <a:t>200 g                       X</a:t>
            </a:r>
          </a:p>
          <a:p>
            <a:pPr>
              <a:lnSpc>
                <a:spcPct val="170000"/>
              </a:lnSpc>
              <a:buNone/>
            </a:pPr>
            <a:r>
              <a:rPr lang="tr-TR" sz="1600" dirty="0">
                <a:latin typeface="Times New Roman" pitchFamily="18" charset="0"/>
                <a:cs typeface="Times New Roman" pitchFamily="18" charset="0"/>
              </a:rPr>
              <a:t>------------------------------</a:t>
            </a:r>
          </a:p>
          <a:p>
            <a:pPr>
              <a:lnSpc>
                <a:spcPct val="170000"/>
              </a:lnSpc>
              <a:buNone/>
            </a:pPr>
            <a:r>
              <a:rPr lang="tr-TR" sz="1600" dirty="0">
                <a:latin typeface="Times New Roman" pitchFamily="18" charset="0"/>
                <a:cs typeface="Times New Roman" pitchFamily="18" charset="0"/>
              </a:rPr>
              <a:t>X = 0,0203 mol</a:t>
            </a:r>
          </a:p>
          <a:p>
            <a:pPr>
              <a:lnSpc>
                <a:spcPct val="170000"/>
              </a:lnSpc>
              <a:buNone/>
            </a:pPr>
            <a:r>
              <a:rPr lang="tr-TR" sz="1600" dirty="0">
                <a:latin typeface="Times New Roman" pitchFamily="18" charset="0"/>
                <a:cs typeface="Times New Roman" pitchFamily="18" charset="0"/>
              </a:rPr>
              <a:t>3 g çözünen    0,0203 mol</a:t>
            </a:r>
          </a:p>
          <a:p>
            <a:pPr>
              <a:lnSpc>
                <a:spcPct val="170000"/>
              </a:lnSpc>
              <a:buNone/>
            </a:pPr>
            <a:r>
              <a:rPr lang="tr-TR" sz="1600" dirty="0">
                <a:latin typeface="Times New Roman" pitchFamily="18" charset="0"/>
                <a:cs typeface="Times New Roman" pitchFamily="18" charset="0"/>
              </a:rPr>
              <a:t>X                    1 mol</a:t>
            </a:r>
          </a:p>
          <a:p>
            <a:pPr>
              <a:lnSpc>
                <a:spcPct val="170000"/>
              </a:lnSpc>
              <a:buNone/>
            </a:pPr>
            <a:r>
              <a:rPr lang="tr-TR" sz="1600" dirty="0">
                <a:latin typeface="Times New Roman" pitchFamily="18" charset="0"/>
                <a:cs typeface="Times New Roman" pitchFamily="18" charset="0"/>
              </a:rPr>
              <a:t>------------------------------</a:t>
            </a:r>
          </a:p>
          <a:p>
            <a:pPr>
              <a:lnSpc>
                <a:spcPct val="170000"/>
              </a:lnSpc>
              <a:buNone/>
            </a:pPr>
            <a:r>
              <a:rPr lang="tr-TR" sz="1600" dirty="0">
                <a:latin typeface="Times New Roman" pitchFamily="18" charset="0"/>
                <a:cs typeface="Times New Roman" pitchFamily="18" charset="0"/>
              </a:rPr>
              <a:t> X = 147,78 g	</a:t>
            </a:r>
          </a:p>
          <a:p>
            <a:pPr>
              <a:buNone/>
            </a:pPr>
            <a:endParaRPr lang="tr-TR" dirty="0"/>
          </a:p>
        </p:txBody>
      </p:sp>
      <p:sp>
        <p:nvSpPr>
          <p:cNvPr id="4" name="3 Slayt Numarası Yer Tutucusu"/>
          <p:cNvSpPr>
            <a:spLocks noGrp="1"/>
          </p:cNvSpPr>
          <p:nvPr>
            <p:ph type="sldNum" sz="quarter" idx="12"/>
          </p:nvPr>
        </p:nvSpPr>
        <p:spPr/>
        <p:txBody>
          <a:bodyPr/>
          <a:lstStyle/>
          <a:p>
            <a:fld id="{047448C6-AA43-42F6-9D39-431D5430FCC7}" type="slidenum">
              <a:rPr lang="tr-TR" smtClean="0"/>
              <a:pPr/>
              <a:t>79</a:t>
            </a:fld>
            <a:endParaRPr lang="tr-TR"/>
          </a:p>
        </p:txBody>
      </p:sp>
    </p:spTree>
    <p:extLst>
      <p:ext uri="{BB962C8B-B14F-4D97-AF65-F5344CB8AC3E}">
        <p14:creationId xmlns:p14="http://schemas.microsoft.com/office/powerpoint/2010/main" val="2275678595"/>
      </p:ext>
    </p:extLst>
  </p:cSld>
  <p:clrMapOvr>
    <a:masterClrMapping/>
  </p:clrMapOvr>
  <p:transition spd="slow">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lstStyle/>
          <a:p>
            <a:pPr>
              <a:defRPr/>
            </a:pPr>
            <a:fld id="{B6165E91-452C-418D-A326-86756945CF5E}" type="slidenum">
              <a:rPr lang="tr-TR" smtClean="0"/>
              <a:pPr>
                <a:defRPr/>
              </a:pPr>
              <a:t>8</a:t>
            </a:fld>
            <a:endParaRPr lang="tr-TR"/>
          </a:p>
        </p:txBody>
      </p:sp>
      <p:sp>
        <p:nvSpPr>
          <p:cNvPr id="12290" name="1 Başlık"/>
          <p:cNvSpPr>
            <a:spLocks noGrp="1"/>
          </p:cNvSpPr>
          <p:nvPr>
            <p:ph type="title" idx="4294967295"/>
          </p:nvPr>
        </p:nvSpPr>
        <p:spPr>
          <a:xfrm>
            <a:off x="0" y="274638"/>
            <a:ext cx="7586663" cy="582612"/>
          </a:xfrm>
        </p:spPr>
        <p:txBody>
          <a:bodyPr/>
          <a:lstStyle/>
          <a:p>
            <a:pPr algn="l" eaLnBrk="1" hangingPunct="1"/>
            <a:r>
              <a:rPr lang="tr-TR" sz="2400" dirty="0" err="1">
                <a:latin typeface="Times New Roman" pitchFamily="18" charset="0"/>
                <a:cs typeface="Times New Roman" pitchFamily="18" charset="0"/>
              </a:rPr>
              <a:t>Molar</a:t>
            </a:r>
            <a:r>
              <a:rPr lang="tr-TR" sz="2400" dirty="0">
                <a:latin typeface="Times New Roman" pitchFamily="18" charset="0"/>
                <a:cs typeface="Times New Roman" pitchFamily="18" charset="0"/>
              </a:rPr>
              <a:t> çözeltilerin hazırlanması</a:t>
            </a:r>
            <a:endParaRPr lang="tr-TR" sz="2400" dirty="0"/>
          </a:p>
        </p:txBody>
      </p:sp>
      <p:sp>
        <p:nvSpPr>
          <p:cNvPr id="12291" name="2 İçerik Yer Tutucusu"/>
          <p:cNvSpPr>
            <a:spLocks noGrp="1"/>
          </p:cNvSpPr>
          <p:nvPr>
            <p:ph idx="4294967295"/>
          </p:nvPr>
        </p:nvSpPr>
        <p:spPr>
          <a:xfrm>
            <a:off x="0" y="1285875"/>
            <a:ext cx="3714750" cy="4929188"/>
          </a:xfrm>
        </p:spPr>
        <p:txBody>
          <a:bodyPr>
            <a:normAutofit/>
          </a:bodyPr>
          <a:lstStyle/>
          <a:p>
            <a:pPr eaLnBrk="1" hangingPunct="1">
              <a:lnSpc>
                <a:spcPct val="150000"/>
              </a:lnSpc>
              <a:buNone/>
            </a:pPr>
            <a:r>
              <a:rPr lang="tr-TR" sz="1600" dirty="0">
                <a:latin typeface="Times New Roman" pitchFamily="18" charset="0"/>
                <a:cs typeface="Times New Roman" pitchFamily="18" charset="0"/>
              </a:rPr>
              <a:t>Saf katı maddelerden</a:t>
            </a:r>
          </a:p>
          <a:p>
            <a:pPr eaLnBrk="1" hangingPunct="1">
              <a:lnSpc>
                <a:spcPct val="150000"/>
              </a:lnSpc>
              <a:buNone/>
            </a:pPr>
            <a:r>
              <a:rPr lang="tr-TR" sz="1600" dirty="0">
                <a:latin typeface="Times New Roman" pitchFamily="18" charset="0"/>
                <a:cs typeface="Times New Roman" pitchFamily="18" charset="0"/>
              </a:rPr>
              <a:t>Belli yüzdede katı maddelerden</a:t>
            </a:r>
          </a:p>
          <a:p>
            <a:pPr eaLnBrk="1" hangingPunct="1">
              <a:lnSpc>
                <a:spcPct val="150000"/>
              </a:lnSpc>
              <a:buNone/>
            </a:pPr>
            <a:r>
              <a:rPr lang="tr-TR" sz="1600" dirty="0">
                <a:latin typeface="Times New Roman" pitchFamily="18" charset="0"/>
                <a:cs typeface="Times New Roman" pitchFamily="18" charset="0"/>
              </a:rPr>
              <a:t>Kristal su içeren katı maddelerden</a:t>
            </a:r>
          </a:p>
          <a:p>
            <a:pPr eaLnBrk="1" hangingPunct="1">
              <a:lnSpc>
                <a:spcPct val="150000"/>
              </a:lnSpc>
              <a:buNone/>
            </a:pPr>
            <a:r>
              <a:rPr lang="tr-TR" sz="1600" dirty="0">
                <a:latin typeface="Times New Roman" pitchFamily="18" charset="0"/>
                <a:cs typeface="Times New Roman" pitchFamily="18" charset="0"/>
              </a:rPr>
              <a:t>Saf sıvılardan</a:t>
            </a:r>
          </a:p>
          <a:p>
            <a:pPr eaLnBrk="1" hangingPunct="1">
              <a:lnSpc>
                <a:spcPct val="150000"/>
              </a:lnSpc>
              <a:buNone/>
            </a:pPr>
            <a:r>
              <a:rPr lang="tr-TR" sz="1600" dirty="0">
                <a:latin typeface="Times New Roman" pitchFamily="18" charset="0"/>
                <a:cs typeface="Times New Roman" pitchFamily="18" charset="0"/>
              </a:rPr>
              <a:t>Belli yüzdede sıvı maddelerden</a:t>
            </a:r>
          </a:p>
          <a:p>
            <a:pPr eaLnBrk="1" hangingPunct="1">
              <a:lnSpc>
                <a:spcPct val="150000"/>
              </a:lnSpc>
              <a:buNone/>
            </a:pPr>
            <a:r>
              <a:rPr lang="tr-TR" sz="1600" dirty="0">
                <a:latin typeface="Times New Roman" pitchFamily="18" charset="0"/>
                <a:cs typeface="Times New Roman" pitchFamily="18" charset="0"/>
              </a:rPr>
              <a:t>Derişik çözeltiden</a:t>
            </a:r>
          </a:p>
          <a:p>
            <a:pPr eaLnBrk="1" hangingPunct="1">
              <a:lnSpc>
                <a:spcPct val="150000"/>
              </a:lnSpc>
              <a:buNone/>
            </a:pPr>
            <a:r>
              <a:rPr lang="tr-TR" sz="1600" dirty="0">
                <a:latin typeface="Times New Roman" pitchFamily="18" charset="0"/>
                <a:cs typeface="Times New Roman" pitchFamily="18" charset="0"/>
              </a:rPr>
              <a:t>Seyreltik çözeltiden</a:t>
            </a:r>
          </a:p>
          <a:p>
            <a:pPr eaLnBrk="1" hangingPunct="1">
              <a:lnSpc>
                <a:spcPct val="150000"/>
              </a:lnSpc>
              <a:buNone/>
            </a:pPr>
            <a:r>
              <a:rPr lang="tr-TR" sz="1600" dirty="0">
                <a:latin typeface="Times New Roman" pitchFamily="18" charset="0"/>
                <a:cs typeface="Times New Roman" pitchFamily="18" charset="0"/>
              </a:rPr>
              <a:t>İki çözelti karışımından</a:t>
            </a:r>
          </a:p>
        </p:txBody>
      </p:sp>
      <p:pic>
        <p:nvPicPr>
          <p:cNvPr id="8" name="Picture 5"/>
          <p:cNvPicPr>
            <a:picLocks noChangeAspect="1" noChangeArrowheads="1"/>
          </p:cNvPicPr>
          <p:nvPr/>
        </p:nvPicPr>
        <p:blipFill>
          <a:blip r:embed="rId2" cstate="print"/>
          <a:srcRect/>
          <a:stretch>
            <a:fillRect/>
          </a:stretch>
        </p:blipFill>
        <p:spPr bwMode="auto">
          <a:xfrm>
            <a:off x="5786446" y="785794"/>
            <a:ext cx="2686069" cy="3357586"/>
          </a:xfrm>
          <a:prstGeom prst="rect">
            <a:avLst/>
          </a:prstGeom>
          <a:noFill/>
          <a:ln w="9525">
            <a:noFill/>
            <a:miter lim="800000"/>
            <a:headEnd/>
            <a:tailEnd/>
          </a:ln>
        </p:spPr>
      </p:pic>
    </p:spTree>
    <p:extLst>
      <p:ext uri="{BB962C8B-B14F-4D97-AF65-F5344CB8AC3E}">
        <p14:creationId xmlns:p14="http://schemas.microsoft.com/office/powerpoint/2010/main" val="1442058633"/>
      </p:ext>
    </p:extLst>
  </p:cSld>
  <p:clrMapOvr>
    <a:masterClrMapping/>
  </p:clrMapOvr>
  <p:transition spd="slow">
    <p:strips dir="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457200" y="274639"/>
            <a:ext cx="8229600" cy="582594"/>
          </a:xfrm>
        </p:spPr>
        <p:txBody>
          <a:bodyPr/>
          <a:lstStyle/>
          <a:p>
            <a:pPr algn="l" eaLnBrk="1" hangingPunct="1"/>
            <a:r>
              <a:rPr lang="tr-TR" sz="2400" dirty="0">
                <a:latin typeface="Times New Roman" pitchFamily="18" charset="0"/>
                <a:cs typeface="Times New Roman" pitchFamily="18" charset="0"/>
              </a:rPr>
              <a:t>Elektrolit çözeltilerin </a:t>
            </a:r>
            <a:r>
              <a:rPr lang="tr-TR" sz="2400" dirty="0" err="1">
                <a:latin typeface="Times New Roman" pitchFamily="18" charset="0"/>
                <a:cs typeface="Times New Roman" pitchFamily="18" charset="0"/>
              </a:rPr>
              <a:t>Kn</a:t>
            </a:r>
            <a:r>
              <a:rPr lang="tr-TR" sz="2400" dirty="0">
                <a:latin typeface="Times New Roman" pitchFamily="18" charset="0"/>
                <a:cs typeface="Times New Roman" pitchFamily="18" charset="0"/>
              </a:rPr>
              <a:t> ve </a:t>
            </a:r>
            <a:r>
              <a:rPr lang="tr-TR" sz="2400" dirty="0" err="1">
                <a:latin typeface="Times New Roman" pitchFamily="18" charset="0"/>
                <a:cs typeface="Times New Roman" pitchFamily="18" charset="0"/>
              </a:rPr>
              <a:t>Dn</a:t>
            </a:r>
            <a:r>
              <a:rPr lang="tr-TR" sz="2400" dirty="0">
                <a:latin typeface="Times New Roman" pitchFamily="18" charset="0"/>
                <a:cs typeface="Times New Roman" pitchFamily="18" charset="0"/>
              </a:rPr>
              <a:t> </a:t>
            </a:r>
            <a:r>
              <a:rPr lang="tr-TR" sz="2400" dirty="0" err="1">
                <a:latin typeface="Times New Roman" pitchFamily="18" charset="0"/>
                <a:cs typeface="Times New Roman" pitchFamily="18" charset="0"/>
              </a:rPr>
              <a:t>ları</a:t>
            </a:r>
            <a:endParaRPr lang="tr-TR" sz="2400" dirty="0">
              <a:latin typeface="Times New Roman" pitchFamily="18" charset="0"/>
              <a:cs typeface="Times New Roman" pitchFamily="18" charset="0"/>
            </a:endParaRPr>
          </a:p>
        </p:txBody>
      </p:sp>
      <p:sp>
        <p:nvSpPr>
          <p:cNvPr id="55299" name="Rectangle 3"/>
          <p:cNvSpPr>
            <a:spLocks noGrp="1"/>
          </p:cNvSpPr>
          <p:nvPr>
            <p:ph idx="1"/>
          </p:nvPr>
        </p:nvSpPr>
        <p:spPr>
          <a:xfrm>
            <a:off x="357158" y="1071546"/>
            <a:ext cx="8358246" cy="5429288"/>
          </a:xfrm>
        </p:spPr>
        <p:txBody>
          <a:bodyPr>
            <a:normAutofit lnSpcReduction="10000"/>
          </a:bodyPr>
          <a:lstStyle/>
          <a:p>
            <a:pPr eaLnBrk="1" hangingPunct="1">
              <a:lnSpc>
                <a:spcPct val="150000"/>
              </a:lnSpc>
              <a:buNone/>
            </a:pPr>
            <a:r>
              <a:rPr lang="tr-TR" sz="1600" dirty="0" err="1">
                <a:latin typeface="Times New Roman" pitchFamily="18" charset="0"/>
                <a:cs typeface="Times New Roman" pitchFamily="18" charset="0"/>
              </a:rPr>
              <a:t>Kn</a:t>
            </a:r>
            <a:r>
              <a:rPr lang="tr-TR" sz="1600" dirty="0">
                <a:latin typeface="Times New Roman" pitchFamily="18" charset="0"/>
                <a:cs typeface="Times New Roman" pitchFamily="18" charset="0"/>
              </a:rPr>
              <a:t> yükselmesi ve </a:t>
            </a:r>
            <a:r>
              <a:rPr lang="tr-TR" sz="1600" dirty="0" err="1">
                <a:latin typeface="Times New Roman" pitchFamily="18" charset="0"/>
                <a:cs typeface="Times New Roman" pitchFamily="18" charset="0"/>
              </a:rPr>
              <a:t>Dn</a:t>
            </a:r>
            <a:r>
              <a:rPr lang="tr-TR" sz="1600" dirty="0">
                <a:latin typeface="Times New Roman" pitchFamily="18" charset="0"/>
                <a:cs typeface="Times New Roman" pitchFamily="18" charset="0"/>
              </a:rPr>
              <a:t> alçalması maddenin türüne değil sayısına bağlı bir özelliktir. Elektrolit çözeltilerinde tanecik sayısının  </a:t>
            </a:r>
            <a:r>
              <a:rPr lang="tr-TR" sz="1600" dirty="0" err="1">
                <a:latin typeface="Times New Roman" pitchFamily="18" charset="0"/>
                <a:cs typeface="Times New Roman" pitchFamily="18" charset="0"/>
              </a:rPr>
              <a:t>koligatif</a:t>
            </a:r>
            <a:r>
              <a:rPr lang="tr-TR" sz="1600" dirty="0">
                <a:latin typeface="Times New Roman" pitchFamily="18" charset="0"/>
                <a:cs typeface="Times New Roman" pitchFamily="18" charset="0"/>
              </a:rPr>
              <a:t> özelliklere etkisini bir örnekle inceleyelim.</a:t>
            </a:r>
          </a:p>
          <a:p>
            <a:pPr eaLnBrk="1" hangingPunct="1">
              <a:lnSpc>
                <a:spcPct val="150000"/>
              </a:lnSpc>
              <a:buNone/>
            </a:pPr>
            <a:r>
              <a:rPr lang="tr-TR" sz="1900" dirty="0">
                <a:solidFill>
                  <a:srgbClr val="FF0000"/>
                </a:solidFill>
                <a:latin typeface="Times New Roman" pitchFamily="18" charset="0"/>
                <a:cs typeface="Times New Roman" pitchFamily="18" charset="0"/>
              </a:rPr>
              <a:t>Örnek : </a:t>
            </a:r>
            <a:r>
              <a:rPr lang="en-US" sz="1600" dirty="0">
                <a:latin typeface="Times New Roman" pitchFamily="18" charset="0"/>
                <a:cs typeface="Times New Roman" pitchFamily="18" charset="0"/>
              </a:rPr>
              <a:t>0.0100 m </a:t>
            </a:r>
            <a:r>
              <a:rPr lang="en-US" sz="1600" dirty="0" err="1">
                <a:latin typeface="Times New Roman" pitchFamily="18" charset="0"/>
                <a:cs typeface="Times New Roman" pitchFamily="18" charset="0"/>
              </a:rPr>
              <a:t>üre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ve</a:t>
            </a:r>
            <a:r>
              <a:rPr lang="en-US" sz="1600" dirty="0">
                <a:latin typeface="Times New Roman" pitchFamily="18" charset="0"/>
                <a:cs typeface="Times New Roman" pitchFamily="18" charset="0"/>
              </a:rPr>
              <a:t> 0.0100 m </a:t>
            </a:r>
            <a:r>
              <a:rPr lang="en-US" sz="1600" dirty="0" err="1">
                <a:latin typeface="Times New Roman" pitchFamily="18" charset="0"/>
                <a:cs typeface="Times New Roman" pitchFamily="18" charset="0"/>
              </a:rPr>
              <a:t>NaCl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ün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sulu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çözeltilerinin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donma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noktaları</a:t>
            </a:r>
            <a:r>
              <a:rPr lang="tr-TR" sz="1600" dirty="0">
                <a:latin typeface="Times New Roman" pitchFamily="18" charset="0"/>
                <a:cs typeface="Times New Roman" pitchFamily="18" charset="0"/>
              </a:rPr>
              <a:t> nedir?</a:t>
            </a:r>
            <a:endParaRPr lang="el-GR" sz="1600" dirty="0">
              <a:latin typeface="Times New Roman" pitchFamily="18" charset="0"/>
              <a:cs typeface="Times New Roman" pitchFamily="18" charset="0"/>
            </a:endParaRPr>
          </a:p>
          <a:p>
            <a:pPr eaLnBrk="1" hangingPunct="1">
              <a:lnSpc>
                <a:spcPct val="150000"/>
              </a:lnSpc>
              <a:buNone/>
            </a:pPr>
            <a:r>
              <a:rPr lang="el-GR" sz="1600" dirty="0">
                <a:latin typeface="Times New Roman" pitchFamily="18" charset="0"/>
                <a:cs typeface="Times New Roman" pitchFamily="18" charset="0"/>
              </a:rPr>
              <a:t>Δ</a:t>
            </a:r>
            <a:r>
              <a:rPr lang="en-US" sz="1600" dirty="0">
                <a:latin typeface="Times New Roman" pitchFamily="18" charset="0"/>
                <a:cs typeface="Times New Roman" pitchFamily="18" charset="0"/>
              </a:rPr>
              <a:t>T</a:t>
            </a:r>
            <a:r>
              <a:rPr lang="tr-TR" sz="1600" baseline="-25000" dirty="0">
                <a:latin typeface="Times New Roman" pitchFamily="18" charset="0"/>
                <a:cs typeface="Times New Roman" pitchFamily="18" charset="0"/>
              </a:rPr>
              <a:t>DN</a:t>
            </a:r>
            <a:r>
              <a:rPr lang="en-US" sz="1600" dirty="0">
                <a:latin typeface="Times New Roman" pitchFamily="18" charset="0"/>
                <a:cs typeface="Times New Roman" pitchFamily="18" charset="0"/>
              </a:rPr>
              <a:t> = </a:t>
            </a:r>
            <a:r>
              <a:rPr lang="tr-TR" sz="1600" dirty="0">
                <a:latin typeface="Times New Roman" pitchFamily="18" charset="0"/>
                <a:cs typeface="Times New Roman" pitchFamily="18" charset="0"/>
              </a:rPr>
              <a:t> </a:t>
            </a:r>
            <a:r>
              <a:rPr lang="en-US" sz="1600" dirty="0">
                <a:latin typeface="Times New Roman" pitchFamily="18" charset="0"/>
                <a:cs typeface="Times New Roman" pitchFamily="18" charset="0"/>
              </a:rPr>
              <a:t>K</a:t>
            </a:r>
            <a:r>
              <a:rPr lang="tr-TR" sz="1600" baseline="-25000" dirty="0">
                <a:latin typeface="Times New Roman" pitchFamily="18" charset="0"/>
                <a:cs typeface="Times New Roman" pitchFamily="18" charset="0"/>
              </a:rPr>
              <a:t>DN</a:t>
            </a:r>
            <a:r>
              <a:rPr lang="tr-TR" sz="1600" dirty="0">
                <a:latin typeface="Times New Roman" pitchFamily="18" charset="0"/>
                <a:cs typeface="Times New Roman" pitchFamily="18" charset="0"/>
              </a:rPr>
              <a:t> x</a:t>
            </a:r>
            <a:r>
              <a:rPr lang="en-US" sz="1600" dirty="0">
                <a:latin typeface="Times New Roman" pitchFamily="18" charset="0"/>
                <a:cs typeface="Times New Roman" pitchFamily="18" charset="0"/>
              </a:rPr>
              <a:t> m = 1.86°C m</a:t>
            </a:r>
            <a:r>
              <a:rPr lang="en-US" sz="1600" baseline="30000" dirty="0">
                <a:latin typeface="Times New Roman" pitchFamily="18" charset="0"/>
                <a:cs typeface="Times New Roman" pitchFamily="18" charset="0"/>
              </a:rPr>
              <a:t>-1</a:t>
            </a:r>
            <a:r>
              <a:rPr lang="en-US" sz="1600" dirty="0">
                <a:latin typeface="Times New Roman" pitchFamily="18" charset="0"/>
                <a:cs typeface="Times New Roman" pitchFamily="18" charset="0"/>
              </a:rPr>
              <a:t> </a:t>
            </a:r>
            <a:r>
              <a:rPr lang="tr-TR" sz="1600" dirty="0">
                <a:latin typeface="Times New Roman" pitchFamily="18" charset="0"/>
                <a:cs typeface="Times New Roman" pitchFamily="18" charset="0"/>
              </a:rPr>
              <a:t>x </a:t>
            </a:r>
            <a:r>
              <a:rPr lang="en-US" sz="1600" dirty="0">
                <a:latin typeface="Times New Roman" pitchFamily="18" charset="0"/>
                <a:cs typeface="Times New Roman" pitchFamily="18" charset="0"/>
              </a:rPr>
              <a:t> 0.0100 m = 0.0186°C </a:t>
            </a:r>
          </a:p>
          <a:p>
            <a:pPr eaLnBrk="1" hangingPunct="1">
              <a:lnSpc>
                <a:spcPct val="150000"/>
              </a:lnSpc>
              <a:buNone/>
            </a:pPr>
            <a:r>
              <a:rPr lang="en-US" sz="1600" dirty="0" err="1">
                <a:latin typeface="Times New Roman" pitchFamily="18" charset="0"/>
                <a:cs typeface="Times New Roman" pitchFamily="18" charset="0"/>
              </a:rPr>
              <a:t>İkisi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için</a:t>
            </a:r>
            <a:r>
              <a:rPr lang="en-US" sz="1600" dirty="0">
                <a:latin typeface="Times New Roman" pitchFamily="18" charset="0"/>
                <a:cs typeface="Times New Roman" pitchFamily="18" charset="0"/>
              </a:rPr>
              <a:t> de -0.0186°C dir. </a:t>
            </a:r>
            <a:r>
              <a:rPr lang="en-US" sz="1600" dirty="0" err="1">
                <a:latin typeface="Times New Roman" pitchFamily="18" charset="0"/>
                <a:cs typeface="Times New Roman" pitchFamily="18" charset="0"/>
              </a:rPr>
              <a:t>Ancak</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deneysel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olarak</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gözlenen</a:t>
            </a:r>
            <a:endParaRPr lang="en-US" sz="1600" dirty="0">
              <a:latin typeface="Times New Roman" pitchFamily="18" charset="0"/>
              <a:cs typeface="Times New Roman" pitchFamily="18" charset="0"/>
            </a:endParaRPr>
          </a:p>
          <a:p>
            <a:pPr eaLnBrk="1" hangingPunct="1">
              <a:lnSpc>
                <a:spcPct val="150000"/>
              </a:lnSpc>
              <a:buNone/>
            </a:pPr>
            <a:r>
              <a:rPr lang="en-US" sz="1600" dirty="0" err="1">
                <a:latin typeface="Times New Roman" pitchFamily="18" charset="0"/>
                <a:cs typeface="Times New Roman" pitchFamily="18" charset="0"/>
              </a:rPr>
              <a:t>Üre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için</a:t>
            </a:r>
            <a:r>
              <a:rPr lang="en-US" sz="1600" dirty="0">
                <a:latin typeface="Times New Roman" pitchFamily="18" charset="0"/>
                <a:cs typeface="Times New Roman" pitchFamily="18" charset="0"/>
              </a:rPr>
              <a:t> =  -0.0186°C</a:t>
            </a:r>
            <a:r>
              <a:rPr lang="tr-TR"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NaCl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için</a:t>
            </a:r>
            <a:r>
              <a:rPr lang="en-US" sz="1600" dirty="0">
                <a:latin typeface="Times New Roman" pitchFamily="18" charset="0"/>
                <a:cs typeface="Times New Roman" pitchFamily="18" charset="0"/>
              </a:rPr>
              <a:t> =  -0.0361°C dir. </a:t>
            </a:r>
            <a:r>
              <a:rPr lang="en-US" sz="1600" dirty="0" err="1">
                <a:solidFill>
                  <a:srgbClr val="FF0000"/>
                </a:solidFill>
                <a:latin typeface="Times New Roman" pitchFamily="18" charset="0"/>
                <a:cs typeface="Times New Roman" pitchFamily="18" charset="0"/>
              </a:rPr>
              <a:t>Neden</a:t>
            </a:r>
            <a:r>
              <a:rPr lang="en-US" sz="1600" dirty="0">
                <a:solidFill>
                  <a:srgbClr val="FF0000"/>
                </a:solidFill>
                <a:latin typeface="Times New Roman" pitchFamily="18" charset="0"/>
                <a:cs typeface="Times New Roman" pitchFamily="18" charset="0"/>
              </a:rPr>
              <a:t>?</a:t>
            </a:r>
          </a:p>
          <a:p>
            <a:pPr eaLnBrk="1" hangingPunct="1">
              <a:lnSpc>
                <a:spcPct val="150000"/>
              </a:lnSpc>
              <a:buNone/>
            </a:pPr>
            <a:r>
              <a:rPr lang="en-US" sz="1600" dirty="0" err="1">
                <a:latin typeface="Times New Roman" pitchFamily="18" charset="0"/>
                <a:cs typeface="Times New Roman" pitchFamily="18" charset="0"/>
              </a:rPr>
              <a:t>NaCl</a:t>
            </a:r>
            <a:r>
              <a:rPr lang="en-US" sz="1600" dirty="0">
                <a:latin typeface="Times New Roman" pitchFamily="18" charset="0"/>
                <a:cs typeface="Times New Roman" pitchFamily="18" charset="0"/>
              </a:rPr>
              <a:t>(k) →  Na</a:t>
            </a:r>
            <a:r>
              <a:rPr lang="en-US" sz="1600" baseline="30000" dirty="0">
                <a:latin typeface="Times New Roman" pitchFamily="18" charset="0"/>
                <a:cs typeface="Times New Roman" pitchFamily="18" charset="0"/>
              </a:rPr>
              <a:t>+</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suda</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Cl</a:t>
            </a:r>
            <a:r>
              <a:rPr lang="en-US" sz="1600" baseline="30000" dirty="0">
                <a:latin typeface="Times New Roman" pitchFamily="18" charset="0"/>
                <a:cs typeface="Times New Roman" pitchFamily="18" charset="0"/>
              </a:rPr>
              <a:t>-</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suda</a:t>
            </a:r>
            <a:r>
              <a:rPr lang="en-US" sz="1600" dirty="0">
                <a:latin typeface="Times New Roman" pitchFamily="18" charset="0"/>
                <a:cs typeface="Times New Roman" pitchFamily="18" charset="0"/>
              </a:rPr>
              <a:t>)</a:t>
            </a:r>
            <a:endParaRPr lang="tr-TR" sz="1600" dirty="0">
              <a:latin typeface="Times New Roman" pitchFamily="18" charset="0"/>
              <a:cs typeface="Times New Roman" pitchFamily="18" charset="0"/>
            </a:endParaRPr>
          </a:p>
          <a:p>
            <a:pPr eaLnBrk="1" hangingPunct="1">
              <a:lnSpc>
                <a:spcPct val="150000"/>
              </a:lnSpc>
              <a:buNone/>
            </a:pPr>
            <a:r>
              <a:rPr lang="en-US" sz="1600" dirty="0" err="1">
                <a:latin typeface="Times New Roman" pitchFamily="18" charset="0"/>
                <a:cs typeface="Times New Roman" pitchFamily="18" charset="0"/>
              </a:rPr>
              <a:t>NaCl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suda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çözündüğünde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iki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iyon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oluşturur</a:t>
            </a:r>
            <a:endParaRPr lang="en-US" sz="1600" dirty="0">
              <a:latin typeface="Times New Roman" pitchFamily="18" charset="0"/>
              <a:cs typeface="Times New Roman" pitchFamily="18" charset="0"/>
            </a:endParaRPr>
          </a:p>
          <a:p>
            <a:pPr eaLnBrk="1" hangingPunct="1">
              <a:lnSpc>
                <a:spcPct val="150000"/>
              </a:lnSpc>
              <a:buNone/>
            </a:pPr>
            <a:r>
              <a:rPr lang="en-US" sz="1600" dirty="0">
                <a:latin typeface="Times New Roman" pitchFamily="18" charset="0"/>
                <a:cs typeface="Times New Roman" pitchFamily="18" charset="0"/>
              </a:rPr>
              <a:t>O </a:t>
            </a:r>
            <a:r>
              <a:rPr lang="en-US" sz="1600" dirty="0" err="1">
                <a:latin typeface="Times New Roman" pitchFamily="18" charset="0"/>
                <a:cs typeface="Times New Roman" pitchFamily="18" charset="0"/>
              </a:rPr>
              <a:t>halde</a:t>
            </a:r>
            <a:r>
              <a:rPr lang="en-US" sz="1600" dirty="0">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neden</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iki</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katı</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değil</a:t>
            </a:r>
            <a:r>
              <a:rPr lang="en-US" sz="1600" dirty="0">
                <a:solidFill>
                  <a:srgbClr val="FF0000"/>
                </a:solidFill>
                <a:latin typeface="Times New Roman" pitchFamily="18" charset="0"/>
                <a:cs typeface="Times New Roman" pitchFamily="18" charset="0"/>
              </a:rPr>
              <a:t>?</a:t>
            </a:r>
            <a:endParaRPr lang="tr-TR" sz="1600" dirty="0">
              <a:solidFill>
                <a:srgbClr val="FF0000"/>
              </a:solidFill>
              <a:latin typeface="Times New Roman" pitchFamily="18" charset="0"/>
              <a:cs typeface="Times New Roman" pitchFamily="18" charset="0"/>
            </a:endParaRPr>
          </a:p>
          <a:p>
            <a:pPr eaLnBrk="1" hangingPunct="1">
              <a:lnSpc>
                <a:spcPct val="150000"/>
              </a:lnSpc>
              <a:buNone/>
            </a:pPr>
            <a:r>
              <a:rPr lang="tr-TR" sz="1600" dirty="0">
                <a:latin typeface="Times New Roman" pitchFamily="18" charset="0"/>
                <a:cs typeface="Times New Roman" pitchFamily="18" charset="0"/>
              </a:rPr>
              <a:t>Ölçülen donma noktası ve beklenen donma noktası oranı İ olmak üzere</a:t>
            </a:r>
          </a:p>
          <a:p>
            <a:pPr eaLnBrk="1" hangingPunct="1">
              <a:lnSpc>
                <a:spcPct val="150000"/>
              </a:lnSpc>
              <a:buNone/>
            </a:pPr>
            <a:r>
              <a:rPr lang="tr-TR" sz="1600" dirty="0">
                <a:latin typeface="Times New Roman" pitchFamily="18" charset="0"/>
                <a:cs typeface="Times New Roman" pitchFamily="18" charset="0"/>
              </a:rPr>
              <a:t>İ = </a:t>
            </a:r>
            <a:r>
              <a:rPr lang="en-US" sz="1600" dirty="0" err="1">
                <a:latin typeface="Times New Roman" pitchFamily="18" charset="0"/>
                <a:cs typeface="Times New Roman" pitchFamily="18" charset="0"/>
              </a:rPr>
              <a:t>van’t</a:t>
            </a:r>
            <a:r>
              <a:rPr lang="en-US" sz="1600" dirty="0">
                <a:latin typeface="Times New Roman" pitchFamily="18" charset="0"/>
                <a:cs typeface="Times New Roman" pitchFamily="18" charset="0"/>
              </a:rPr>
              <a:t> Hoff</a:t>
            </a:r>
            <a:r>
              <a:rPr lang="tr-TR" sz="1600" dirty="0">
                <a:latin typeface="Times New Roman" pitchFamily="18" charset="0"/>
                <a:cs typeface="Times New Roman" pitchFamily="18" charset="0"/>
              </a:rPr>
              <a:t> Faktörü olarak tanımlanır ve İyonlaşma Derecesini ifade eder</a:t>
            </a:r>
          </a:p>
          <a:p>
            <a:pPr eaLnBrk="1" hangingPunct="1">
              <a:lnSpc>
                <a:spcPct val="150000"/>
              </a:lnSpc>
              <a:buNone/>
            </a:pPr>
            <a:r>
              <a:rPr lang="tr-TR" sz="1600" dirty="0">
                <a:latin typeface="Times New Roman" pitchFamily="18" charset="0"/>
                <a:cs typeface="Times New Roman" pitchFamily="18" charset="0"/>
              </a:rPr>
              <a:t>İ = 1 Elektrolit olmayan Çözeltiler (Üre , Şeker)</a:t>
            </a:r>
          </a:p>
          <a:p>
            <a:pPr eaLnBrk="1" hangingPunct="1">
              <a:lnSpc>
                <a:spcPct val="150000"/>
              </a:lnSpc>
              <a:buNone/>
            </a:pPr>
            <a:r>
              <a:rPr lang="tr-TR" sz="1600" dirty="0">
                <a:latin typeface="Times New Roman" pitchFamily="18" charset="0"/>
                <a:cs typeface="Times New Roman" pitchFamily="18" charset="0"/>
              </a:rPr>
              <a:t>İ </a:t>
            </a:r>
            <a:r>
              <a:rPr lang="en-US" sz="1600" dirty="0">
                <a:latin typeface="Times New Roman" pitchFamily="18" charset="0"/>
                <a:cs typeface="Times New Roman" pitchFamily="18" charset="0"/>
              </a:rPr>
              <a:t>≠</a:t>
            </a:r>
            <a:r>
              <a:rPr lang="tr-TR" sz="1600" dirty="0">
                <a:latin typeface="Times New Roman" pitchFamily="18" charset="0"/>
                <a:cs typeface="Times New Roman" pitchFamily="18" charset="0"/>
              </a:rPr>
              <a:t> 1 Elektrolit  Çözeltiler</a:t>
            </a:r>
          </a:p>
        </p:txBody>
      </p:sp>
      <p:sp>
        <p:nvSpPr>
          <p:cNvPr id="4" name="3 Slayt Numarası Yer Tutucusu"/>
          <p:cNvSpPr>
            <a:spLocks noGrp="1"/>
          </p:cNvSpPr>
          <p:nvPr>
            <p:ph type="sldNum" sz="quarter" idx="12"/>
          </p:nvPr>
        </p:nvSpPr>
        <p:spPr/>
        <p:txBody>
          <a:bodyPr/>
          <a:lstStyle/>
          <a:p>
            <a:pPr>
              <a:defRPr/>
            </a:pPr>
            <a:fld id="{047448C6-AA43-42F6-9D39-431D5430FCC7}" type="slidenum">
              <a:rPr lang="tr-TR" smtClean="0"/>
              <a:pPr>
                <a:defRPr/>
              </a:pPr>
              <a:t>80</a:t>
            </a:fld>
            <a:endParaRPr lang="tr-TR"/>
          </a:p>
        </p:txBody>
      </p:sp>
    </p:spTree>
    <p:extLst>
      <p:ext uri="{BB962C8B-B14F-4D97-AF65-F5344CB8AC3E}">
        <p14:creationId xmlns:p14="http://schemas.microsoft.com/office/powerpoint/2010/main" val="4406213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13"/>
          <p:cNvGraphicFramePr>
            <a:graphicFrameLocks noChangeAspect="1"/>
          </p:cNvGraphicFramePr>
          <p:nvPr/>
        </p:nvGraphicFramePr>
        <p:xfrm>
          <a:off x="1857356" y="3286124"/>
          <a:ext cx="6096000" cy="1466850"/>
        </p:xfrm>
        <a:graphic>
          <a:graphicData uri="http://schemas.openxmlformats.org/presentationml/2006/ole">
            <mc:AlternateContent xmlns:mc="http://schemas.openxmlformats.org/markup-compatibility/2006">
              <mc:Choice xmlns:v="urn:schemas-microsoft-com:vml" Requires="v">
                <p:oleObj spid="_x0000_s1029" name="Bit Eşlem Resmi" r:id="rId3" imgW="9180952" imgH="2209524" progId="PBrush">
                  <p:embed/>
                </p:oleObj>
              </mc:Choice>
              <mc:Fallback>
                <p:oleObj name="Bit Eşlem Resmi" r:id="rId3" imgW="9180952" imgH="220952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56" y="3286124"/>
                        <a:ext cx="60960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12 Slayt Numarası Yer Tutucusu"/>
          <p:cNvSpPr>
            <a:spLocks noGrp="1"/>
          </p:cNvSpPr>
          <p:nvPr>
            <p:ph type="sldNum" sz="quarter" idx="12"/>
          </p:nvPr>
        </p:nvSpPr>
        <p:spPr/>
        <p:txBody>
          <a:bodyPr/>
          <a:lstStyle/>
          <a:p>
            <a:pPr>
              <a:defRPr/>
            </a:pPr>
            <a:fld id="{B6165E91-452C-418D-A326-86756945CF5E}" type="slidenum">
              <a:rPr lang="tr-TR" smtClean="0"/>
              <a:pPr>
                <a:defRPr/>
              </a:pPr>
              <a:t>81</a:t>
            </a:fld>
            <a:endParaRPr lang="tr-TR"/>
          </a:p>
        </p:txBody>
      </p:sp>
      <p:pic>
        <p:nvPicPr>
          <p:cNvPr id="3075" name="Picture 3"/>
          <p:cNvPicPr>
            <a:picLocks noChangeAspect="1" noChangeArrowheads="1"/>
          </p:cNvPicPr>
          <p:nvPr/>
        </p:nvPicPr>
        <p:blipFill>
          <a:blip r:embed="rId5" cstate="print"/>
          <a:srcRect/>
          <a:stretch>
            <a:fillRect/>
          </a:stretch>
        </p:blipFill>
        <p:spPr bwMode="auto">
          <a:xfrm>
            <a:off x="1928794" y="1785926"/>
            <a:ext cx="5381663" cy="857256"/>
          </a:xfrm>
          <a:prstGeom prst="rect">
            <a:avLst/>
          </a:prstGeom>
          <a:noFill/>
          <a:ln w="9525">
            <a:noFill/>
            <a:miter lim="800000"/>
            <a:headEnd/>
            <a:tailEnd/>
          </a:ln>
        </p:spPr>
      </p:pic>
    </p:spTree>
    <p:extLst>
      <p:ext uri="{BB962C8B-B14F-4D97-AF65-F5344CB8AC3E}">
        <p14:creationId xmlns:p14="http://schemas.microsoft.com/office/powerpoint/2010/main" val="3879503073"/>
      </p:ext>
    </p:extLst>
  </p:cSld>
  <p:clrMapOvr>
    <a:masterClrMapping/>
  </p:clrMapOvr>
  <p:transition spd="slow">
    <p:wheel spokes="1"/>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5"/>
          <p:cNvSpPr>
            <a:spLocks noGrp="1"/>
          </p:cNvSpPr>
          <p:nvPr>
            <p:ph type="title"/>
          </p:nvPr>
        </p:nvSpPr>
        <p:spPr>
          <a:xfrm>
            <a:off x="500034" y="357166"/>
            <a:ext cx="8229600" cy="571504"/>
          </a:xfrm>
        </p:spPr>
        <p:txBody>
          <a:bodyPr>
            <a:normAutofit fontScale="90000"/>
          </a:bodyPr>
          <a:lstStyle/>
          <a:p>
            <a:pPr algn="l" eaLnBrk="1" hangingPunct="1">
              <a:lnSpc>
                <a:spcPct val="150000"/>
              </a:lnSpc>
            </a:pPr>
            <a:r>
              <a:rPr lang="tr-TR" sz="2400" dirty="0">
                <a:solidFill>
                  <a:schemeClr val="tx1"/>
                </a:solidFill>
                <a:latin typeface="Times New Roman" pitchFamily="18" charset="0"/>
                <a:cs typeface="Times New Roman" pitchFamily="18" charset="0"/>
              </a:rPr>
              <a:t>Aktiflik (etkin derişim)</a:t>
            </a:r>
          </a:p>
        </p:txBody>
      </p:sp>
      <p:graphicFrame>
        <p:nvGraphicFramePr>
          <p:cNvPr id="4098" name="Object 4"/>
          <p:cNvGraphicFramePr>
            <a:graphicFrameLocks noGrp="1" noChangeAspect="1"/>
          </p:cNvGraphicFramePr>
          <p:nvPr>
            <p:ph sz="half" idx="1"/>
          </p:nvPr>
        </p:nvGraphicFramePr>
        <p:xfrm>
          <a:off x="5286375" y="2428875"/>
          <a:ext cx="3214688" cy="3155950"/>
        </p:xfrm>
        <a:graphic>
          <a:graphicData uri="http://schemas.openxmlformats.org/presentationml/2006/ole">
            <mc:AlternateContent xmlns:mc="http://schemas.openxmlformats.org/markup-compatibility/2006">
              <mc:Choice xmlns:v="urn:schemas-microsoft-com:vml" Requires="v">
                <p:oleObj spid="_x0000_s2053" name="Bit Eşlem Resmi" r:id="rId3" imgW="5723810" imgH="5619048" progId="PBrush">
                  <p:embed/>
                </p:oleObj>
              </mc:Choice>
              <mc:Fallback>
                <p:oleObj name="Bit Eşlem Resmi" r:id="rId3" imgW="5723810" imgH="561904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75" y="2428875"/>
                        <a:ext cx="3214688" cy="315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4 İçerik Yer Tutucusu"/>
          <p:cNvSpPr>
            <a:spLocks noGrp="1"/>
          </p:cNvSpPr>
          <p:nvPr>
            <p:ph sz="half" idx="2"/>
          </p:nvPr>
        </p:nvSpPr>
        <p:spPr>
          <a:xfrm>
            <a:off x="214282" y="1428736"/>
            <a:ext cx="4429156" cy="4792030"/>
          </a:xfrm>
        </p:spPr>
        <p:txBody>
          <a:bodyPr/>
          <a:lstStyle/>
          <a:p>
            <a:pPr>
              <a:lnSpc>
                <a:spcPct val="150000"/>
              </a:lnSpc>
              <a:buNone/>
            </a:pPr>
            <a:r>
              <a:rPr lang="tr-TR" sz="2800" dirty="0">
                <a:latin typeface="Times New Roman" pitchFamily="18" charset="0"/>
                <a:cs typeface="Times New Roman" pitchFamily="18" charset="0"/>
              </a:rPr>
              <a:t>	</a:t>
            </a:r>
            <a:r>
              <a:rPr lang="tr-TR" sz="1600" dirty="0">
                <a:latin typeface="Times New Roman" pitchFamily="18" charset="0"/>
                <a:cs typeface="Times New Roman" pitchFamily="18" charset="0"/>
              </a:rPr>
              <a:t>Derişik çözeltide iyon kümeleri tek tanecik gibi davranır etkin derişim azalır. Yani tanecik sayısı azalır. Çözelti seyreldikçe iyonların etkileşmesi azalır.</a:t>
            </a:r>
            <a:br>
              <a:rPr lang="tr-TR" sz="1600" dirty="0">
                <a:latin typeface="Times New Roman" pitchFamily="18" charset="0"/>
                <a:cs typeface="Times New Roman" pitchFamily="18" charset="0"/>
              </a:rPr>
            </a:br>
            <a:r>
              <a:rPr lang="tr-TR" sz="1600" dirty="0">
                <a:latin typeface="Times New Roman" pitchFamily="18" charset="0"/>
                <a:cs typeface="Times New Roman" pitchFamily="18" charset="0"/>
              </a:rPr>
              <a:t>Etkin derişim (aktiflik)   </a:t>
            </a:r>
          </a:p>
          <a:p>
            <a:pPr>
              <a:lnSpc>
                <a:spcPct val="150000"/>
              </a:lnSpc>
              <a:buNone/>
            </a:pPr>
            <a:r>
              <a:rPr lang="tr-TR" sz="1600" dirty="0">
                <a:latin typeface="Times New Roman" pitchFamily="18" charset="0"/>
                <a:cs typeface="Times New Roman" pitchFamily="18" charset="0"/>
              </a:rPr>
              <a:t>	a = </a:t>
            </a:r>
            <a:r>
              <a:rPr lang="tr-TR" sz="1600" dirty="0" err="1">
                <a:latin typeface="Times New Roman" pitchFamily="18" charset="0"/>
                <a:cs typeface="Times New Roman" pitchFamily="18" charset="0"/>
              </a:rPr>
              <a:t>fC</a:t>
            </a:r>
            <a:r>
              <a:rPr lang="tr-TR" sz="1600" dirty="0">
                <a:latin typeface="Times New Roman" pitchFamily="18" charset="0"/>
                <a:cs typeface="Times New Roman" pitchFamily="18" charset="0"/>
              </a:rPr>
              <a:t>     </a:t>
            </a:r>
          </a:p>
          <a:p>
            <a:pPr>
              <a:lnSpc>
                <a:spcPct val="150000"/>
              </a:lnSpc>
              <a:buNone/>
            </a:pPr>
            <a:r>
              <a:rPr lang="tr-TR" sz="1600" dirty="0">
                <a:latin typeface="Times New Roman" pitchFamily="18" charset="0"/>
                <a:cs typeface="Times New Roman" pitchFamily="18" charset="0"/>
              </a:rPr>
              <a:t>	f = 0-1 arsı değer alır. </a:t>
            </a:r>
          </a:p>
          <a:p>
            <a:pPr>
              <a:lnSpc>
                <a:spcPct val="150000"/>
              </a:lnSpc>
              <a:buNone/>
            </a:pPr>
            <a:r>
              <a:rPr lang="tr-TR" sz="1600" dirty="0">
                <a:latin typeface="Times New Roman" pitchFamily="18" charset="0"/>
                <a:cs typeface="Times New Roman" pitchFamily="18" charset="0"/>
              </a:rPr>
              <a:t>	Sonsuz seyreltik çözeltide </a:t>
            </a:r>
            <a:br>
              <a:rPr lang="tr-TR" sz="1600" dirty="0">
                <a:latin typeface="Times New Roman" pitchFamily="18" charset="0"/>
                <a:cs typeface="Times New Roman" pitchFamily="18" charset="0"/>
              </a:rPr>
            </a:br>
            <a:r>
              <a:rPr lang="tr-TR" sz="1600" dirty="0">
                <a:latin typeface="Times New Roman" pitchFamily="18" charset="0"/>
                <a:cs typeface="Times New Roman" pitchFamily="18" charset="0"/>
              </a:rPr>
              <a:t>f = 1 ve a = C olur.  (f: aktiflik katsayısı)</a:t>
            </a:r>
          </a:p>
          <a:p>
            <a:endParaRPr lang="tr-TR" i="1" dirty="0"/>
          </a:p>
        </p:txBody>
      </p:sp>
      <p:sp>
        <p:nvSpPr>
          <p:cNvPr id="4" name="3 Slayt Numarası Yer Tutucusu"/>
          <p:cNvSpPr>
            <a:spLocks noGrp="1"/>
          </p:cNvSpPr>
          <p:nvPr>
            <p:ph type="sldNum" sz="quarter" idx="12"/>
          </p:nvPr>
        </p:nvSpPr>
        <p:spPr/>
        <p:txBody>
          <a:bodyPr/>
          <a:lstStyle/>
          <a:p>
            <a:pPr>
              <a:defRPr/>
            </a:pPr>
            <a:fld id="{047448C6-AA43-42F6-9D39-431D5430FCC7}" type="slidenum">
              <a:rPr lang="tr-TR" smtClean="0"/>
              <a:pPr>
                <a:defRPr/>
              </a:pPr>
              <a:t>82</a:t>
            </a:fld>
            <a:endParaRPr lang="tr-TR"/>
          </a:p>
        </p:txBody>
      </p:sp>
    </p:spTree>
    <p:extLst>
      <p:ext uri="{BB962C8B-B14F-4D97-AF65-F5344CB8AC3E}">
        <p14:creationId xmlns:p14="http://schemas.microsoft.com/office/powerpoint/2010/main" val="3321384165"/>
      </p:ext>
    </p:extLst>
  </p:cSld>
  <p:clrMapOvr>
    <a:masterClrMapping/>
  </p:clrMapOvr>
  <p:transition spd="slow">
    <p:zoom dir="in"/>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83</a:t>
            </a:fld>
            <a:endParaRPr lang="tr-TR"/>
          </a:p>
        </p:txBody>
      </p:sp>
      <p:sp>
        <p:nvSpPr>
          <p:cNvPr id="61442" name="1 Başlık"/>
          <p:cNvSpPr>
            <a:spLocks noGrp="1"/>
          </p:cNvSpPr>
          <p:nvPr>
            <p:ph type="title" idx="4294967295"/>
          </p:nvPr>
        </p:nvSpPr>
        <p:spPr>
          <a:xfrm>
            <a:off x="914400" y="214313"/>
            <a:ext cx="8229600" cy="571500"/>
          </a:xfrm>
        </p:spPr>
        <p:txBody>
          <a:bodyPr>
            <a:normAutofit/>
          </a:bodyPr>
          <a:lstStyle/>
          <a:p>
            <a:pPr algn="l" eaLnBrk="1" hangingPunct="1"/>
            <a:r>
              <a:rPr lang="tr-TR" sz="2400" dirty="0">
                <a:solidFill>
                  <a:srgbClr val="FF0000"/>
                </a:solidFill>
                <a:latin typeface="Times New Roman" pitchFamily="18" charset="0"/>
                <a:cs typeface="Times New Roman" pitchFamily="18" charset="0"/>
              </a:rPr>
              <a:t>Örnek</a:t>
            </a:r>
          </a:p>
        </p:txBody>
      </p:sp>
      <p:sp>
        <p:nvSpPr>
          <p:cNvPr id="3" name="2 İçerik Yer Tutucusu"/>
          <p:cNvSpPr>
            <a:spLocks noGrp="1"/>
          </p:cNvSpPr>
          <p:nvPr>
            <p:ph idx="4294967295"/>
          </p:nvPr>
        </p:nvSpPr>
        <p:spPr>
          <a:xfrm>
            <a:off x="0" y="928688"/>
            <a:ext cx="8158163" cy="5500687"/>
          </a:xfrm>
        </p:spPr>
        <p:txBody>
          <a:bodyPr rtlCol="0">
            <a:normAutofit fontScale="77500" lnSpcReduction="20000"/>
          </a:bodyPr>
          <a:lstStyle/>
          <a:p>
            <a:pPr eaLnBrk="1" fontAlgn="auto" hangingPunct="1">
              <a:lnSpc>
                <a:spcPct val="170000"/>
              </a:lnSpc>
              <a:spcAft>
                <a:spcPts val="0"/>
              </a:spcAft>
              <a:buFont typeface="Arial" pitchFamily="34" charset="0"/>
              <a:buNone/>
              <a:defRPr/>
            </a:pPr>
            <a:r>
              <a:rPr lang="tr-TR" kern="1200" baseline="30000" dirty="0"/>
              <a:t>	</a:t>
            </a:r>
            <a:r>
              <a:rPr lang="tr-TR" sz="2100" kern="1200" dirty="0">
                <a:latin typeface="Times New Roman" pitchFamily="18" charset="0"/>
                <a:cs typeface="Times New Roman" pitchFamily="18" charset="0"/>
              </a:rPr>
              <a:t>Soru : 0,02 m HA zayıf asit çözeltisinin donma noktası – 0,0385 </a:t>
            </a:r>
            <a:r>
              <a:rPr lang="tr-TR" sz="2100" kern="1200" baseline="30000" dirty="0">
                <a:latin typeface="Times New Roman" pitchFamily="18" charset="0"/>
                <a:cs typeface="Times New Roman" pitchFamily="18" charset="0"/>
              </a:rPr>
              <a:t>O</a:t>
            </a:r>
            <a:r>
              <a:rPr lang="tr-TR" sz="2100" kern="1200" dirty="0">
                <a:latin typeface="Times New Roman" pitchFamily="18" charset="0"/>
                <a:cs typeface="Times New Roman" pitchFamily="18" charset="0"/>
              </a:rPr>
              <a:t>C </a:t>
            </a:r>
            <a:r>
              <a:rPr lang="tr-TR" sz="2100" kern="1200" dirty="0" err="1">
                <a:latin typeface="Times New Roman" pitchFamily="18" charset="0"/>
                <a:cs typeface="Times New Roman" pitchFamily="18" charset="0"/>
              </a:rPr>
              <a:t>dir</a:t>
            </a:r>
            <a:r>
              <a:rPr lang="tr-TR" sz="2100" kern="1200" dirty="0">
                <a:latin typeface="Times New Roman" pitchFamily="18" charset="0"/>
                <a:cs typeface="Times New Roman" pitchFamily="18" charset="0"/>
              </a:rPr>
              <a:t>. Bu </a:t>
            </a:r>
            <a:r>
              <a:rPr lang="tr-TR" sz="2100" kern="1200" dirty="0" err="1">
                <a:latin typeface="Times New Roman" pitchFamily="18" charset="0"/>
                <a:cs typeface="Times New Roman" pitchFamily="18" charset="0"/>
              </a:rPr>
              <a:t>asitin</a:t>
            </a:r>
            <a:r>
              <a:rPr lang="tr-TR" sz="2100" kern="1200" dirty="0">
                <a:latin typeface="Times New Roman" pitchFamily="18" charset="0"/>
                <a:cs typeface="Times New Roman" pitchFamily="18" charset="0"/>
              </a:rPr>
              <a:t> iyonlaşma yüzdesi nedir?</a:t>
            </a:r>
          </a:p>
          <a:p>
            <a:pPr eaLnBrk="1" fontAlgn="auto" hangingPunct="1">
              <a:lnSpc>
                <a:spcPct val="170000"/>
              </a:lnSpc>
              <a:spcAft>
                <a:spcPts val="0"/>
              </a:spcAft>
              <a:buFont typeface="Arial" pitchFamily="34" charset="0"/>
              <a:buNone/>
              <a:defRPr/>
            </a:pPr>
            <a:r>
              <a:rPr lang="tr-TR" sz="2100" dirty="0">
                <a:latin typeface="Times New Roman" pitchFamily="18" charset="0"/>
                <a:cs typeface="Times New Roman" pitchFamily="18" charset="0"/>
              </a:rPr>
              <a:t>	∆T </a:t>
            </a:r>
            <a:r>
              <a:rPr lang="tr-TR" sz="2100" baseline="-25000" dirty="0">
                <a:latin typeface="Times New Roman" pitchFamily="18" charset="0"/>
                <a:cs typeface="Times New Roman" pitchFamily="18" charset="0"/>
              </a:rPr>
              <a:t>teorik</a:t>
            </a:r>
            <a:r>
              <a:rPr lang="tr-TR" sz="2100" dirty="0">
                <a:latin typeface="Times New Roman" pitchFamily="18" charset="0"/>
                <a:cs typeface="Times New Roman" pitchFamily="18" charset="0"/>
              </a:rPr>
              <a:t> = </a:t>
            </a:r>
            <a:r>
              <a:rPr lang="tr-TR" sz="2100" dirty="0" err="1">
                <a:latin typeface="Times New Roman" pitchFamily="18" charset="0"/>
                <a:cs typeface="Times New Roman" pitchFamily="18" charset="0"/>
              </a:rPr>
              <a:t>K</a:t>
            </a:r>
            <a:r>
              <a:rPr lang="tr-TR" sz="2100" baseline="-25000" dirty="0" err="1">
                <a:latin typeface="Times New Roman" pitchFamily="18" charset="0"/>
                <a:cs typeface="Times New Roman" pitchFamily="18" charset="0"/>
              </a:rPr>
              <a:t>dn</a:t>
            </a:r>
            <a:r>
              <a:rPr lang="tr-TR" sz="2100" dirty="0">
                <a:latin typeface="Times New Roman" pitchFamily="18" charset="0"/>
                <a:cs typeface="Times New Roman" pitchFamily="18" charset="0"/>
              </a:rPr>
              <a:t> x m = 1,86 x 0,02 = 0,0372 </a:t>
            </a:r>
            <a:r>
              <a:rPr lang="tr-TR" sz="2100" baseline="30000" dirty="0">
                <a:latin typeface="Times New Roman" pitchFamily="18" charset="0"/>
                <a:cs typeface="Times New Roman" pitchFamily="18" charset="0"/>
              </a:rPr>
              <a:t>O</a:t>
            </a:r>
            <a:r>
              <a:rPr lang="tr-TR" sz="2100" dirty="0">
                <a:latin typeface="Times New Roman" pitchFamily="18" charset="0"/>
                <a:cs typeface="Times New Roman" pitchFamily="18" charset="0"/>
              </a:rPr>
              <a:t>C</a:t>
            </a:r>
          </a:p>
          <a:p>
            <a:pPr>
              <a:lnSpc>
                <a:spcPct val="170000"/>
              </a:lnSpc>
              <a:buNone/>
              <a:defRPr/>
            </a:pPr>
            <a:r>
              <a:rPr lang="tr-TR" sz="2100" dirty="0">
                <a:latin typeface="Times New Roman" pitchFamily="18" charset="0"/>
                <a:cs typeface="Times New Roman" pitchFamily="18" charset="0"/>
              </a:rPr>
              <a:t>	 ∆T</a:t>
            </a:r>
            <a:r>
              <a:rPr lang="tr-TR" sz="2100" baseline="-25000" dirty="0">
                <a:latin typeface="Times New Roman" pitchFamily="18" charset="0"/>
                <a:cs typeface="Times New Roman" pitchFamily="18" charset="0"/>
              </a:rPr>
              <a:t> deney </a:t>
            </a:r>
            <a:r>
              <a:rPr lang="tr-TR" sz="2100" dirty="0">
                <a:latin typeface="Times New Roman" pitchFamily="18" charset="0"/>
                <a:cs typeface="Times New Roman" pitchFamily="18" charset="0"/>
              </a:rPr>
              <a:t>= 0,0385 </a:t>
            </a:r>
            <a:r>
              <a:rPr lang="tr-TR" sz="2100" baseline="30000" dirty="0">
                <a:latin typeface="Times New Roman" pitchFamily="18" charset="0"/>
                <a:cs typeface="Times New Roman" pitchFamily="18" charset="0"/>
              </a:rPr>
              <a:t>O</a:t>
            </a:r>
            <a:r>
              <a:rPr lang="tr-TR" sz="2100" dirty="0">
                <a:latin typeface="Times New Roman" pitchFamily="18" charset="0"/>
                <a:cs typeface="Times New Roman" pitchFamily="18" charset="0"/>
              </a:rPr>
              <a:t>C</a:t>
            </a:r>
          </a:p>
          <a:p>
            <a:pPr>
              <a:lnSpc>
                <a:spcPct val="170000"/>
              </a:lnSpc>
              <a:buNone/>
              <a:defRPr/>
            </a:pPr>
            <a:r>
              <a:rPr lang="tr-TR" sz="2100" dirty="0">
                <a:latin typeface="Times New Roman" pitchFamily="18" charset="0"/>
                <a:cs typeface="Times New Roman" pitchFamily="18" charset="0"/>
              </a:rPr>
              <a:t>	i = ∆T</a:t>
            </a:r>
            <a:r>
              <a:rPr lang="tr-TR" sz="2100" baseline="-25000" dirty="0">
                <a:latin typeface="Times New Roman" pitchFamily="18" charset="0"/>
                <a:cs typeface="Times New Roman" pitchFamily="18" charset="0"/>
              </a:rPr>
              <a:t> deney </a:t>
            </a:r>
            <a:r>
              <a:rPr lang="tr-TR" sz="2100" dirty="0">
                <a:latin typeface="Times New Roman" pitchFamily="18" charset="0"/>
                <a:cs typeface="Times New Roman" pitchFamily="18" charset="0"/>
              </a:rPr>
              <a:t> / ∆T</a:t>
            </a:r>
            <a:r>
              <a:rPr lang="tr-TR" sz="2100" baseline="-25000" dirty="0">
                <a:latin typeface="Times New Roman" pitchFamily="18" charset="0"/>
                <a:cs typeface="Times New Roman" pitchFamily="18" charset="0"/>
              </a:rPr>
              <a:t> teorik</a:t>
            </a:r>
            <a:r>
              <a:rPr lang="tr-TR" sz="2100" dirty="0">
                <a:latin typeface="Times New Roman" pitchFamily="18" charset="0"/>
                <a:cs typeface="Times New Roman" pitchFamily="18" charset="0"/>
              </a:rPr>
              <a:t>  = 1,035  (i  toplam iyon sayısını ifade eder)</a:t>
            </a:r>
          </a:p>
          <a:p>
            <a:pPr eaLnBrk="1" fontAlgn="auto" hangingPunct="1">
              <a:lnSpc>
                <a:spcPct val="170000"/>
              </a:lnSpc>
              <a:spcAft>
                <a:spcPts val="0"/>
              </a:spcAft>
              <a:buFont typeface="Arial" pitchFamily="34" charset="0"/>
              <a:buNone/>
              <a:defRPr/>
            </a:pPr>
            <a:r>
              <a:rPr lang="tr-TR" sz="2100" dirty="0">
                <a:latin typeface="Times New Roman" pitchFamily="18" charset="0"/>
                <a:cs typeface="Times New Roman" pitchFamily="18" charset="0"/>
              </a:rPr>
              <a:t>	HA  == H</a:t>
            </a:r>
            <a:r>
              <a:rPr lang="tr-TR" sz="2100" baseline="30000" dirty="0">
                <a:latin typeface="Times New Roman" pitchFamily="18" charset="0"/>
                <a:cs typeface="Times New Roman" pitchFamily="18" charset="0"/>
              </a:rPr>
              <a:t>+</a:t>
            </a:r>
            <a:r>
              <a:rPr lang="tr-TR" sz="2100" dirty="0">
                <a:latin typeface="Times New Roman" pitchFamily="18" charset="0"/>
                <a:cs typeface="Times New Roman" pitchFamily="18" charset="0"/>
              </a:rPr>
              <a:t>  +  A</a:t>
            </a:r>
            <a:r>
              <a:rPr lang="tr-TR" sz="2100" baseline="30000" dirty="0">
                <a:latin typeface="Times New Roman" pitchFamily="18" charset="0"/>
                <a:cs typeface="Times New Roman" pitchFamily="18" charset="0"/>
              </a:rPr>
              <a:t>- </a:t>
            </a:r>
            <a:r>
              <a:rPr lang="tr-TR" sz="2100" dirty="0">
                <a:latin typeface="Times New Roman" pitchFamily="18" charset="0"/>
                <a:cs typeface="Times New Roman" pitchFamily="18" charset="0"/>
              </a:rPr>
              <a:t>   1 mol  HA  x kadar iyonlaşırsa toplam iyon</a:t>
            </a:r>
          </a:p>
          <a:p>
            <a:pPr eaLnBrk="1" fontAlgn="auto" hangingPunct="1">
              <a:lnSpc>
                <a:spcPct val="170000"/>
              </a:lnSpc>
              <a:spcAft>
                <a:spcPts val="0"/>
              </a:spcAft>
              <a:buFont typeface="Arial" pitchFamily="34" charset="0"/>
              <a:buNone/>
              <a:defRPr/>
            </a:pPr>
            <a:r>
              <a:rPr lang="tr-TR" sz="2100" dirty="0">
                <a:latin typeface="Times New Roman" pitchFamily="18" charset="0"/>
                <a:cs typeface="Times New Roman" pitchFamily="18" charset="0"/>
              </a:rPr>
              <a:t>	1-x        x     +  x</a:t>
            </a:r>
          </a:p>
          <a:p>
            <a:pPr eaLnBrk="1" fontAlgn="auto" hangingPunct="1">
              <a:lnSpc>
                <a:spcPct val="170000"/>
              </a:lnSpc>
              <a:spcAft>
                <a:spcPts val="0"/>
              </a:spcAft>
              <a:buFont typeface="Arial" pitchFamily="34" charset="0"/>
              <a:buNone/>
              <a:defRPr/>
            </a:pPr>
            <a:r>
              <a:rPr lang="tr-TR" sz="2100" dirty="0">
                <a:latin typeface="Times New Roman" pitchFamily="18" charset="0"/>
                <a:cs typeface="Times New Roman" pitchFamily="18" charset="0"/>
              </a:rPr>
              <a:t>	i = 1-x + x +x = 1 + x = 1,035 </a:t>
            </a:r>
          </a:p>
          <a:p>
            <a:pPr eaLnBrk="1" fontAlgn="auto" hangingPunct="1">
              <a:lnSpc>
                <a:spcPct val="170000"/>
              </a:lnSpc>
              <a:spcAft>
                <a:spcPts val="0"/>
              </a:spcAft>
              <a:buFont typeface="Arial" pitchFamily="34" charset="0"/>
              <a:buNone/>
              <a:defRPr/>
            </a:pPr>
            <a:r>
              <a:rPr lang="tr-TR" sz="2100" dirty="0">
                <a:latin typeface="Times New Roman" pitchFamily="18" charset="0"/>
                <a:cs typeface="Times New Roman" pitchFamily="18" charset="0"/>
              </a:rPr>
              <a:t>	x = 0,035</a:t>
            </a:r>
          </a:p>
          <a:p>
            <a:pPr eaLnBrk="1" fontAlgn="auto" hangingPunct="1">
              <a:lnSpc>
                <a:spcPct val="170000"/>
              </a:lnSpc>
              <a:spcAft>
                <a:spcPts val="0"/>
              </a:spcAft>
              <a:buFont typeface="Arial" pitchFamily="34" charset="0"/>
              <a:buNone/>
              <a:defRPr/>
            </a:pPr>
            <a:r>
              <a:rPr lang="tr-TR" sz="2100" dirty="0">
                <a:latin typeface="Times New Roman" pitchFamily="18" charset="0"/>
                <a:cs typeface="Times New Roman" pitchFamily="18" charset="0"/>
              </a:rPr>
              <a:t>	1 mol HA dan 0,035 iyonlaşırsa</a:t>
            </a:r>
          </a:p>
          <a:p>
            <a:pPr eaLnBrk="1" fontAlgn="auto" hangingPunct="1">
              <a:lnSpc>
                <a:spcPct val="170000"/>
              </a:lnSpc>
              <a:spcAft>
                <a:spcPts val="0"/>
              </a:spcAft>
              <a:buFont typeface="Arial" pitchFamily="34" charset="0"/>
              <a:buNone/>
              <a:defRPr/>
            </a:pPr>
            <a:r>
              <a:rPr lang="tr-TR" sz="2100" dirty="0">
                <a:latin typeface="Times New Roman" pitchFamily="18" charset="0"/>
                <a:cs typeface="Times New Roman" pitchFamily="18" charset="0"/>
              </a:rPr>
              <a:t>	100                     X</a:t>
            </a:r>
          </a:p>
          <a:p>
            <a:pPr eaLnBrk="1" fontAlgn="auto" hangingPunct="1">
              <a:lnSpc>
                <a:spcPct val="170000"/>
              </a:lnSpc>
              <a:spcAft>
                <a:spcPts val="0"/>
              </a:spcAft>
              <a:buFont typeface="Arial" pitchFamily="34" charset="0"/>
              <a:buNone/>
              <a:defRPr/>
            </a:pPr>
            <a:r>
              <a:rPr lang="tr-TR" sz="2100" dirty="0">
                <a:latin typeface="Times New Roman" pitchFamily="18" charset="0"/>
                <a:cs typeface="Times New Roman" pitchFamily="18" charset="0"/>
              </a:rPr>
              <a:t>	--------------------------</a:t>
            </a:r>
          </a:p>
          <a:p>
            <a:pPr eaLnBrk="1" fontAlgn="auto" hangingPunct="1">
              <a:lnSpc>
                <a:spcPct val="170000"/>
              </a:lnSpc>
              <a:spcAft>
                <a:spcPts val="0"/>
              </a:spcAft>
              <a:buFont typeface="Arial" pitchFamily="34" charset="0"/>
              <a:buNone/>
              <a:defRPr/>
            </a:pPr>
            <a:r>
              <a:rPr lang="tr-TR" sz="2100" dirty="0">
                <a:latin typeface="Times New Roman" pitchFamily="18" charset="0"/>
                <a:cs typeface="Times New Roman" pitchFamily="18" charset="0"/>
              </a:rPr>
              <a:t>	X = % 3,5</a:t>
            </a:r>
            <a:r>
              <a:rPr lang="tr-TR" sz="2100" kern="1200" dirty="0">
                <a:latin typeface="Times New Roman" pitchFamily="18" charset="0"/>
                <a:cs typeface="Times New Roman" pitchFamily="18" charset="0"/>
              </a:rPr>
              <a:t>	</a:t>
            </a:r>
            <a:endParaRPr lang="tr-TR" kern="1200" dirty="0">
              <a:latin typeface="Times New Roman" pitchFamily="18" charset="0"/>
              <a:cs typeface="Times New Roman" pitchFamily="18" charset="0"/>
            </a:endParaRPr>
          </a:p>
        </p:txBody>
      </p:sp>
    </p:spTree>
    <p:extLst>
      <p:ext uri="{BB962C8B-B14F-4D97-AF65-F5344CB8AC3E}">
        <p14:creationId xmlns:p14="http://schemas.microsoft.com/office/powerpoint/2010/main" val="2116759276"/>
      </p:ext>
    </p:extLst>
  </p:cSld>
  <p:clrMapOvr>
    <a:masterClrMapping/>
  </p:clrMapOvr>
  <p:transition spd="slow">
    <p:pull dir="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84</a:t>
            </a:fld>
            <a:endParaRPr lang="tr-TR"/>
          </a:p>
        </p:txBody>
      </p:sp>
      <p:sp>
        <p:nvSpPr>
          <p:cNvPr id="61442" name="1 Başlık"/>
          <p:cNvSpPr>
            <a:spLocks noGrp="1"/>
          </p:cNvSpPr>
          <p:nvPr>
            <p:ph type="title" idx="4294967295"/>
          </p:nvPr>
        </p:nvSpPr>
        <p:spPr>
          <a:xfrm>
            <a:off x="914400" y="214313"/>
            <a:ext cx="8229600" cy="571500"/>
          </a:xfrm>
        </p:spPr>
        <p:txBody>
          <a:bodyPr>
            <a:normAutofit/>
          </a:bodyPr>
          <a:lstStyle/>
          <a:p>
            <a:pPr algn="l" eaLnBrk="1" hangingPunct="1"/>
            <a:r>
              <a:rPr lang="tr-TR" sz="2400" dirty="0">
                <a:solidFill>
                  <a:srgbClr val="FF0000"/>
                </a:solidFill>
                <a:latin typeface="Times New Roman" pitchFamily="18" charset="0"/>
                <a:cs typeface="Times New Roman" pitchFamily="18" charset="0"/>
              </a:rPr>
              <a:t>Örnek</a:t>
            </a:r>
          </a:p>
        </p:txBody>
      </p:sp>
      <p:sp>
        <p:nvSpPr>
          <p:cNvPr id="3" name="2 İçerik Yer Tutucusu"/>
          <p:cNvSpPr>
            <a:spLocks noGrp="1"/>
          </p:cNvSpPr>
          <p:nvPr>
            <p:ph idx="4294967295"/>
          </p:nvPr>
        </p:nvSpPr>
        <p:spPr>
          <a:xfrm>
            <a:off x="0" y="928688"/>
            <a:ext cx="8158163" cy="5500687"/>
          </a:xfrm>
        </p:spPr>
        <p:txBody>
          <a:bodyPr rtlCol="0">
            <a:normAutofit/>
          </a:bodyPr>
          <a:lstStyle/>
          <a:p>
            <a:pPr eaLnBrk="1" fontAlgn="auto" hangingPunct="1">
              <a:lnSpc>
                <a:spcPct val="170000"/>
              </a:lnSpc>
              <a:spcAft>
                <a:spcPts val="0"/>
              </a:spcAft>
              <a:buFont typeface="Arial" pitchFamily="34" charset="0"/>
              <a:buNone/>
              <a:defRPr/>
            </a:pPr>
            <a:r>
              <a:rPr lang="tr-TR" kern="1200" baseline="30000" dirty="0"/>
              <a:t>	</a:t>
            </a:r>
            <a:r>
              <a:rPr lang="tr-TR" sz="1600" kern="1200" dirty="0">
                <a:latin typeface="Times New Roman" pitchFamily="18" charset="0"/>
                <a:cs typeface="Times New Roman" pitchFamily="18" charset="0"/>
              </a:rPr>
              <a:t>Soru : 0,125 m ve % 4 iyonlaşabilen HA zayıf asit çözeltisinin donma noktası nedir?</a:t>
            </a:r>
          </a:p>
          <a:p>
            <a:pPr>
              <a:lnSpc>
                <a:spcPct val="170000"/>
              </a:lnSpc>
              <a:buNone/>
              <a:defRPr/>
            </a:pPr>
            <a:r>
              <a:rPr lang="tr-TR" sz="1600" dirty="0">
                <a:latin typeface="Times New Roman" pitchFamily="18" charset="0"/>
                <a:cs typeface="Times New Roman" pitchFamily="18" charset="0"/>
              </a:rPr>
              <a:t>	% 4 iyonlaşma 1 molekülde  0,04 olur</a:t>
            </a:r>
          </a:p>
          <a:p>
            <a:pPr>
              <a:lnSpc>
                <a:spcPct val="170000"/>
              </a:lnSpc>
              <a:buNone/>
              <a:defRPr/>
            </a:pPr>
            <a:r>
              <a:rPr lang="tr-TR" sz="1600" dirty="0">
                <a:latin typeface="Times New Roman" pitchFamily="18" charset="0"/>
                <a:cs typeface="Times New Roman" pitchFamily="18" charset="0"/>
              </a:rPr>
              <a:t>	HA       ==   H</a:t>
            </a:r>
            <a:r>
              <a:rPr lang="tr-TR" sz="1600" baseline="30000" dirty="0">
                <a:latin typeface="Times New Roman" pitchFamily="18" charset="0"/>
                <a:cs typeface="Times New Roman" pitchFamily="18" charset="0"/>
              </a:rPr>
              <a:t>+</a:t>
            </a:r>
            <a:r>
              <a:rPr lang="tr-TR" sz="1600" dirty="0">
                <a:latin typeface="Times New Roman" pitchFamily="18" charset="0"/>
                <a:cs typeface="Times New Roman" pitchFamily="18" charset="0"/>
              </a:rPr>
              <a:t>  +  A</a:t>
            </a:r>
            <a:r>
              <a:rPr lang="tr-TR" sz="1600" baseline="30000" dirty="0">
                <a:latin typeface="Times New Roman" pitchFamily="18" charset="0"/>
                <a:cs typeface="Times New Roman" pitchFamily="18" charset="0"/>
              </a:rPr>
              <a:t>- </a:t>
            </a:r>
            <a:r>
              <a:rPr lang="tr-TR" sz="1600" dirty="0">
                <a:latin typeface="Times New Roman" pitchFamily="18" charset="0"/>
                <a:cs typeface="Times New Roman" pitchFamily="18" charset="0"/>
              </a:rPr>
              <a:t>   1 mol  HA  x kadar iyonlaşırsa toplam iyon</a:t>
            </a:r>
          </a:p>
          <a:p>
            <a:pPr>
              <a:lnSpc>
                <a:spcPct val="170000"/>
              </a:lnSpc>
              <a:buNone/>
              <a:defRPr/>
            </a:pPr>
            <a:r>
              <a:rPr lang="tr-TR" sz="1600" dirty="0">
                <a:latin typeface="Times New Roman" pitchFamily="18" charset="0"/>
                <a:cs typeface="Times New Roman" pitchFamily="18" charset="0"/>
              </a:rPr>
              <a:t>	1-0,04         0,04        0,04</a:t>
            </a:r>
          </a:p>
          <a:p>
            <a:pPr>
              <a:lnSpc>
                <a:spcPct val="170000"/>
              </a:lnSpc>
              <a:buNone/>
              <a:defRPr/>
            </a:pPr>
            <a:r>
              <a:rPr lang="tr-TR" sz="1600" dirty="0">
                <a:latin typeface="Times New Roman" pitchFamily="18" charset="0"/>
                <a:cs typeface="Times New Roman" pitchFamily="18" charset="0"/>
              </a:rPr>
              <a:t>	toplam iyon = i = 1 + 0,04 = 1,04 olur </a:t>
            </a:r>
          </a:p>
          <a:p>
            <a:pPr>
              <a:lnSpc>
                <a:spcPct val="170000"/>
              </a:lnSpc>
              <a:buNone/>
              <a:defRPr/>
            </a:pPr>
            <a:r>
              <a:rPr lang="tr-TR" sz="1600" kern="1200" dirty="0">
                <a:latin typeface="Times New Roman" pitchFamily="18" charset="0"/>
                <a:cs typeface="Times New Roman" pitchFamily="18" charset="0"/>
              </a:rPr>
              <a:t> </a:t>
            </a:r>
            <a:r>
              <a:rPr lang="tr-TR" sz="1600" dirty="0">
                <a:latin typeface="Times New Roman" pitchFamily="18" charset="0"/>
                <a:cs typeface="Times New Roman" pitchFamily="18" charset="0"/>
              </a:rPr>
              <a:t>	∆T </a:t>
            </a:r>
            <a:r>
              <a:rPr lang="tr-TR" sz="1600" baseline="-25000" dirty="0">
                <a:latin typeface="Times New Roman" pitchFamily="18" charset="0"/>
                <a:cs typeface="Times New Roman" pitchFamily="18" charset="0"/>
              </a:rPr>
              <a:t>teorik</a:t>
            </a:r>
            <a:r>
              <a:rPr lang="tr-TR" sz="1600" dirty="0">
                <a:latin typeface="Times New Roman" pitchFamily="18" charset="0"/>
                <a:cs typeface="Times New Roman" pitchFamily="18" charset="0"/>
              </a:rPr>
              <a:t> = i x </a:t>
            </a:r>
            <a:r>
              <a:rPr lang="tr-TR" sz="1600" dirty="0" err="1">
                <a:latin typeface="Times New Roman" pitchFamily="18" charset="0"/>
                <a:cs typeface="Times New Roman" pitchFamily="18" charset="0"/>
              </a:rPr>
              <a:t>mK</a:t>
            </a:r>
            <a:r>
              <a:rPr lang="tr-TR" sz="1600" baseline="-25000" dirty="0" err="1">
                <a:latin typeface="Times New Roman" pitchFamily="18" charset="0"/>
                <a:cs typeface="Times New Roman" pitchFamily="18" charset="0"/>
              </a:rPr>
              <a:t>dn</a:t>
            </a:r>
            <a:r>
              <a:rPr lang="tr-TR" sz="1600" dirty="0">
                <a:latin typeface="Times New Roman" pitchFamily="18" charset="0"/>
                <a:cs typeface="Times New Roman" pitchFamily="18" charset="0"/>
              </a:rPr>
              <a:t> =  1,04 x 0,125 x 1,86 </a:t>
            </a:r>
            <a:r>
              <a:rPr lang="tr-TR" sz="1600" baseline="30000" dirty="0">
                <a:latin typeface="Times New Roman" pitchFamily="18" charset="0"/>
                <a:cs typeface="Times New Roman" pitchFamily="18" charset="0"/>
              </a:rPr>
              <a:t>O</a:t>
            </a:r>
            <a:r>
              <a:rPr lang="tr-TR" sz="1600" dirty="0">
                <a:latin typeface="Times New Roman" pitchFamily="18" charset="0"/>
                <a:cs typeface="Times New Roman" pitchFamily="18" charset="0"/>
              </a:rPr>
              <a:t>C/m  </a:t>
            </a:r>
          </a:p>
          <a:p>
            <a:pPr>
              <a:lnSpc>
                <a:spcPct val="170000"/>
              </a:lnSpc>
              <a:buNone/>
              <a:defRPr/>
            </a:pPr>
            <a:r>
              <a:rPr lang="tr-TR" sz="1600" dirty="0">
                <a:latin typeface="Times New Roman" pitchFamily="18" charset="0"/>
                <a:cs typeface="Times New Roman" pitchFamily="18" charset="0"/>
              </a:rPr>
              <a:t>	= 0,2418 </a:t>
            </a:r>
            <a:r>
              <a:rPr lang="tr-TR" sz="1600" baseline="30000" dirty="0">
                <a:latin typeface="Times New Roman" pitchFamily="18" charset="0"/>
                <a:cs typeface="Times New Roman" pitchFamily="18" charset="0"/>
              </a:rPr>
              <a:t>O</a:t>
            </a:r>
            <a:r>
              <a:rPr lang="tr-TR" sz="1600" dirty="0">
                <a:latin typeface="Times New Roman" pitchFamily="18" charset="0"/>
                <a:cs typeface="Times New Roman" pitchFamily="18" charset="0"/>
              </a:rPr>
              <a:t>C düşer</a:t>
            </a:r>
          </a:p>
          <a:p>
            <a:pPr>
              <a:lnSpc>
                <a:spcPct val="170000"/>
              </a:lnSpc>
              <a:buNone/>
              <a:defRPr/>
            </a:pPr>
            <a:r>
              <a:rPr lang="tr-TR" sz="1600" dirty="0">
                <a:latin typeface="Times New Roman" pitchFamily="18" charset="0"/>
                <a:cs typeface="Times New Roman" pitchFamily="18" charset="0"/>
              </a:rPr>
              <a:t>	</a:t>
            </a:r>
            <a:r>
              <a:rPr lang="tr-TR" sz="1600" dirty="0" err="1">
                <a:latin typeface="Times New Roman" pitchFamily="18" charset="0"/>
                <a:cs typeface="Times New Roman" pitchFamily="18" charset="0"/>
              </a:rPr>
              <a:t>Dn</a:t>
            </a:r>
            <a:r>
              <a:rPr lang="tr-TR" sz="1600" dirty="0">
                <a:latin typeface="Times New Roman" pitchFamily="18" charset="0"/>
                <a:cs typeface="Times New Roman" pitchFamily="18" charset="0"/>
              </a:rPr>
              <a:t> = 0 – 0-2418 = - 0,2418  </a:t>
            </a:r>
            <a:r>
              <a:rPr lang="tr-TR" sz="1600" baseline="30000" dirty="0">
                <a:latin typeface="Times New Roman" pitchFamily="18" charset="0"/>
                <a:cs typeface="Times New Roman" pitchFamily="18" charset="0"/>
              </a:rPr>
              <a:t>O</a:t>
            </a:r>
            <a:r>
              <a:rPr lang="tr-TR" sz="1600" dirty="0">
                <a:latin typeface="Times New Roman" pitchFamily="18" charset="0"/>
                <a:cs typeface="Times New Roman" pitchFamily="18" charset="0"/>
              </a:rPr>
              <a:t>C</a:t>
            </a:r>
          </a:p>
          <a:p>
            <a:pPr>
              <a:lnSpc>
                <a:spcPct val="170000"/>
              </a:lnSpc>
              <a:buNone/>
              <a:defRPr/>
            </a:pPr>
            <a:r>
              <a:rPr lang="tr-TR" sz="1600" dirty="0">
                <a:latin typeface="Times New Roman" pitchFamily="18" charset="0"/>
                <a:cs typeface="Times New Roman" pitchFamily="18" charset="0"/>
              </a:rPr>
              <a:t>	</a:t>
            </a:r>
            <a:endParaRPr lang="tr-TR" sz="1600" kern="1200" dirty="0">
              <a:latin typeface="Times New Roman" pitchFamily="18" charset="0"/>
              <a:cs typeface="Times New Roman" pitchFamily="18" charset="0"/>
            </a:endParaRPr>
          </a:p>
        </p:txBody>
      </p:sp>
    </p:spTree>
    <p:extLst>
      <p:ext uri="{BB962C8B-B14F-4D97-AF65-F5344CB8AC3E}">
        <p14:creationId xmlns:p14="http://schemas.microsoft.com/office/powerpoint/2010/main" val="808600572"/>
      </p:ext>
    </p:extLst>
  </p:cSld>
  <p:clrMapOvr>
    <a:masterClrMapping/>
  </p:clrMapOvr>
  <p:transition spd="slow">
    <p:pull dir="l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85</a:t>
            </a:fld>
            <a:endParaRPr lang="tr-TR"/>
          </a:p>
        </p:txBody>
      </p:sp>
      <p:sp>
        <p:nvSpPr>
          <p:cNvPr id="56322" name="4 Başlık"/>
          <p:cNvSpPr>
            <a:spLocks noGrp="1"/>
          </p:cNvSpPr>
          <p:nvPr>
            <p:ph type="title" idx="4294967295"/>
          </p:nvPr>
        </p:nvSpPr>
        <p:spPr>
          <a:xfrm>
            <a:off x="0" y="428625"/>
            <a:ext cx="8229600" cy="511175"/>
          </a:xfrm>
        </p:spPr>
        <p:txBody>
          <a:bodyPr>
            <a:normAutofit/>
          </a:bodyPr>
          <a:lstStyle/>
          <a:p>
            <a:pPr algn="l" eaLnBrk="1" hangingPunct="1"/>
            <a:r>
              <a:rPr lang="tr-TR" sz="2400" dirty="0" err="1">
                <a:latin typeface="Times New Roman" pitchFamily="18" charset="0"/>
                <a:cs typeface="Times New Roman" pitchFamily="18" charset="0"/>
              </a:rPr>
              <a:t>Osmotik</a:t>
            </a:r>
            <a:r>
              <a:rPr lang="tr-TR" sz="2400" dirty="0">
                <a:latin typeface="Times New Roman" pitchFamily="18" charset="0"/>
                <a:cs typeface="Times New Roman" pitchFamily="18" charset="0"/>
              </a:rPr>
              <a:t> basınç</a:t>
            </a:r>
          </a:p>
        </p:txBody>
      </p:sp>
      <p:sp>
        <p:nvSpPr>
          <p:cNvPr id="6" name="5 İçerik Yer Tutucusu"/>
          <p:cNvSpPr>
            <a:spLocks noGrp="1"/>
          </p:cNvSpPr>
          <p:nvPr>
            <p:ph idx="4294967295"/>
          </p:nvPr>
        </p:nvSpPr>
        <p:spPr>
          <a:xfrm>
            <a:off x="0" y="1071563"/>
            <a:ext cx="8229600" cy="5054600"/>
          </a:xfrm>
        </p:spPr>
        <p:txBody>
          <a:bodyPr rtlCol="0">
            <a:normAutofit/>
          </a:bodyPr>
          <a:lstStyle/>
          <a:p>
            <a:pPr eaLnBrk="1" fontAlgn="auto" hangingPunct="1">
              <a:lnSpc>
                <a:spcPct val="170000"/>
              </a:lnSpc>
              <a:spcAft>
                <a:spcPts val="0"/>
              </a:spcAft>
              <a:buNone/>
              <a:defRPr/>
            </a:pPr>
            <a:r>
              <a:rPr lang="tr-TR" kern="1200" dirty="0"/>
              <a:t>	</a:t>
            </a:r>
            <a:r>
              <a:rPr lang="tr-TR" sz="1600" kern="1200" dirty="0">
                <a:latin typeface="Times New Roman" pitchFamily="18" charset="0"/>
                <a:cs typeface="Times New Roman" pitchFamily="18" charset="0"/>
              </a:rPr>
              <a:t>Sıvılar, deri, parşömen, </a:t>
            </a:r>
            <a:r>
              <a:rPr lang="tr-TR" sz="1600" kern="1200" dirty="0" err="1">
                <a:latin typeface="Times New Roman" pitchFamily="18" charset="0"/>
                <a:cs typeface="Times New Roman" pitchFamily="18" charset="0"/>
              </a:rPr>
              <a:t>polivinilklorür</a:t>
            </a:r>
            <a:r>
              <a:rPr lang="tr-TR" sz="1600" kern="1200" dirty="0">
                <a:latin typeface="Times New Roman" pitchFamily="18" charset="0"/>
                <a:cs typeface="Times New Roman" pitchFamily="18" charset="0"/>
              </a:rPr>
              <a:t> gibi zarlardan sızabilirler (</a:t>
            </a:r>
            <a:r>
              <a:rPr lang="tr-TR" sz="1600" kern="1200" dirty="0" err="1">
                <a:latin typeface="Times New Roman" pitchFamily="18" charset="0"/>
                <a:cs typeface="Times New Roman" pitchFamily="18" charset="0"/>
              </a:rPr>
              <a:t>difüzlenirler</a:t>
            </a:r>
            <a:r>
              <a:rPr lang="tr-TR" sz="1600" kern="1200" dirty="0">
                <a:latin typeface="Times New Roman" pitchFamily="18" charset="0"/>
                <a:cs typeface="Times New Roman" pitchFamily="18" charset="0"/>
              </a:rPr>
              <a:t>). Sadece bazı moleküllerin geçmesine izin veren bazı moleküllerin geçmesine izin vermeyen zarlara yarı geçirgen zar adı verilir. Seyreltik bir çözeltiden çözücünün yarı geçirgen zar içinden daha derişik bir çözeltiye geçişine </a:t>
            </a:r>
            <a:r>
              <a:rPr lang="tr-TR" sz="1600" i="1" kern="1200" dirty="0" err="1">
                <a:latin typeface="Times New Roman" pitchFamily="18" charset="0"/>
                <a:cs typeface="Times New Roman" pitchFamily="18" charset="0"/>
              </a:rPr>
              <a:t>osmoz</a:t>
            </a:r>
            <a:r>
              <a:rPr lang="tr-TR" sz="1600" i="1" kern="1200" dirty="0">
                <a:latin typeface="Times New Roman" pitchFamily="18" charset="0"/>
                <a:cs typeface="Times New Roman" pitchFamily="18" charset="0"/>
              </a:rPr>
              <a:t> </a:t>
            </a:r>
            <a:r>
              <a:rPr lang="tr-TR" sz="1600" kern="1200" dirty="0">
                <a:latin typeface="Times New Roman" pitchFamily="18" charset="0"/>
                <a:cs typeface="Times New Roman" pitchFamily="18" charset="0"/>
              </a:rPr>
              <a:t>adı verilir. </a:t>
            </a:r>
          </a:p>
          <a:p>
            <a:pPr eaLnBrk="1" fontAlgn="auto" hangingPunct="1">
              <a:lnSpc>
                <a:spcPct val="170000"/>
              </a:lnSpc>
              <a:spcAft>
                <a:spcPts val="0"/>
              </a:spcAft>
              <a:buNone/>
              <a:defRPr/>
            </a:pPr>
            <a:r>
              <a:rPr lang="tr-TR" sz="1600" dirty="0">
                <a:latin typeface="Times New Roman" pitchFamily="18" charset="0"/>
                <a:cs typeface="Times New Roman" pitchFamily="18" charset="0"/>
              </a:rPr>
              <a:t>	</a:t>
            </a:r>
            <a:r>
              <a:rPr lang="tr-TR" sz="1600" kern="1200" dirty="0" err="1">
                <a:latin typeface="Times New Roman" pitchFamily="18" charset="0"/>
                <a:cs typeface="Times New Roman" pitchFamily="18" charset="0"/>
              </a:rPr>
              <a:t>Osmotik</a:t>
            </a:r>
            <a:r>
              <a:rPr lang="tr-TR" sz="1600" kern="1200" dirty="0">
                <a:latin typeface="Times New Roman" pitchFamily="18" charset="0"/>
                <a:cs typeface="Times New Roman" pitchFamily="18" charset="0"/>
              </a:rPr>
              <a:t> basınç, </a:t>
            </a:r>
            <a:r>
              <a:rPr lang="tr-TR" sz="1600" kern="1200" dirty="0" err="1">
                <a:latin typeface="Times New Roman" pitchFamily="18" charset="0"/>
                <a:cs typeface="Times New Roman" pitchFamily="18" charset="0"/>
              </a:rPr>
              <a:t>osmoz</a:t>
            </a:r>
            <a:r>
              <a:rPr lang="tr-TR" sz="1600" kern="1200" dirty="0">
                <a:latin typeface="Times New Roman" pitchFamily="18" charset="0"/>
                <a:cs typeface="Times New Roman" pitchFamily="18" charset="0"/>
              </a:rPr>
              <a:t> olayına zıt ve onu durdurmaya eşit bir dış basınçtır.  Burada seviye farkı kadar çözeltinin kütlesi, </a:t>
            </a:r>
            <a:r>
              <a:rPr lang="tr-TR" sz="1600" kern="1200" dirty="0" err="1">
                <a:latin typeface="Times New Roman" pitchFamily="18" charset="0"/>
                <a:cs typeface="Times New Roman" pitchFamily="18" charset="0"/>
              </a:rPr>
              <a:t>osmoz</a:t>
            </a:r>
            <a:r>
              <a:rPr lang="tr-TR" sz="1600" kern="1200" dirty="0">
                <a:latin typeface="Times New Roman" pitchFamily="18" charset="0"/>
                <a:cs typeface="Times New Roman" pitchFamily="18" charset="0"/>
              </a:rPr>
              <a:t> olayını durduran dış basınç yani </a:t>
            </a:r>
            <a:r>
              <a:rPr lang="tr-TR" sz="1600" kern="1200" dirty="0" err="1">
                <a:latin typeface="Times New Roman" pitchFamily="18" charset="0"/>
                <a:cs typeface="Times New Roman" pitchFamily="18" charset="0"/>
              </a:rPr>
              <a:t>osmotik</a:t>
            </a:r>
            <a:r>
              <a:rPr lang="tr-TR" sz="1600" kern="1200" dirty="0">
                <a:latin typeface="Times New Roman" pitchFamily="18" charset="0"/>
                <a:cs typeface="Times New Roman" pitchFamily="18" charset="0"/>
              </a:rPr>
              <a:t> basınca eşit olur.</a:t>
            </a:r>
            <a:br>
              <a:rPr lang="tr-TR" kern="1200" dirty="0">
                <a:latin typeface="Times New Roman" pitchFamily="18" charset="0"/>
                <a:cs typeface="Times New Roman" pitchFamily="18" charset="0"/>
              </a:rPr>
            </a:br>
            <a:endParaRPr lang="tr-TR" kern="1200" dirty="0">
              <a:latin typeface="Times New Roman" pitchFamily="18" charset="0"/>
              <a:cs typeface="Times New Roman" pitchFamily="18" charset="0"/>
            </a:endParaRPr>
          </a:p>
        </p:txBody>
      </p:sp>
    </p:spTree>
    <p:extLst>
      <p:ext uri="{BB962C8B-B14F-4D97-AF65-F5344CB8AC3E}">
        <p14:creationId xmlns:p14="http://schemas.microsoft.com/office/powerpoint/2010/main" val="372308971"/>
      </p:ext>
    </p:extLst>
  </p:cSld>
  <p:clrMapOvr>
    <a:masterClrMapping/>
  </p:clrMapOvr>
  <p:transition spd="slow">
    <p:wheel spokes="1"/>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pPr>
              <a:defRPr/>
            </a:pPr>
            <a:fld id="{B6165E91-452C-418D-A326-86756945CF5E}" type="slidenum">
              <a:rPr lang="tr-TR" smtClean="0"/>
              <a:pPr>
                <a:defRPr/>
              </a:pPr>
              <a:t>86</a:t>
            </a:fld>
            <a:endParaRPr lang="tr-TR"/>
          </a:p>
        </p:txBody>
      </p:sp>
      <p:pic>
        <p:nvPicPr>
          <p:cNvPr id="57346" name="Picture 3"/>
          <p:cNvPicPr>
            <a:picLocks noGrp="1" noChangeAspect="1" noChangeArrowheads="1"/>
          </p:cNvPicPr>
          <p:nvPr>
            <p:ph idx="4294967295"/>
          </p:nvPr>
        </p:nvPicPr>
        <p:blipFill>
          <a:blip r:embed="rId2" cstate="print"/>
          <a:srcRect/>
          <a:stretch>
            <a:fillRect/>
          </a:stretch>
        </p:blipFill>
        <p:spPr>
          <a:xfrm>
            <a:off x="3973513" y="785813"/>
            <a:ext cx="5170487" cy="3163887"/>
          </a:xfrm>
        </p:spPr>
      </p:pic>
      <p:sp>
        <p:nvSpPr>
          <p:cNvPr id="5734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1" hangingPunct="1"/>
            <a:endParaRPr lang="tr-TR">
              <a:latin typeface="Calibri" pitchFamily="34" charset="0"/>
            </a:endParaRPr>
          </a:p>
        </p:txBody>
      </p:sp>
      <p:pic>
        <p:nvPicPr>
          <p:cNvPr id="57349" name="Picture 2"/>
          <p:cNvPicPr>
            <a:picLocks noChangeAspect="1" noChangeArrowheads="1"/>
          </p:cNvPicPr>
          <p:nvPr/>
        </p:nvPicPr>
        <p:blipFill>
          <a:blip r:embed="rId3" cstate="print"/>
          <a:srcRect/>
          <a:stretch>
            <a:fillRect/>
          </a:stretch>
        </p:blipFill>
        <p:spPr bwMode="auto">
          <a:xfrm>
            <a:off x="500034" y="1142984"/>
            <a:ext cx="2919412" cy="1947863"/>
          </a:xfrm>
          <a:prstGeom prst="rect">
            <a:avLst/>
          </a:prstGeom>
          <a:noFill/>
          <a:ln w="9525">
            <a:noFill/>
            <a:miter lim="800000"/>
            <a:headEnd/>
            <a:tailEnd/>
          </a:ln>
        </p:spPr>
      </p:pic>
      <p:pic>
        <p:nvPicPr>
          <p:cNvPr id="106498" name="Picture 2"/>
          <p:cNvPicPr>
            <a:picLocks noChangeAspect="1" noChangeArrowheads="1"/>
          </p:cNvPicPr>
          <p:nvPr/>
        </p:nvPicPr>
        <p:blipFill>
          <a:blip r:embed="rId4" cstate="print"/>
          <a:srcRect/>
          <a:stretch>
            <a:fillRect/>
          </a:stretch>
        </p:blipFill>
        <p:spPr bwMode="auto">
          <a:xfrm>
            <a:off x="785786" y="3143248"/>
            <a:ext cx="1962150" cy="2647950"/>
          </a:xfrm>
          <a:prstGeom prst="rect">
            <a:avLst/>
          </a:prstGeom>
          <a:noFill/>
          <a:ln w="9525">
            <a:noFill/>
            <a:miter lim="800000"/>
            <a:headEnd/>
            <a:tailEnd/>
          </a:ln>
        </p:spPr>
      </p:pic>
      <p:pic>
        <p:nvPicPr>
          <p:cNvPr id="106500" name="Picture 4"/>
          <p:cNvPicPr>
            <a:picLocks noChangeAspect="1" noChangeArrowheads="1"/>
          </p:cNvPicPr>
          <p:nvPr/>
        </p:nvPicPr>
        <p:blipFill>
          <a:blip r:embed="rId5" cstate="print"/>
          <a:srcRect/>
          <a:stretch>
            <a:fillRect/>
          </a:stretch>
        </p:blipFill>
        <p:spPr bwMode="auto">
          <a:xfrm>
            <a:off x="4500562" y="3500438"/>
            <a:ext cx="2071702" cy="1721555"/>
          </a:xfrm>
          <a:prstGeom prst="rect">
            <a:avLst/>
          </a:prstGeom>
          <a:noFill/>
          <a:ln w="9525">
            <a:noFill/>
            <a:miter lim="800000"/>
            <a:headEnd/>
            <a:tailEnd/>
          </a:ln>
        </p:spPr>
      </p:pic>
      <p:pic>
        <p:nvPicPr>
          <p:cNvPr id="2" name="Picture 2"/>
          <p:cNvPicPr>
            <a:picLocks noChangeAspect="1" noChangeArrowheads="1"/>
          </p:cNvPicPr>
          <p:nvPr/>
        </p:nvPicPr>
        <p:blipFill>
          <a:blip r:embed="rId6" cstate="print"/>
          <a:srcRect/>
          <a:stretch>
            <a:fillRect/>
          </a:stretch>
        </p:blipFill>
        <p:spPr bwMode="auto">
          <a:xfrm>
            <a:off x="5786446" y="5357826"/>
            <a:ext cx="2714644" cy="1122053"/>
          </a:xfrm>
          <a:prstGeom prst="rect">
            <a:avLst/>
          </a:prstGeom>
          <a:noFill/>
          <a:ln w="9525">
            <a:noFill/>
            <a:miter lim="800000"/>
            <a:headEnd/>
            <a:tailEnd/>
          </a:ln>
        </p:spPr>
      </p:pic>
    </p:spTree>
    <p:extLst>
      <p:ext uri="{BB962C8B-B14F-4D97-AF65-F5344CB8AC3E}">
        <p14:creationId xmlns:p14="http://schemas.microsoft.com/office/powerpoint/2010/main" val="145174070"/>
      </p:ext>
    </p:extLst>
  </p:cSld>
  <p:clrMapOvr>
    <a:masterClrMapping/>
  </p:clrMapOvr>
  <p:transition spd="slow">
    <p:wheel spokes="3"/>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87</a:t>
            </a:fld>
            <a:endParaRPr lang="tr-TR"/>
          </a:p>
        </p:txBody>
      </p:sp>
      <p:sp>
        <p:nvSpPr>
          <p:cNvPr id="3" name="2 İçerik Yer Tutucusu"/>
          <p:cNvSpPr>
            <a:spLocks noGrp="1"/>
          </p:cNvSpPr>
          <p:nvPr>
            <p:ph idx="4294967295"/>
          </p:nvPr>
        </p:nvSpPr>
        <p:spPr>
          <a:xfrm>
            <a:off x="914400" y="785813"/>
            <a:ext cx="8229600" cy="5483225"/>
          </a:xfrm>
        </p:spPr>
        <p:txBody>
          <a:bodyPr rtlCol="0">
            <a:normAutofit lnSpcReduction="10000"/>
          </a:bodyPr>
          <a:lstStyle/>
          <a:p>
            <a:pPr eaLnBrk="1" fontAlgn="auto" hangingPunct="1">
              <a:lnSpc>
                <a:spcPct val="170000"/>
              </a:lnSpc>
              <a:spcAft>
                <a:spcPts val="0"/>
              </a:spcAft>
              <a:buNone/>
              <a:defRPr/>
            </a:pPr>
            <a:r>
              <a:rPr lang="tr-TR" sz="1600" kern="1200" dirty="0">
                <a:latin typeface="Times New Roman" pitchFamily="18" charset="0"/>
                <a:cs typeface="Times New Roman" pitchFamily="18" charset="0"/>
              </a:rPr>
              <a:t>Bir  A   maddesinin    seyrettik  bir  çözeltinin   </a:t>
            </a:r>
            <a:r>
              <a:rPr lang="tr-TR" sz="1600" kern="1200" dirty="0" err="1">
                <a:latin typeface="Times New Roman" pitchFamily="18" charset="0"/>
                <a:cs typeface="Times New Roman" pitchFamily="18" charset="0"/>
              </a:rPr>
              <a:t>osmotik</a:t>
            </a:r>
            <a:r>
              <a:rPr lang="tr-TR" sz="1600" kern="1200" dirty="0">
                <a:latin typeface="Times New Roman" pitchFamily="18" charset="0"/>
                <a:cs typeface="Times New Roman" pitchFamily="18" charset="0"/>
              </a:rPr>
              <a:t>  basıncı şu </a:t>
            </a:r>
            <a:r>
              <a:rPr lang="tr-TR" sz="1600" kern="1200" dirty="0" err="1">
                <a:latin typeface="Times New Roman" pitchFamily="18" charset="0"/>
                <a:cs typeface="Times New Roman" pitchFamily="18" charset="0"/>
              </a:rPr>
              <a:t>şeilde</a:t>
            </a:r>
            <a:r>
              <a:rPr lang="tr-TR" sz="1600" kern="1200" dirty="0">
                <a:latin typeface="Times New Roman" pitchFamily="18" charset="0"/>
                <a:cs typeface="Times New Roman" pitchFamily="18" charset="0"/>
              </a:rPr>
              <a:t> belirtilir. </a:t>
            </a:r>
          </a:p>
          <a:p>
            <a:pPr eaLnBrk="1" fontAlgn="auto" hangingPunct="1">
              <a:lnSpc>
                <a:spcPct val="170000"/>
              </a:lnSpc>
              <a:spcAft>
                <a:spcPts val="0"/>
              </a:spcAft>
              <a:buNone/>
              <a:defRPr/>
            </a:pPr>
            <a:r>
              <a:rPr lang="tr-TR" sz="1600" kern="1200" dirty="0">
                <a:latin typeface="Times New Roman" pitchFamily="18" charset="0"/>
                <a:cs typeface="Times New Roman" pitchFamily="18" charset="0"/>
              </a:rPr>
              <a:t>  </a:t>
            </a:r>
          </a:p>
          <a:p>
            <a:pPr eaLnBrk="1" fontAlgn="auto" hangingPunct="1">
              <a:lnSpc>
                <a:spcPct val="170000"/>
              </a:lnSpc>
              <a:spcAft>
                <a:spcPts val="0"/>
              </a:spcAft>
              <a:buNone/>
              <a:defRPr/>
            </a:pPr>
            <a:r>
              <a:rPr lang="el-GR" sz="1600" kern="1200">
                <a:latin typeface="Times New Roman" pitchFamily="18" charset="0"/>
                <a:cs typeface="Times New Roman" pitchFamily="18" charset="0"/>
              </a:rPr>
              <a:t>π</a:t>
            </a:r>
            <a:r>
              <a:rPr lang="tr-TR" sz="1600" kern="1200">
                <a:latin typeface="Times New Roman" pitchFamily="18" charset="0"/>
                <a:cs typeface="Times New Roman" pitchFamily="18" charset="0"/>
              </a:rPr>
              <a:t> </a:t>
            </a:r>
            <a:r>
              <a:rPr lang="tr-TR" sz="1600" kern="1200" dirty="0">
                <a:latin typeface="Times New Roman" pitchFamily="18" charset="0"/>
                <a:cs typeface="Times New Roman" pitchFamily="18" charset="0"/>
              </a:rPr>
              <a:t>= MRT =(n/V)RT </a:t>
            </a:r>
          </a:p>
          <a:p>
            <a:pPr eaLnBrk="1" fontAlgn="auto" hangingPunct="1">
              <a:lnSpc>
                <a:spcPct val="170000"/>
              </a:lnSpc>
              <a:spcAft>
                <a:spcPts val="0"/>
              </a:spcAft>
              <a:buNone/>
              <a:defRPr/>
            </a:pPr>
            <a:r>
              <a:rPr lang="tr-TR" sz="1600" kern="1200" dirty="0">
                <a:latin typeface="Times New Roman" pitchFamily="18" charset="0"/>
                <a:cs typeface="Times New Roman" pitchFamily="18" charset="0"/>
              </a:rPr>
              <a:t>P = </a:t>
            </a:r>
            <a:r>
              <a:rPr lang="tr-TR" sz="1600" kern="1200" dirty="0" err="1">
                <a:latin typeface="Times New Roman" pitchFamily="18" charset="0"/>
                <a:cs typeface="Times New Roman" pitchFamily="18" charset="0"/>
              </a:rPr>
              <a:t>osmotik</a:t>
            </a:r>
            <a:r>
              <a:rPr lang="tr-TR" sz="1600" kern="1200" dirty="0">
                <a:latin typeface="Times New Roman" pitchFamily="18" charset="0"/>
                <a:cs typeface="Times New Roman" pitchFamily="18" charset="0"/>
              </a:rPr>
              <a:t> basınç, </a:t>
            </a:r>
            <a:r>
              <a:rPr lang="tr-TR" sz="1600" kern="1200" dirty="0" err="1">
                <a:latin typeface="Times New Roman" pitchFamily="18" charset="0"/>
                <a:cs typeface="Times New Roman" pitchFamily="18" charset="0"/>
              </a:rPr>
              <a:t>atm</a:t>
            </a:r>
            <a:endParaRPr lang="tr-TR" sz="1600" kern="1200" dirty="0">
              <a:latin typeface="Times New Roman" pitchFamily="18" charset="0"/>
              <a:cs typeface="Times New Roman" pitchFamily="18" charset="0"/>
            </a:endParaRPr>
          </a:p>
          <a:p>
            <a:pPr eaLnBrk="1" fontAlgn="auto" hangingPunct="1">
              <a:lnSpc>
                <a:spcPct val="170000"/>
              </a:lnSpc>
              <a:spcAft>
                <a:spcPts val="0"/>
              </a:spcAft>
              <a:buNone/>
              <a:defRPr/>
            </a:pPr>
            <a:r>
              <a:rPr lang="tr-TR" sz="1600" kern="1200" dirty="0">
                <a:latin typeface="Times New Roman" pitchFamily="18" charset="0"/>
                <a:cs typeface="Times New Roman" pitchFamily="18" charset="0"/>
              </a:rPr>
              <a:t>M: Çözeltinin derişim , </a:t>
            </a:r>
            <a:r>
              <a:rPr lang="tr-TR" sz="1600" kern="1200" dirty="0" err="1">
                <a:latin typeface="Times New Roman" pitchFamily="18" charset="0"/>
                <a:cs typeface="Times New Roman" pitchFamily="18" charset="0"/>
              </a:rPr>
              <a:t>mol</a:t>
            </a:r>
            <a:r>
              <a:rPr lang="tr-TR" sz="1600" kern="1200" dirty="0">
                <a:latin typeface="Times New Roman" pitchFamily="18" charset="0"/>
                <a:cs typeface="Times New Roman" pitchFamily="18" charset="0"/>
              </a:rPr>
              <a:t>/L</a:t>
            </a:r>
          </a:p>
          <a:p>
            <a:pPr eaLnBrk="1" fontAlgn="auto" hangingPunct="1">
              <a:lnSpc>
                <a:spcPct val="170000"/>
              </a:lnSpc>
              <a:spcAft>
                <a:spcPts val="0"/>
              </a:spcAft>
              <a:buNone/>
              <a:defRPr/>
            </a:pPr>
            <a:r>
              <a:rPr lang="tr-TR" sz="1600" kern="1200" dirty="0">
                <a:latin typeface="Times New Roman" pitchFamily="18" charset="0"/>
                <a:cs typeface="Times New Roman" pitchFamily="18" charset="0"/>
              </a:rPr>
              <a:t>R: Gaz Sabiti, 0.082 </a:t>
            </a:r>
            <a:r>
              <a:rPr lang="tr-TR" sz="1600" kern="1200" dirty="0" err="1">
                <a:latin typeface="Times New Roman" pitchFamily="18" charset="0"/>
                <a:cs typeface="Times New Roman" pitchFamily="18" charset="0"/>
              </a:rPr>
              <a:t>Latm</a:t>
            </a:r>
            <a:r>
              <a:rPr lang="tr-TR" sz="1600" kern="1200" dirty="0">
                <a:latin typeface="Times New Roman" pitchFamily="18" charset="0"/>
                <a:cs typeface="Times New Roman" pitchFamily="18" charset="0"/>
              </a:rPr>
              <a:t>/</a:t>
            </a:r>
            <a:r>
              <a:rPr lang="tr-TR" sz="1600" kern="1200" dirty="0" err="1">
                <a:latin typeface="Times New Roman" pitchFamily="18" charset="0"/>
                <a:cs typeface="Times New Roman" pitchFamily="18" charset="0"/>
              </a:rPr>
              <a:t>Kmol</a:t>
            </a:r>
            <a:endParaRPr lang="tr-TR" sz="1600" kern="1200" dirty="0">
              <a:latin typeface="Times New Roman" pitchFamily="18" charset="0"/>
              <a:cs typeface="Times New Roman" pitchFamily="18" charset="0"/>
            </a:endParaRPr>
          </a:p>
          <a:p>
            <a:pPr eaLnBrk="1" fontAlgn="auto" hangingPunct="1">
              <a:lnSpc>
                <a:spcPct val="170000"/>
              </a:lnSpc>
              <a:spcAft>
                <a:spcPts val="0"/>
              </a:spcAft>
              <a:buNone/>
              <a:defRPr/>
            </a:pPr>
            <a:r>
              <a:rPr lang="tr-TR" sz="1600" kern="1200" dirty="0">
                <a:latin typeface="Times New Roman" pitchFamily="18" charset="0"/>
                <a:cs typeface="Times New Roman" pitchFamily="18" charset="0"/>
              </a:rPr>
              <a:t>T: Mutlak sıcaklık, K</a:t>
            </a:r>
          </a:p>
          <a:p>
            <a:pPr eaLnBrk="1" fontAlgn="auto" hangingPunct="1">
              <a:lnSpc>
                <a:spcPct val="170000"/>
              </a:lnSpc>
              <a:spcAft>
                <a:spcPts val="0"/>
              </a:spcAft>
              <a:buNone/>
              <a:defRPr/>
            </a:pPr>
            <a:r>
              <a:rPr lang="tr-TR" sz="1600" kern="1200" dirty="0">
                <a:latin typeface="Times New Roman" pitchFamily="18" charset="0"/>
                <a:cs typeface="Times New Roman" pitchFamily="18" charset="0"/>
              </a:rPr>
              <a:t>n: </a:t>
            </a:r>
            <a:r>
              <a:rPr lang="tr-TR" sz="1600" kern="1200" dirty="0" err="1">
                <a:latin typeface="Times New Roman" pitchFamily="18" charset="0"/>
                <a:cs typeface="Times New Roman" pitchFamily="18" charset="0"/>
              </a:rPr>
              <a:t>mol</a:t>
            </a:r>
            <a:r>
              <a:rPr lang="tr-TR" sz="1600" kern="1200" dirty="0">
                <a:latin typeface="Times New Roman" pitchFamily="18" charset="0"/>
                <a:cs typeface="Times New Roman" pitchFamily="18" charset="0"/>
              </a:rPr>
              <a:t> sayısı, </a:t>
            </a:r>
            <a:r>
              <a:rPr lang="tr-TR" sz="1600" kern="1200" dirty="0" err="1">
                <a:latin typeface="Times New Roman" pitchFamily="18" charset="0"/>
                <a:cs typeface="Times New Roman" pitchFamily="18" charset="0"/>
              </a:rPr>
              <a:t>mol</a:t>
            </a:r>
            <a:endParaRPr lang="tr-TR" sz="1600" kern="1200" dirty="0">
              <a:latin typeface="Times New Roman" pitchFamily="18" charset="0"/>
              <a:cs typeface="Times New Roman" pitchFamily="18" charset="0"/>
            </a:endParaRPr>
          </a:p>
          <a:p>
            <a:pPr eaLnBrk="1" fontAlgn="auto" hangingPunct="1">
              <a:lnSpc>
                <a:spcPct val="170000"/>
              </a:lnSpc>
              <a:spcAft>
                <a:spcPts val="0"/>
              </a:spcAft>
              <a:buNone/>
              <a:defRPr/>
            </a:pPr>
            <a:r>
              <a:rPr lang="tr-TR" sz="1600" kern="1200" dirty="0">
                <a:latin typeface="Times New Roman" pitchFamily="18" charset="0"/>
                <a:cs typeface="Times New Roman" pitchFamily="18" charset="0"/>
              </a:rPr>
              <a:t>V: Çözeltinin hacmi, litre</a:t>
            </a:r>
          </a:p>
          <a:p>
            <a:pPr>
              <a:lnSpc>
                <a:spcPct val="170000"/>
              </a:lnSpc>
              <a:buNone/>
              <a:defRPr/>
            </a:pPr>
            <a:r>
              <a:rPr lang="tr-TR" sz="1600" dirty="0">
                <a:latin typeface="Times New Roman" pitchFamily="18" charset="0"/>
                <a:cs typeface="Times New Roman" pitchFamily="18" charset="0"/>
              </a:rPr>
              <a:t>Buna göre 0 </a:t>
            </a:r>
            <a:r>
              <a:rPr lang="tr-TR" sz="1600" baseline="30000" dirty="0">
                <a:latin typeface="Times New Roman" pitchFamily="18" charset="0"/>
                <a:cs typeface="Times New Roman" pitchFamily="18" charset="0"/>
              </a:rPr>
              <a:t>O</a:t>
            </a:r>
            <a:r>
              <a:rPr lang="tr-TR" sz="1600" dirty="0">
                <a:latin typeface="Times New Roman" pitchFamily="18" charset="0"/>
                <a:cs typeface="Times New Roman" pitchFamily="18" charset="0"/>
              </a:rPr>
              <a:t>C de 1 M  çözeltinin </a:t>
            </a:r>
            <a:r>
              <a:rPr lang="tr-TR" sz="1600" dirty="0" err="1">
                <a:latin typeface="Times New Roman" pitchFamily="18" charset="0"/>
                <a:cs typeface="Times New Roman" pitchFamily="18" charset="0"/>
              </a:rPr>
              <a:t>osmotik</a:t>
            </a:r>
            <a:r>
              <a:rPr lang="tr-TR" sz="1600" dirty="0">
                <a:latin typeface="Times New Roman" pitchFamily="18" charset="0"/>
                <a:cs typeface="Times New Roman" pitchFamily="18" charset="0"/>
              </a:rPr>
              <a:t> basıncı</a:t>
            </a:r>
          </a:p>
          <a:p>
            <a:pPr>
              <a:lnSpc>
                <a:spcPct val="170000"/>
              </a:lnSpc>
              <a:buNone/>
              <a:defRPr/>
            </a:pPr>
            <a:r>
              <a:rPr lang="el-GR" sz="1600" dirty="0">
                <a:latin typeface="Times New Roman" pitchFamily="18" charset="0"/>
                <a:cs typeface="Times New Roman" pitchFamily="18" charset="0"/>
              </a:rPr>
              <a:t>π</a:t>
            </a:r>
            <a:r>
              <a:rPr lang="tr-TR" sz="1600" dirty="0">
                <a:latin typeface="Times New Roman" pitchFamily="18" charset="0"/>
                <a:cs typeface="Times New Roman" pitchFamily="18" charset="0"/>
              </a:rPr>
              <a:t> = MRT =(n/V)RT = 1 mol/L x 0.082 </a:t>
            </a:r>
            <a:r>
              <a:rPr lang="tr-TR" sz="1600" dirty="0" err="1">
                <a:latin typeface="Times New Roman" pitchFamily="18" charset="0"/>
                <a:cs typeface="Times New Roman" pitchFamily="18" charset="0"/>
              </a:rPr>
              <a:t>atm</a:t>
            </a:r>
            <a:r>
              <a:rPr lang="tr-TR" sz="1600" dirty="0">
                <a:latin typeface="Times New Roman" pitchFamily="18" charset="0"/>
                <a:cs typeface="Times New Roman" pitchFamily="18" charset="0"/>
              </a:rPr>
              <a:t> L /mol K x 273 K = 22,4 </a:t>
            </a:r>
            <a:r>
              <a:rPr lang="tr-TR" sz="1600" dirty="0" err="1">
                <a:latin typeface="Times New Roman" pitchFamily="18" charset="0"/>
                <a:cs typeface="Times New Roman" pitchFamily="18" charset="0"/>
              </a:rPr>
              <a:t>atm</a:t>
            </a:r>
            <a:r>
              <a:rPr lang="tr-TR" sz="1600" dirty="0">
                <a:latin typeface="Times New Roman" pitchFamily="18" charset="0"/>
                <a:cs typeface="Times New Roman" pitchFamily="18" charset="0"/>
              </a:rPr>
              <a:t> </a:t>
            </a:r>
          </a:p>
          <a:p>
            <a:pPr eaLnBrk="1" fontAlgn="auto" hangingPunct="1">
              <a:lnSpc>
                <a:spcPct val="170000"/>
              </a:lnSpc>
              <a:spcAft>
                <a:spcPts val="0"/>
              </a:spcAft>
              <a:buNone/>
              <a:defRPr/>
            </a:pPr>
            <a:r>
              <a:rPr lang="tr-TR" sz="1600" dirty="0" err="1">
                <a:latin typeface="Times New Roman" pitchFamily="18" charset="0"/>
                <a:cs typeface="Times New Roman" pitchFamily="18" charset="0"/>
              </a:rPr>
              <a:t>Osmotik</a:t>
            </a:r>
            <a:r>
              <a:rPr lang="tr-TR" sz="1600" dirty="0">
                <a:latin typeface="Times New Roman" pitchFamily="18" charset="0"/>
                <a:cs typeface="Times New Roman" pitchFamily="18" charset="0"/>
              </a:rPr>
              <a:t> basınç da </a:t>
            </a:r>
            <a:r>
              <a:rPr lang="tr-TR" sz="1600" dirty="0" err="1">
                <a:latin typeface="Times New Roman" pitchFamily="18" charset="0"/>
                <a:cs typeface="Times New Roman" pitchFamily="18" charset="0"/>
              </a:rPr>
              <a:t>koligatif</a:t>
            </a:r>
            <a:r>
              <a:rPr lang="tr-TR" sz="1600" dirty="0">
                <a:latin typeface="Times New Roman" pitchFamily="18" charset="0"/>
                <a:cs typeface="Times New Roman" pitchFamily="18" charset="0"/>
              </a:rPr>
              <a:t> bir özelliktir</a:t>
            </a:r>
            <a:endParaRPr lang="tr-TR" sz="1600" kern="1200" dirty="0">
              <a:latin typeface="Times New Roman" pitchFamily="18" charset="0"/>
              <a:cs typeface="Times New Roman" pitchFamily="18" charset="0"/>
            </a:endParaRPr>
          </a:p>
        </p:txBody>
      </p:sp>
    </p:spTree>
    <p:extLst>
      <p:ext uri="{BB962C8B-B14F-4D97-AF65-F5344CB8AC3E}">
        <p14:creationId xmlns:p14="http://schemas.microsoft.com/office/powerpoint/2010/main" val="3252004841"/>
      </p:ext>
    </p:extLst>
  </p:cSld>
  <p:clrMapOvr>
    <a:masterClrMapping/>
  </p:clrMapOvr>
  <p:transition spd="slow">
    <p:pull dir="ld"/>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p:cNvPicPr>
            <a:picLocks noChangeAspect="1" noChangeArrowheads="1"/>
          </p:cNvPicPr>
          <p:nvPr/>
        </p:nvPicPr>
        <p:blipFill>
          <a:blip r:embed="rId2" cstate="print"/>
          <a:srcRect/>
          <a:stretch>
            <a:fillRect/>
          </a:stretch>
        </p:blipFill>
        <p:spPr bwMode="auto">
          <a:xfrm>
            <a:off x="857224" y="1571612"/>
            <a:ext cx="6886575" cy="3857625"/>
          </a:xfrm>
          <a:prstGeom prst="rect">
            <a:avLst/>
          </a:prstGeom>
          <a:noFill/>
          <a:ln w="9525">
            <a:noFill/>
            <a:miter lim="800000"/>
            <a:headEnd/>
            <a:tailEnd/>
          </a:ln>
        </p:spPr>
      </p:pic>
      <p:sp>
        <p:nvSpPr>
          <p:cNvPr id="3" name="2 Başlık"/>
          <p:cNvSpPr>
            <a:spLocks noGrp="1"/>
          </p:cNvSpPr>
          <p:nvPr>
            <p:ph type="title"/>
          </p:nvPr>
        </p:nvSpPr>
        <p:spPr>
          <a:xfrm>
            <a:off x="457200" y="704088"/>
            <a:ext cx="8305800" cy="438896"/>
          </a:xfrm>
        </p:spPr>
        <p:txBody>
          <a:bodyPr>
            <a:normAutofit fontScale="90000"/>
          </a:bodyPr>
          <a:lstStyle/>
          <a:p>
            <a:r>
              <a:rPr lang="tr-TR" sz="2400" dirty="0">
                <a:latin typeface="Times New Roman" pitchFamily="18" charset="0"/>
                <a:cs typeface="Times New Roman" pitchFamily="18" charset="0"/>
              </a:rPr>
              <a:t>Ters </a:t>
            </a:r>
            <a:r>
              <a:rPr lang="tr-TR" sz="2400" dirty="0" err="1">
                <a:latin typeface="Times New Roman" pitchFamily="18" charset="0"/>
                <a:cs typeface="Times New Roman" pitchFamily="18" charset="0"/>
              </a:rPr>
              <a:t>osmoz</a:t>
            </a:r>
            <a:r>
              <a:rPr lang="tr-TR" sz="2400" dirty="0">
                <a:latin typeface="Times New Roman" pitchFamily="18" charset="0"/>
                <a:cs typeface="Times New Roman" pitchFamily="18" charset="0"/>
              </a:rPr>
              <a:t> ile saf su üretimi</a:t>
            </a:r>
          </a:p>
        </p:txBody>
      </p:sp>
    </p:spTree>
    <p:extLst>
      <p:ext uri="{BB962C8B-B14F-4D97-AF65-F5344CB8AC3E}">
        <p14:creationId xmlns:p14="http://schemas.microsoft.com/office/powerpoint/2010/main" val="4337866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89</a:t>
            </a:fld>
            <a:endParaRPr lang="tr-TR"/>
          </a:p>
        </p:txBody>
      </p:sp>
      <p:sp>
        <p:nvSpPr>
          <p:cNvPr id="61442" name="1 Başlık"/>
          <p:cNvSpPr>
            <a:spLocks noGrp="1"/>
          </p:cNvSpPr>
          <p:nvPr>
            <p:ph type="title" idx="4294967295"/>
          </p:nvPr>
        </p:nvSpPr>
        <p:spPr>
          <a:xfrm>
            <a:off x="914400" y="357188"/>
            <a:ext cx="8229600" cy="725487"/>
          </a:xfrm>
        </p:spPr>
        <p:txBody>
          <a:bodyPr>
            <a:normAutofit/>
          </a:bodyPr>
          <a:lstStyle/>
          <a:p>
            <a:pPr algn="l" eaLnBrk="1" hangingPunct="1"/>
            <a:r>
              <a:rPr lang="tr-TR" sz="2400" dirty="0">
                <a:solidFill>
                  <a:srgbClr val="FF0000"/>
                </a:solidFill>
                <a:latin typeface="Times New Roman" pitchFamily="18" charset="0"/>
                <a:cs typeface="Times New Roman" pitchFamily="18" charset="0"/>
              </a:rPr>
              <a:t>Örnek</a:t>
            </a:r>
          </a:p>
        </p:txBody>
      </p:sp>
      <p:sp>
        <p:nvSpPr>
          <p:cNvPr id="3" name="2 İçerik Yer Tutucusu"/>
          <p:cNvSpPr>
            <a:spLocks noGrp="1"/>
          </p:cNvSpPr>
          <p:nvPr>
            <p:ph idx="4294967295"/>
          </p:nvPr>
        </p:nvSpPr>
        <p:spPr>
          <a:xfrm>
            <a:off x="0" y="1428750"/>
            <a:ext cx="8229600" cy="4525963"/>
          </a:xfrm>
        </p:spPr>
        <p:txBody>
          <a:bodyPr rtlCol="0">
            <a:normAutofit lnSpcReduction="10000"/>
          </a:bodyPr>
          <a:lstStyle/>
          <a:p>
            <a:pPr eaLnBrk="1" fontAlgn="auto" hangingPunct="1">
              <a:lnSpc>
                <a:spcPct val="170000"/>
              </a:lnSpc>
              <a:spcAft>
                <a:spcPts val="0"/>
              </a:spcAft>
              <a:buFont typeface="Arial" pitchFamily="34" charset="0"/>
              <a:buNone/>
              <a:defRPr/>
            </a:pPr>
            <a:r>
              <a:rPr lang="tr-TR" kern="1200"/>
              <a:t>	</a:t>
            </a:r>
            <a:r>
              <a:rPr lang="tr-TR" sz="1600" kern="1200">
                <a:latin typeface="Times New Roman" pitchFamily="18" charset="0"/>
                <a:cs typeface="Times New Roman" pitchFamily="18" charset="0"/>
              </a:rPr>
              <a:t>100 </a:t>
            </a:r>
            <a:r>
              <a:rPr lang="tr-TR" sz="1600" kern="1200" dirty="0">
                <a:latin typeface="Times New Roman" pitchFamily="18" charset="0"/>
                <a:cs typeface="Times New Roman" pitchFamily="18" charset="0"/>
              </a:rPr>
              <a:t>ml sinde 10 g şeker bulunan bir çözeltinin </a:t>
            </a:r>
            <a:r>
              <a:rPr lang="tr-TR" sz="1600" kern="1200" dirty="0" err="1">
                <a:latin typeface="Times New Roman" pitchFamily="18" charset="0"/>
                <a:cs typeface="Times New Roman" pitchFamily="18" charset="0"/>
              </a:rPr>
              <a:t>osmotik</a:t>
            </a:r>
            <a:r>
              <a:rPr lang="tr-TR" sz="1600" kern="1200" dirty="0">
                <a:latin typeface="Times New Roman" pitchFamily="18" charset="0"/>
                <a:cs typeface="Times New Roman" pitchFamily="18" charset="0"/>
              </a:rPr>
              <a:t> basıncı 25 </a:t>
            </a:r>
            <a:r>
              <a:rPr lang="tr-TR" sz="1600" kern="1200" baseline="30000" dirty="0">
                <a:latin typeface="Times New Roman" pitchFamily="18" charset="0"/>
                <a:cs typeface="Times New Roman" pitchFamily="18" charset="0"/>
              </a:rPr>
              <a:t>O</a:t>
            </a:r>
            <a:r>
              <a:rPr lang="tr-TR" sz="1600" kern="1200" dirty="0">
                <a:latin typeface="Times New Roman" pitchFamily="18" charset="0"/>
                <a:cs typeface="Times New Roman" pitchFamily="18" charset="0"/>
              </a:rPr>
              <a:t>C de 13,6 </a:t>
            </a:r>
            <a:r>
              <a:rPr lang="tr-TR" sz="1600" kern="1200" dirty="0" err="1">
                <a:latin typeface="Times New Roman" pitchFamily="18" charset="0"/>
                <a:cs typeface="Times New Roman" pitchFamily="18" charset="0"/>
              </a:rPr>
              <a:t>atm</a:t>
            </a:r>
            <a:r>
              <a:rPr lang="tr-TR" sz="1600" kern="1200" dirty="0">
                <a:latin typeface="Times New Roman" pitchFamily="18" charset="0"/>
                <a:cs typeface="Times New Roman" pitchFamily="18" charset="0"/>
              </a:rPr>
              <a:t> gelmektedir. Buna göre şeker molekülünün kütlesi nedir?</a:t>
            </a:r>
          </a:p>
          <a:p>
            <a:pPr>
              <a:lnSpc>
                <a:spcPct val="170000"/>
              </a:lnSpc>
              <a:buNone/>
              <a:defRPr/>
            </a:pPr>
            <a:r>
              <a:rPr lang="tr-TR" sz="1600" dirty="0">
                <a:latin typeface="Times New Roman" pitchFamily="18" charset="0"/>
                <a:cs typeface="Times New Roman" pitchFamily="18" charset="0"/>
              </a:rPr>
              <a:t>	</a:t>
            </a:r>
            <a:r>
              <a:rPr lang="el-GR" sz="1600" dirty="0">
                <a:latin typeface="Times New Roman" pitchFamily="18" charset="0"/>
                <a:cs typeface="Times New Roman" pitchFamily="18" charset="0"/>
              </a:rPr>
              <a:t>π</a:t>
            </a:r>
            <a:r>
              <a:rPr lang="tr-TR" sz="1600" dirty="0">
                <a:latin typeface="Times New Roman" pitchFamily="18" charset="0"/>
                <a:cs typeface="Times New Roman" pitchFamily="18" charset="0"/>
              </a:rPr>
              <a:t> = MRT =(n/V)RT = (g/ MA) RT/V</a:t>
            </a:r>
          </a:p>
          <a:p>
            <a:pPr>
              <a:lnSpc>
                <a:spcPct val="170000"/>
              </a:lnSpc>
              <a:buNone/>
              <a:defRPr/>
            </a:pPr>
            <a:r>
              <a:rPr lang="tr-TR" sz="1600" dirty="0">
                <a:latin typeface="Times New Roman" pitchFamily="18" charset="0"/>
                <a:cs typeface="Times New Roman" pitchFamily="18" charset="0"/>
              </a:rPr>
              <a:t>	13,6 </a:t>
            </a:r>
            <a:r>
              <a:rPr lang="tr-TR" sz="1600" dirty="0" err="1">
                <a:latin typeface="Times New Roman" pitchFamily="18" charset="0"/>
                <a:cs typeface="Times New Roman" pitchFamily="18" charset="0"/>
              </a:rPr>
              <a:t>atm</a:t>
            </a:r>
            <a:r>
              <a:rPr lang="tr-TR" sz="1600" dirty="0">
                <a:latin typeface="Times New Roman" pitchFamily="18" charset="0"/>
                <a:cs typeface="Times New Roman" pitchFamily="18" charset="0"/>
              </a:rPr>
              <a:t> = (10 g/MA) 0.082 </a:t>
            </a:r>
            <a:r>
              <a:rPr lang="tr-TR" sz="1600" dirty="0" err="1">
                <a:latin typeface="Times New Roman" pitchFamily="18" charset="0"/>
                <a:cs typeface="Times New Roman" pitchFamily="18" charset="0"/>
              </a:rPr>
              <a:t>atm</a:t>
            </a:r>
            <a:r>
              <a:rPr lang="tr-TR" sz="1600" dirty="0">
                <a:latin typeface="Times New Roman" pitchFamily="18" charset="0"/>
                <a:cs typeface="Times New Roman" pitchFamily="18" charset="0"/>
              </a:rPr>
              <a:t> L/</a:t>
            </a:r>
            <a:r>
              <a:rPr lang="tr-TR" sz="1600" dirty="0" err="1">
                <a:latin typeface="Times New Roman" pitchFamily="18" charset="0"/>
                <a:cs typeface="Times New Roman" pitchFamily="18" charset="0"/>
              </a:rPr>
              <a:t>molK</a:t>
            </a:r>
            <a:r>
              <a:rPr lang="tr-TR" sz="1600" dirty="0">
                <a:latin typeface="Times New Roman" pitchFamily="18" charset="0"/>
                <a:cs typeface="Times New Roman" pitchFamily="18" charset="0"/>
              </a:rPr>
              <a:t> 298 K / 0,1 L</a:t>
            </a:r>
          </a:p>
          <a:p>
            <a:pPr>
              <a:lnSpc>
                <a:spcPct val="170000"/>
              </a:lnSpc>
              <a:buNone/>
              <a:defRPr/>
            </a:pPr>
            <a:r>
              <a:rPr lang="tr-TR" sz="1600" dirty="0">
                <a:latin typeface="Times New Roman" pitchFamily="18" charset="0"/>
                <a:cs typeface="Times New Roman" pitchFamily="18" charset="0"/>
              </a:rPr>
              <a:t>	MA = 179,8 g / mol</a:t>
            </a:r>
          </a:p>
          <a:p>
            <a:pPr eaLnBrk="1" fontAlgn="auto" hangingPunct="1">
              <a:lnSpc>
                <a:spcPct val="170000"/>
              </a:lnSpc>
              <a:spcAft>
                <a:spcPts val="0"/>
              </a:spcAft>
              <a:buFont typeface="Arial" pitchFamily="34" charset="0"/>
              <a:buNone/>
              <a:defRPr/>
            </a:pPr>
            <a:endParaRPr lang="tr-TR" dirty="0">
              <a:latin typeface="Times New Roman" pitchFamily="18" charset="0"/>
              <a:cs typeface="Times New Roman" pitchFamily="18" charset="0"/>
            </a:endParaRPr>
          </a:p>
          <a:p>
            <a:pPr eaLnBrk="1" fontAlgn="auto" hangingPunct="1">
              <a:lnSpc>
                <a:spcPct val="170000"/>
              </a:lnSpc>
              <a:spcAft>
                <a:spcPts val="0"/>
              </a:spcAft>
              <a:buFont typeface="Arial" pitchFamily="34" charset="0"/>
              <a:buNone/>
              <a:defRPr/>
            </a:pPr>
            <a:r>
              <a:rPr lang="tr-TR" kern="1200" dirty="0">
                <a:latin typeface="Times New Roman" pitchFamily="18" charset="0"/>
                <a:cs typeface="Times New Roman" pitchFamily="18" charset="0"/>
              </a:rPr>
              <a:t>	</a:t>
            </a:r>
          </a:p>
        </p:txBody>
      </p:sp>
    </p:spTree>
    <p:extLst>
      <p:ext uri="{BB962C8B-B14F-4D97-AF65-F5344CB8AC3E}">
        <p14:creationId xmlns:p14="http://schemas.microsoft.com/office/powerpoint/2010/main" val="358753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lstStyle/>
          <a:p>
            <a:pPr>
              <a:defRPr/>
            </a:pPr>
            <a:fld id="{B6165E91-452C-418D-A326-86756945CF5E}" type="slidenum">
              <a:rPr lang="tr-TR" smtClean="0"/>
              <a:pPr>
                <a:defRPr/>
              </a:pPr>
              <a:t>9</a:t>
            </a:fld>
            <a:endParaRPr lang="tr-TR"/>
          </a:p>
        </p:txBody>
      </p:sp>
      <p:sp>
        <p:nvSpPr>
          <p:cNvPr id="12290" name="1 Başlık"/>
          <p:cNvSpPr>
            <a:spLocks noGrp="1"/>
          </p:cNvSpPr>
          <p:nvPr>
            <p:ph type="title" idx="4294967295"/>
          </p:nvPr>
        </p:nvSpPr>
        <p:spPr>
          <a:xfrm>
            <a:off x="914400" y="285750"/>
            <a:ext cx="8229600" cy="582613"/>
          </a:xfrm>
        </p:spPr>
        <p:txBody>
          <a:bodyPr>
            <a:normAutofit/>
          </a:bodyPr>
          <a:lstStyle/>
          <a:p>
            <a:r>
              <a:rPr lang="tr-TR" sz="2400" dirty="0">
                <a:latin typeface="Times New Roman" pitchFamily="18" charset="0"/>
                <a:cs typeface="Times New Roman" pitchFamily="18" charset="0"/>
              </a:rPr>
              <a:t>Saf katı maddelerden çözelti hazırlama</a:t>
            </a:r>
            <a:endParaRPr lang="tr-TR" sz="2400" dirty="0"/>
          </a:p>
        </p:txBody>
      </p:sp>
      <p:sp>
        <p:nvSpPr>
          <p:cNvPr id="12291" name="2 İçerik Yer Tutucusu"/>
          <p:cNvSpPr>
            <a:spLocks noGrp="1"/>
          </p:cNvSpPr>
          <p:nvPr>
            <p:ph idx="4294967295"/>
          </p:nvPr>
        </p:nvSpPr>
        <p:spPr>
          <a:xfrm>
            <a:off x="0" y="1214438"/>
            <a:ext cx="4572000" cy="4929187"/>
          </a:xfrm>
        </p:spPr>
        <p:txBody>
          <a:bodyPr>
            <a:normAutofit/>
          </a:bodyPr>
          <a:lstStyle/>
          <a:p>
            <a:pPr eaLnBrk="1" hangingPunct="1">
              <a:lnSpc>
                <a:spcPct val="150000"/>
              </a:lnSpc>
              <a:buNone/>
            </a:pPr>
            <a:r>
              <a:rPr lang="tr-TR" sz="1600" dirty="0">
                <a:latin typeface="Times New Roman" pitchFamily="18" charset="0"/>
                <a:cs typeface="Times New Roman" pitchFamily="18" charset="0"/>
              </a:rPr>
              <a:t>Soru: 0,1 M 500 mL KNO</a:t>
            </a:r>
            <a:r>
              <a:rPr lang="tr-TR" sz="1600" baseline="-25000" dirty="0">
                <a:latin typeface="Times New Roman" pitchFamily="18" charset="0"/>
                <a:cs typeface="Times New Roman" pitchFamily="18" charset="0"/>
              </a:rPr>
              <a:t>3</a:t>
            </a:r>
            <a:r>
              <a:rPr lang="tr-TR" sz="1600" dirty="0">
                <a:latin typeface="Times New Roman" pitchFamily="18" charset="0"/>
                <a:cs typeface="Times New Roman" pitchFamily="18" charset="0"/>
              </a:rPr>
              <a:t> çözeltisi nasıl hazırlanır?</a:t>
            </a:r>
          </a:p>
          <a:p>
            <a:pPr eaLnBrk="1" hangingPunct="1">
              <a:lnSpc>
                <a:spcPct val="150000"/>
              </a:lnSpc>
              <a:buNone/>
            </a:pPr>
            <a:r>
              <a:rPr lang="tr-TR" sz="1600" dirty="0">
                <a:latin typeface="Times New Roman" pitchFamily="18" charset="0"/>
                <a:cs typeface="Times New Roman" pitchFamily="18" charset="0"/>
              </a:rPr>
              <a:t>M = n / V</a:t>
            </a:r>
          </a:p>
          <a:p>
            <a:pPr eaLnBrk="1" hangingPunct="1">
              <a:lnSpc>
                <a:spcPct val="150000"/>
              </a:lnSpc>
              <a:buNone/>
            </a:pPr>
            <a:r>
              <a:rPr lang="tr-TR" sz="1600" dirty="0">
                <a:latin typeface="Times New Roman" pitchFamily="18" charset="0"/>
                <a:cs typeface="Times New Roman" pitchFamily="18" charset="0"/>
              </a:rPr>
              <a:t>0,1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 L =  n / 0,5 L   n = 0,05 </a:t>
            </a:r>
            <a:r>
              <a:rPr lang="tr-TR" sz="1600" dirty="0" err="1">
                <a:latin typeface="Times New Roman" pitchFamily="18" charset="0"/>
                <a:cs typeface="Times New Roman" pitchFamily="18" charset="0"/>
              </a:rPr>
              <a:t>mol</a:t>
            </a:r>
            <a:endParaRPr lang="tr-TR" sz="1600" dirty="0">
              <a:latin typeface="Times New Roman" pitchFamily="18" charset="0"/>
              <a:cs typeface="Times New Roman" pitchFamily="18" charset="0"/>
            </a:endParaRPr>
          </a:p>
          <a:p>
            <a:pPr eaLnBrk="1" hangingPunct="1">
              <a:lnSpc>
                <a:spcPct val="150000"/>
              </a:lnSpc>
              <a:buNone/>
            </a:pP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olarak ölçüm (tartma veya hacim) imkansız</a:t>
            </a:r>
          </a:p>
          <a:p>
            <a:pPr eaLnBrk="1" hangingPunct="1">
              <a:lnSpc>
                <a:spcPct val="150000"/>
              </a:lnSpc>
              <a:buNone/>
            </a:pPr>
            <a:r>
              <a:rPr lang="tr-TR" sz="1600" dirty="0">
                <a:latin typeface="Times New Roman" pitchFamily="18" charset="0"/>
                <a:cs typeface="Times New Roman" pitchFamily="18" charset="0"/>
              </a:rPr>
              <a:t>O halde grama çevirmeliyiz</a:t>
            </a:r>
          </a:p>
          <a:p>
            <a:pPr eaLnBrk="1" hangingPunct="1">
              <a:lnSpc>
                <a:spcPct val="150000"/>
              </a:lnSpc>
              <a:buNone/>
            </a:pPr>
            <a:r>
              <a:rPr lang="tr-TR" sz="1600" dirty="0">
                <a:latin typeface="Times New Roman" pitchFamily="18" charset="0"/>
                <a:cs typeface="Times New Roman" pitchFamily="18" charset="0"/>
              </a:rPr>
              <a:t>1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KNO3  101 g ise</a:t>
            </a:r>
          </a:p>
          <a:p>
            <a:pPr eaLnBrk="1" hangingPunct="1">
              <a:lnSpc>
                <a:spcPct val="150000"/>
              </a:lnSpc>
              <a:buNone/>
            </a:pPr>
            <a:r>
              <a:rPr lang="tr-TR" sz="1600" dirty="0">
                <a:latin typeface="Times New Roman" pitchFamily="18" charset="0"/>
                <a:cs typeface="Times New Roman" pitchFamily="18" charset="0"/>
              </a:rPr>
              <a:t>0,05 </a:t>
            </a:r>
            <a:r>
              <a:rPr lang="tr-TR" sz="1600" dirty="0" err="1">
                <a:latin typeface="Times New Roman" pitchFamily="18" charset="0"/>
                <a:cs typeface="Times New Roman" pitchFamily="18" charset="0"/>
              </a:rPr>
              <a:t>mol</a:t>
            </a:r>
            <a:r>
              <a:rPr lang="tr-TR" sz="1600" dirty="0">
                <a:latin typeface="Times New Roman" pitchFamily="18" charset="0"/>
                <a:cs typeface="Times New Roman" pitchFamily="18" charset="0"/>
              </a:rPr>
              <a:t>           X</a:t>
            </a:r>
          </a:p>
          <a:p>
            <a:pPr eaLnBrk="1" hangingPunct="1">
              <a:lnSpc>
                <a:spcPct val="150000"/>
              </a:lnSpc>
              <a:buNone/>
            </a:pPr>
            <a:r>
              <a:rPr lang="tr-TR" sz="1600" dirty="0">
                <a:latin typeface="Times New Roman" pitchFamily="18" charset="0"/>
                <a:cs typeface="Times New Roman" pitchFamily="18" charset="0"/>
              </a:rPr>
              <a:t>------------------------------</a:t>
            </a:r>
          </a:p>
          <a:p>
            <a:pPr eaLnBrk="1" hangingPunct="1">
              <a:lnSpc>
                <a:spcPct val="150000"/>
              </a:lnSpc>
              <a:buNone/>
            </a:pPr>
            <a:r>
              <a:rPr lang="tr-TR" sz="1600" dirty="0">
                <a:latin typeface="Times New Roman" pitchFamily="18" charset="0"/>
                <a:cs typeface="Times New Roman" pitchFamily="18" charset="0"/>
              </a:rPr>
              <a:t>X = 5,05 g tartılır</a:t>
            </a:r>
          </a:p>
          <a:p>
            <a:pPr eaLnBrk="1" hangingPunct="1">
              <a:lnSpc>
                <a:spcPct val="150000"/>
              </a:lnSpc>
              <a:buNone/>
            </a:pPr>
            <a:r>
              <a:rPr lang="tr-TR" sz="1600" dirty="0">
                <a:latin typeface="Times New Roman" pitchFamily="18" charset="0"/>
                <a:cs typeface="Times New Roman" pitchFamily="18" charset="0"/>
              </a:rPr>
              <a:t>500 mL çözelti hazırlanır.</a:t>
            </a:r>
          </a:p>
        </p:txBody>
      </p:sp>
      <p:pic>
        <p:nvPicPr>
          <p:cNvPr id="67587" name="Picture 3"/>
          <p:cNvPicPr>
            <a:picLocks noChangeAspect="1" noChangeArrowheads="1"/>
          </p:cNvPicPr>
          <p:nvPr/>
        </p:nvPicPr>
        <p:blipFill>
          <a:blip r:embed="rId2" cstate="print"/>
          <a:srcRect/>
          <a:stretch>
            <a:fillRect/>
          </a:stretch>
        </p:blipFill>
        <p:spPr bwMode="auto">
          <a:xfrm>
            <a:off x="5857884" y="714356"/>
            <a:ext cx="2621578" cy="2143140"/>
          </a:xfrm>
          <a:prstGeom prst="rect">
            <a:avLst/>
          </a:prstGeom>
          <a:noFill/>
          <a:ln w="9525">
            <a:noFill/>
            <a:miter lim="800000"/>
            <a:headEnd/>
            <a:tailEnd/>
          </a:ln>
        </p:spPr>
      </p:pic>
    </p:spTree>
    <p:extLst>
      <p:ext uri="{BB962C8B-B14F-4D97-AF65-F5344CB8AC3E}">
        <p14:creationId xmlns:p14="http://schemas.microsoft.com/office/powerpoint/2010/main" val="2509285695"/>
      </p:ext>
    </p:extLst>
  </p:cSld>
  <p:clrMapOvr>
    <a:masterClrMapping/>
  </p:clrMapOvr>
  <p:transition spd="slow">
    <p:split dir="in"/>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pPr>
              <a:defRPr/>
            </a:pPr>
            <a:fld id="{B6165E91-452C-418D-A326-86756945CF5E}" type="slidenum">
              <a:rPr lang="tr-TR" smtClean="0"/>
              <a:pPr>
                <a:defRPr/>
              </a:pPr>
              <a:t>90</a:t>
            </a:fld>
            <a:endParaRPr lang="tr-TR"/>
          </a:p>
        </p:txBody>
      </p:sp>
      <p:sp>
        <p:nvSpPr>
          <p:cNvPr id="61442" name="1 Başlık"/>
          <p:cNvSpPr>
            <a:spLocks noGrp="1"/>
          </p:cNvSpPr>
          <p:nvPr>
            <p:ph type="title" idx="4294967295"/>
          </p:nvPr>
        </p:nvSpPr>
        <p:spPr>
          <a:xfrm>
            <a:off x="914400" y="357188"/>
            <a:ext cx="8229600" cy="725487"/>
          </a:xfrm>
        </p:spPr>
        <p:txBody>
          <a:bodyPr>
            <a:normAutofit/>
          </a:bodyPr>
          <a:lstStyle/>
          <a:p>
            <a:pPr algn="l" eaLnBrk="1" hangingPunct="1"/>
            <a:r>
              <a:rPr lang="tr-TR" sz="2400" dirty="0" err="1">
                <a:solidFill>
                  <a:schemeClr val="tx1"/>
                </a:solidFill>
                <a:latin typeface="Times New Roman" pitchFamily="18" charset="0"/>
                <a:cs typeface="Times New Roman" pitchFamily="18" charset="0"/>
              </a:rPr>
              <a:t>Kolloit</a:t>
            </a:r>
            <a:r>
              <a:rPr lang="tr-TR" sz="2400" dirty="0">
                <a:solidFill>
                  <a:schemeClr val="tx1"/>
                </a:solidFill>
                <a:latin typeface="Times New Roman" pitchFamily="18" charset="0"/>
                <a:cs typeface="Times New Roman" pitchFamily="18" charset="0"/>
              </a:rPr>
              <a:t> (asıltı) çözeltiler</a:t>
            </a:r>
          </a:p>
        </p:txBody>
      </p:sp>
      <p:sp>
        <p:nvSpPr>
          <p:cNvPr id="3" name="2 İçerik Yer Tutucusu"/>
          <p:cNvSpPr>
            <a:spLocks noGrp="1"/>
          </p:cNvSpPr>
          <p:nvPr>
            <p:ph idx="4294967295"/>
          </p:nvPr>
        </p:nvSpPr>
        <p:spPr>
          <a:xfrm>
            <a:off x="0" y="1357313"/>
            <a:ext cx="8229600" cy="4597400"/>
          </a:xfrm>
        </p:spPr>
        <p:txBody>
          <a:bodyPr rtlCol="0">
            <a:normAutofit fontScale="47500" lnSpcReduction="20000"/>
          </a:bodyPr>
          <a:lstStyle/>
          <a:p>
            <a:pPr eaLnBrk="1" fontAlgn="auto" hangingPunct="1">
              <a:lnSpc>
                <a:spcPct val="170000"/>
              </a:lnSpc>
              <a:spcAft>
                <a:spcPts val="0"/>
              </a:spcAft>
              <a:buFont typeface="Arial" pitchFamily="34" charset="0"/>
              <a:buNone/>
              <a:defRPr/>
            </a:pPr>
            <a:r>
              <a:rPr lang="tr-TR" kern="1200" dirty="0"/>
              <a:t>	</a:t>
            </a:r>
            <a:r>
              <a:rPr lang="tr-TR" sz="2900" kern="1200" dirty="0">
                <a:latin typeface="Times New Roman" pitchFamily="18" charset="0"/>
                <a:cs typeface="Times New Roman" pitchFamily="18" charset="0"/>
              </a:rPr>
              <a:t>Gözle görülmeyen </a:t>
            </a:r>
            <a:r>
              <a:rPr lang="tr-TR" sz="2900" dirty="0">
                <a:latin typeface="Times New Roman" pitchFamily="18" charset="0"/>
                <a:cs typeface="Times New Roman" pitchFamily="18" charset="0"/>
              </a:rPr>
              <a:t>Bir çok taneciğin bir araya gelmesiboyutları10-1000 </a:t>
            </a:r>
            <a:r>
              <a:rPr lang="tr-TR" sz="2900" dirty="0" err="1">
                <a:latin typeface="Times New Roman" pitchFamily="18" charset="0"/>
                <a:cs typeface="Times New Roman" pitchFamily="18" charset="0"/>
              </a:rPr>
              <a:t>nm</a:t>
            </a:r>
            <a:r>
              <a:rPr lang="tr-TR" sz="2900" dirty="0">
                <a:latin typeface="Times New Roman" pitchFamily="18" charset="0"/>
                <a:cs typeface="Times New Roman" pitchFamily="18" charset="0"/>
              </a:rPr>
              <a:t> arasında değişen taneciklerin oluşturduğu çözeltilerdir. </a:t>
            </a:r>
          </a:p>
          <a:p>
            <a:pPr eaLnBrk="1" fontAlgn="auto" hangingPunct="1">
              <a:lnSpc>
                <a:spcPct val="170000"/>
              </a:lnSpc>
              <a:spcAft>
                <a:spcPts val="0"/>
              </a:spcAft>
              <a:buFont typeface="Arial" pitchFamily="34" charset="0"/>
              <a:buNone/>
              <a:defRPr/>
            </a:pPr>
            <a:r>
              <a:rPr lang="tr-TR" sz="2900" dirty="0">
                <a:latin typeface="Times New Roman" pitchFamily="18" charset="0"/>
                <a:cs typeface="Times New Roman" pitchFamily="18" charset="0"/>
              </a:rPr>
              <a:t>	Çözelti ortamında dayanıklıdır, </a:t>
            </a:r>
          </a:p>
          <a:p>
            <a:pPr eaLnBrk="1" fontAlgn="auto" hangingPunct="1">
              <a:lnSpc>
                <a:spcPct val="170000"/>
              </a:lnSpc>
              <a:spcAft>
                <a:spcPts val="0"/>
              </a:spcAft>
              <a:buFont typeface="Arial" pitchFamily="34" charset="0"/>
              <a:buNone/>
              <a:defRPr/>
            </a:pPr>
            <a:r>
              <a:rPr lang="tr-TR" sz="2900" dirty="0">
                <a:latin typeface="Times New Roman" pitchFamily="18" charset="0"/>
                <a:cs typeface="Times New Roman" pitchFamily="18" charset="0"/>
              </a:rPr>
              <a:t>	Normal süzgeç kağıtlarından geçerler</a:t>
            </a:r>
          </a:p>
          <a:p>
            <a:pPr eaLnBrk="1" fontAlgn="auto" hangingPunct="1">
              <a:lnSpc>
                <a:spcPct val="170000"/>
              </a:lnSpc>
              <a:spcAft>
                <a:spcPts val="0"/>
              </a:spcAft>
              <a:buFont typeface="Arial" pitchFamily="34" charset="0"/>
              <a:buNone/>
              <a:defRPr/>
            </a:pPr>
            <a:r>
              <a:rPr lang="tr-TR" sz="2900" dirty="0">
                <a:latin typeface="Times New Roman" pitchFamily="18" charset="0"/>
                <a:cs typeface="Times New Roman" pitchFamily="18" charset="0"/>
              </a:rPr>
              <a:t>	Kum                      50000 - 200000 </a:t>
            </a:r>
            <a:r>
              <a:rPr lang="tr-TR" sz="2900" dirty="0" err="1">
                <a:latin typeface="Times New Roman" pitchFamily="18" charset="0"/>
                <a:cs typeface="Times New Roman" pitchFamily="18" charset="0"/>
              </a:rPr>
              <a:t>nm</a:t>
            </a:r>
            <a:endParaRPr lang="tr-TR" sz="2900" dirty="0">
              <a:latin typeface="Times New Roman" pitchFamily="18" charset="0"/>
              <a:cs typeface="Times New Roman" pitchFamily="18" charset="0"/>
            </a:endParaRPr>
          </a:p>
          <a:p>
            <a:pPr eaLnBrk="1" fontAlgn="auto" hangingPunct="1">
              <a:lnSpc>
                <a:spcPct val="170000"/>
              </a:lnSpc>
              <a:spcAft>
                <a:spcPts val="0"/>
              </a:spcAft>
              <a:buFont typeface="Arial" pitchFamily="34" charset="0"/>
              <a:buNone/>
              <a:defRPr/>
            </a:pPr>
            <a:r>
              <a:rPr lang="tr-TR" sz="2900" dirty="0">
                <a:latin typeface="Times New Roman" pitchFamily="18" charset="0"/>
                <a:cs typeface="Times New Roman" pitchFamily="18" charset="0"/>
              </a:rPr>
              <a:t>	Koli basili              1500</a:t>
            </a:r>
          </a:p>
          <a:p>
            <a:pPr eaLnBrk="1" fontAlgn="auto" hangingPunct="1">
              <a:lnSpc>
                <a:spcPct val="170000"/>
              </a:lnSpc>
              <a:spcAft>
                <a:spcPts val="0"/>
              </a:spcAft>
              <a:buFont typeface="Arial" pitchFamily="34" charset="0"/>
              <a:buNone/>
              <a:defRPr/>
            </a:pPr>
            <a:r>
              <a:rPr lang="tr-TR" sz="2900" dirty="0">
                <a:latin typeface="Times New Roman" pitchFamily="18" charset="0"/>
                <a:cs typeface="Times New Roman" pitchFamily="18" charset="0"/>
              </a:rPr>
              <a:t>	Grip virüsü             120</a:t>
            </a:r>
          </a:p>
          <a:p>
            <a:pPr eaLnBrk="1" fontAlgn="auto" hangingPunct="1">
              <a:lnSpc>
                <a:spcPct val="170000"/>
              </a:lnSpc>
              <a:spcAft>
                <a:spcPts val="0"/>
              </a:spcAft>
              <a:buFont typeface="Arial" pitchFamily="34" charset="0"/>
              <a:buNone/>
              <a:defRPr/>
            </a:pPr>
            <a:r>
              <a:rPr lang="tr-TR" sz="2900" dirty="0">
                <a:latin typeface="Times New Roman" pitchFamily="18" charset="0"/>
                <a:cs typeface="Times New Roman" pitchFamily="18" charset="0"/>
              </a:rPr>
              <a:t>	</a:t>
            </a:r>
            <a:r>
              <a:rPr lang="tr-TR" sz="2900" dirty="0" err="1">
                <a:latin typeface="Times New Roman" pitchFamily="18" charset="0"/>
                <a:cs typeface="Times New Roman" pitchFamily="18" charset="0"/>
              </a:rPr>
              <a:t>Kolloidal</a:t>
            </a:r>
            <a:r>
              <a:rPr lang="tr-TR" sz="2900" dirty="0">
                <a:latin typeface="Times New Roman" pitchFamily="18" charset="0"/>
                <a:cs typeface="Times New Roman" pitchFamily="18" charset="0"/>
              </a:rPr>
              <a:t> kükürt     50 - 500</a:t>
            </a:r>
          </a:p>
          <a:p>
            <a:pPr eaLnBrk="1" fontAlgn="auto" hangingPunct="1">
              <a:lnSpc>
                <a:spcPct val="170000"/>
              </a:lnSpc>
              <a:spcAft>
                <a:spcPts val="0"/>
              </a:spcAft>
              <a:buFont typeface="Arial" pitchFamily="34" charset="0"/>
              <a:buNone/>
              <a:defRPr/>
            </a:pPr>
            <a:r>
              <a:rPr lang="tr-TR" sz="2900" dirty="0">
                <a:latin typeface="Times New Roman" pitchFamily="18" charset="0"/>
                <a:cs typeface="Times New Roman" pitchFamily="18" charset="0"/>
              </a:rPr>
              <a:t>	</a:t>
            </a:r>
            <a:r>
              <a:rPr lang="tr-TR" sz="2900" dirty="0" err="1">
                <a:latin typeface="Times New Roman" pitchFamily="18" charset="0"/>
                <a:cs typeface="Times New Roman" pitchFamily="18" charset="0"/>
              </a:rPr>
              <a:t>Hemoglabin</a:t>
            </a:r>
            <a:r>
              <a:rPr lang="tr-TR" sz="2900" dirty="0">
                <a:latin typeface="Times New Roman" pitchFamily="18" charset="0"/>
                <a:cs typeface="Times New Roman" pitchFamily="18" charset="0"/>
              </a:rPr>
              <a:t>             2,8</a:t>
            </a:r>
          </a:p>
          <a:p>
            <a:pPr eaLnBrk="1" fontAlgn="auto" hangingPunct="1">
              <a:lnSpc>
                <a:spcPct val="170000"/>
              </a:lnSpc>
              <a:spcAft>
                <a:spcPts val="0"/>
              </a:spcAft>
              <a:buFont typeface="Arial" pitchFamily="34" charset="0"/>
              <a:buNone/>
              <a:defRPr/>
            </a:pPr>
            <a:r>
              <a:rPr lang="tr-TR" sz="2900" dirty="0">
                <a:latin typeface="Times New Roman" pitchFamily="18" charset="0"/>
                <a:cs typeface="Times New Roman" pitchFamily="18" charset="0"/>
              </a:rPr>
              <a:t>	Oksijen                     0,16</a:t>
            </a:r>
            <a:endParaRPr lang="tr-TR" dirty="0">
              <a:latin typeface="Times New Roman" pitchFamily="18" charset="0"/>
              <a:cs typeface="Times New Roman" pitchFamily="18" charset="0"/>
            </a:endParaRPr>
          </a:p>
          <a:p>
            <a:pPr eaLnBrk="1" fontAlgn="auto" hangingPunct="1">
              <a:lnSpc>
                <a:spcPct val="170000"/>
              </a:lnSpc>
              <a:spcAft>
                <a:spcPts val="0"/>
              </a:spcAft>
              <a:buFont typeface="Arial" pitchFamily="34" charset="0"/>
              <a:buNone/>
              <a:defRPr/>
            </a:pPr>
            <a:r>
              <a:rPr lang="tr-TR" kern="1200" dirty="0">
                <a:latin typeface="Times New Roman" pitchFamily="18" charset="0"/>
                <a:cs typeface="Times New Roman" pitchFamily="18" charset="0"/>
              </a:rPr>
              <a:t>	</a:t>
            </a:r>
            <a:r>
              <a:rPr lang="tr-TR" kern="1200" dirty="0" err="1">
                <a:latin typeface="Times New Roman" pitchFamily="18" charset="0"/>
                <a:cs typeface="Times New Roman" pitchFamily="18" charset="0"/>
              </a:rPr>
              <a:t>Kolloitler</a:t>
            </a:r>
            <a:r>
              <a:rPr lang="tr-TR" kern="1200" dirty="0">
                <a:latin typeface="Times New Roman" pitchFamily="18" charset="0"/>
                <a:cs typeface="Times New Roman" pitchFamily="18" charset="0"/>
              </a:rPr>
              <a:t>, Metal: </a:t>
            </a:r>
            <a:r>
              <a:rPr lang="tr-TR" kern="1200" dirty="0" err="1">
                <a:latin typeface="Times New Roman" pitchFamily="18" charset="0"/>
                <a:cs typeface="Times New Roman" pitchFamily="18" charset="0"/>
              </a:rPr>
              <a:t>Au</a:t>
            </a:r>
            <a:r>
              <a:rPr lang="tr-TR" kern="1200" dirty="0">
                <a:latin typeface="Times New Roman" pitchFamily="18" charset="0"/>
                <a:cs typeface="Times New Roman" pitchFamily="18" charset="0"/>
              </a:rPr>
              <a:t>, </a:t>
            </a:r>
            <a:r>
              <a:rPr lang="tr-TR" kern="1200" dirty="0" err="1">
                <a:latin typeface="Times New Roman" pitchFamily="18" charset="0"/>
                <a:cs typeface="Times New Roman" pitchFamily="18" charset="0"/>
              </a:rPr>
              <a:t>Pd</a:t>
            </a:r>
            <a:r>
              <a:rPr lang="tr-TR" kern="1200" dirty="0">
                <a:latin typeface="Times New Roman" pitchFamily="18" charset="0"/>
                <a:cs typeface="Times New Roman" pitchFamily="18" charset="0"/>
              </a:rPr>
              <a:t>, As, Ametal: S, C, Oksit: Fe</a:t>
            </a:r>
            <a:r>
              <a:rPr lang="tr-TR" kern="1200" baseline="-25000" dirty="0">
                <a:latin typeface="Times New Roman" pitchFamily="18" charset="0"/>
                <a:cs typeface="Times New Roman" pitchFamily="18" charset="0"/>
              </a:rPr>
              <a:t>2</a:t>
            </a:r>
            <a:r>
              <a:rPr lang="tr-TR" kern="1200" dirty="0">
                <a:latin typeface="Times New Roman" pitchFamily="18" charset="0"/>
                <a:cs typeface="Times New Roman" pitchFamily="18" charset="0"/>
              </a:rPr>
              <a:t>O</a:t>
            </a:r>
            <a:r>
              <a:rPr lang="tr-TR" kern="1200" baseline="-25000" dirty="0">
                <a:latin typeface="Times New Roman" pitchFamily="18" charset="0"/>
                <a:cs typeface="Times New Roman" pitchFamily="18" charset="0"/>
              </a:rPr>
              <a:t>3</a:t>
            </a:r>
            <a:r>
              <a:rPr lang="tr-TR" kern="1200" dirty="0">
                <a:latin typeface="Times New Roman" pitchFamily="18" charset="0"/>
                <a:cs typeface="Times New Roman" pitchFamily="18" charset="0"/>
              </a:rPr>
              <a:t>  Al</a:t>
            </a:r>
            <a:r>
              <a:rPr lang="tr-TR" kern="1200" baseline="-25000" dirty="0">
                <a:latin typeface="Times New Roman" pitchFamily="18" charset="0"/>
                <a:cs typeface="Times New Roman" pitchFamily="18" charset="0"/>
              </a:rPr>
              <a:t>2</a:t>
            </a:r>
            <a:r>
              <a:rPr lang="tr-TR" kern="1200" dirty="0">
                <a:latin typeface="Times New Roman" pitchFamily="18" charset="0"/>
                <a:cs typeface="Times New Roman" pitchFamily="18" charset="0"/>
              </a:rPr>
              <a:t>O</a:t>
            </a:r>
            <a:r>
              <a:rPr lang="tr-TR" kern="1200" baseline="-25000" dirty="0">
                <a:latin typeface="Times New Roman" pitchFamily="18" charset="0"/>
                <a:cs typeface="Times New Roman" pitchFamily="18" charset="0"/>
              </a:rPr>
              <a:t>3</a:t>
            </a:r>
            <a:r>
              <a:rPr lang="tr-TR" kern="1200" dirty="0">
                <a:latin typeface="Times New Roman" pitchFamily="18" charset="0"/>
                <a:cs typeface="Times New Roman" pitchFamily="18" charset="0"/>
              </a:rPr>
              <a:t>H</a:t>
            </a:r>
            <a:r>
              <a:rPr lang="tr-TR" kern="1200" baseline="-25000" dirty="0">
                <a:latin typeface="Times New Roman" pitchFamily="18" charset="0"/>
                <a:cs typeface="Times New Roman" pitchFamily="18" charset="0"/>
              </a:rPr>
              <a:t>2</a:t>
            </a:r>
            <a:r>
              <a:rPr lang="tr-TR" kern="1200" dirty="0">
                <a:latin typeface="Times New Roman" pitchFamily="18" charset="0"/>
                <a:cs typeface="Times New Roman" pitchFamily="18" charset="0"/>
              </a:rPr>
              <a:t>O,Tuz: </a:t>
            </a:r>
            <a:r>
              <a:rPr lang="tr-TR" kern="1200" dirty="0" err="1">
                <a:latin typeface="Times New Roman" pitchFamily="18" charset="0"/>
                <a:cs typeface="Times New Roman" pitchFamily="18" charset="0"/>
              </a:rPr>
              <a:t>AgCl</a:t>
            </a:r>
            <a:r>
              <a:rPr lang="tr-TR" kern="1200" dirty="0">
                <a:latin typeface="Times New Roman" pitchFamily="18" charset="0"/>
                <a:cs typeface="Times New Roman" pitchFamily="18" charset="0"/>
              </a:rPr>
              <a:t>, BaSO</a:t>
            </a:r>
            <a:r>
              <a:rPr lang="tr-TR" kern="1200" baseline="-25000" dirty="0">
                <a:latin typeface="Times New Roman" pitchFamily="18" charset="0"/>
                <a:cs typeface="Times New Roman" pitchFamily="18" charset="0"/>
              </a:rPr>
              <a:t>4</a:t>
            </a:r>
            <a:r>
              <a:rPr lang="tr-TR" kern="1200" dirty="0">
                <a:latin typeface="Times New Roman" pitchFamily="18" charset="0"/>
                <a:cs typeface="Times New Roman" pitchFamily="18" charset="0"/>
              </a:rPr>
              <a:t>, As</a:t>
            </a:r>
            <a:r>
              <a:rPr lang="tr-TR" kern="1200" baseline="-25000" dirty="0">
                <a:latin typeface="Times New Roman" pitchFamily="18" charset="0"/>
                <a:cs typeface="Times New Roman" pitchFamily="18" charset="0"/>
              </a:rPr>
              <a:t>2</a:t>
            </a:r>
            <a:r>
              <a:rPr lang="tr-TR" kern="1200" dirty="0">
                <a:latin typeface="Times New Roman" pitchFamily="18" charset="0"/>
                <a:cs typeface="Times New Roman" pitchFamily="18" charset="0"/>
              </a:rPr>
              <a:t>S</a:t>
            </a:r>
            <a:r>
              <a:rPr lang="tr-TR" kern="1200" baseline="-25000" dirty="0">
                <a:latin typeface="Times New Roman" pitchFamily="18" charset="0"/>
                <a:cs typeface="Times New Roman" pitchFamily="18" charset="0"/>
              </a:rPr>
              <a:t>3</a:t>
            </a:r>
            <a:r>
              <a:rPr lang="tr-TR" kern="1200" dirty="0">
                <a:latin typeface="Times New Roman" pitchFamily="18" charset="0"/>
                <a:cs typeface="Times New Roman" pitchFamily="18" charset="0"/>
              </a:rPr>
              <a:t> olabilir.</a:t>
            </a:r>
            <a:endParaRPr lang="tr-TR" kern="1200" baseline="-25000" dirty="0">
              <a:latin typeface="Times New Roman" pitchFamily="18" charset="0"/>
              <a:cs typeface="Times New Roman" pitchFamily="18" charset="0"/>
            </a:endParaRPr>
          </a:p>
          <a:p>
            <a:pPr eaLnBrk="1" fontAlgn="auto" hangingPunct="1">
              <a:lnSpc>
                <a:spcPct val="170000"/>
              </a:lnSpc>
              <a:spcAft>
                <a:spcPts val="0"/>
              </a:spcAft>
              <a:buFont typeface="Arial" pitchFamily="34" charset="0"/>
              <a:buNone/>
              <a:defRPr/>
            </a:pPr>
            <a:endParaRPr lang="tr-TR" kern="1200" dirty="0">
              <a:latin typeface="Times New Roman" pitchFamily="18" charset="0"/>
              <a:cs typeface="Times New Roman" pitchFamily="18" charset="0"/>
            </a:endParaRPr>
          </a:p>
        </p:txBody>
      </p:sp>
    </p:spTree>
    <p:extLst>
      <p:ext uri="{BB962C8B-B14F-4D97-AF65-F5344CB8AC3E}">
        <p14:creationId xmlns:p14="http://schemas.microsoft.com/office/powerpoint/2010/main" val="4008745747"/>
      </p:ext>
    </p:extLst>
  </p:cSld>
  <p:clrMapOvr>
    <a:masterClrMapping/>
  </p:clrMapOvr>
  <p:transition spd="slow">
    <p:pull/>
  </p:transition>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1256</TotalTime>
  <Words>2975</Words>
  <Application>Microsoft Office PowerPoint</Application>
  <PresentationFormat>Ekran Gösterisi (4:3)</PresentationFormat>
  <Paragraphs>829</Paragraphs>
  <Slides>90</Slides>
  <Notes>0</Notes>
  <HiddenSlides>0</HiddenSlides>
  <MMClips>0</MMClips>
  <ScaleCrop>false</ScaleCrop>
  <HeadingPairs>
    <vt:vector size="8" baseType="variant">
      <vt:variant>
        <vt:lpstr>Kullanılan Yazı Tipleri</vt:lpstr>
      </vt:variant>
      <vt:variant>
        <vt:i4>4</vt:i4>
      </vt:variant>
      <vt:variant>
        <vt:lpstr>Tema</vt:lpstr>
      </vt:variant>
      <vt:variant>
        <vt:i4>1</vt:i4>
      </vt:variant>
      <vt:variant>
        <vt:lpstr>Eklenmiş OLE Hizmet Programları</vt:lpstr>
      </vt:variant>
      <vt:variant>
        <vt:i4>1</vt:i4>
      </vt:variant>
      <vt:variant>
        <vt:lpstr>Slayt Başlıkları</vt:lpstr>
      </vt:variant>
      <vt:variant>
        <vt:i4>90</vt:i4>
      </vt:variant>
    </vt:vector>
  </HeadingPairs>
  <TitlesOfParts>
    <vt:vector size="96" baseType="lpstr">
      <vt:lpstr>Arial</vt:lpstr>
      <vt:lpstr>Calibri</vt:lpstr>
      <vt:lpstr>Times New Roman</vt:lpstr>
      <vt:lpstr>Wingdings 3</vt:lpstr>
      <vt:lpstr>Ofis Teması</vt:lpstr>
      <vt:lpstr>Bit Eşlem Resmi</vt:lpstr>
      <vt:lpstr>PowerPoint Sunusu</vt:lpstr>
      <vt:lpstr>Çözelti ile ilgili bazı kavramlar</vt:lpstr>
      <vt:lpstr> Çözeltilerin sınıflandırılması</vt:lpstr>
      <vt:lpstr>PowerPoint Sunusu</vt:lpstr>
      <vt:lpstr>Fazına göre çözelti türleri</vt:lpstr>
      <vt:lpstr>Derişimler</vt:lpstr>
      <vt:lpstr>Molarite </vt:lpstr>
      <vt:lpstr>Molar çözeltilerin hazırlanması</vt:lpstr>
      <vt:lpstr>Saf katı maddelerden çözelti hazırlama</vt:lpstr>
      <vt:lpstr>Saf katı maddelerden çözelti hazırlama</vt:lpstr>
      <vt:lpstr>Belli yüzdede katı maddelerden çözelti hazırlama</vt:lpstr>
      <vt:lpstr>Kristal su içeren katı maddelerden çözelti hazırlama</vt:lpstr>
      <vt:lpstr>Saf sıvılardan çözelti hazırlama</vt:lpstr>
      <vt:lpstr>PowerPoint Sunusu</vt:lpstr>
      <vt:lpstr>Derişik çözeltiden seyreltik çözelti hazırlama</vt:lpstr>
      <vt:lpstr>PowerPoint Sunusu</vt:lpstr>
      <vt:lpstr>PowerPoint Sunusu</vt:lpstr>
      <vt:lpstr>İki çözelti karışımından çözelti hazırlama</vt:lpstr>
      <vt:lpstr>Seyreltik çözeltiden derişik çözelti hazırlama</vt:lpstr>
      <vt:lpstr>Normalite</vt:lpstr>
      <vt:lpstr>Tesir değerliği (etki değerliği)</vt:lpstr>
      <vt:lpstr>Örnek</vt:lpstr>
      <vt:lpstr>PowerPoint Sunusu</vt:lpstr>
      <vt:lpstr>Formalite</vt:lpstr>
      <vt:lpstr>Molalite</vt:lpstr>
      <vt:lpstr>Mol kesri</vt:lpstr>
      <vt:lpstr>Yüzde çözeltiler</vt:lpstr>
      <vt:lpstr>ppm ve ppb</vt:lpstr>
      <vt:lpstr>Örnek</vt:lpstr>
      <vt:lpstr>  Çözünme ve enerji </vt:lpstr>
      <vt:lpstr>Çözünme sırasıda iyonik ağ örgüsünün kırılması gerekir bu olay da enerji ister (örgü enerjisi veya şebeke enerjisi, kristal enerjisi)             NaCl (k)     →   Na+(g)  +   Cl-(g)       ∆H  : Örgü enerjisi  </vt:lpstr>
      <vt:lpstr>Diğer taraftan çözücü (H2O) moleküllerinin içinde iyonik katı çözünmesi için taneciklerin yer açması gerekir. </vt:lpstr>
      <vt:lpstr>Çözücü taneciklerinin çözünen madde taneciklerinin etrafını sarması sırasında enerji açığa çıkar. Bu olaya “Solvasyon” denir. Açığa çıkan enerjiye de “Solvasyon enerjisi” adı verilir. Çözücü  su ise “Hidrasyon” veya “hidratasyon” açığa çıkan enerjiyr de “Hidrasyon enerjisi” denir. </vt:lpstr>
      <vt:lpstr>PowerPoint Sunusu</vt:lpstr>
      <vt:lpstr>Isı veren çözünme (ekzotermik)</vt:lpstr>
      <vt:lpstr>PowerPoint Sunusu</vt:lpstr>
      <vt:lpstr>PowerPoint Sunusu</vt:lpstr>
      <vt:lpstr>Isı alan çözünme (endotermik)</vt:lpstr>
      <vt:lpstr>PowerPoint Sunusu</vt:lpstr>
      <vt:lpstr>Olayların yönü sadece enerji açısından değerlendirilemez Bazı olayların oluş nedenini inceleyelim</vt:lpstr>
      <vt:lpstr>PowerPoint Sunusu</vt:lpstr>
      <vt:lpstr>    Katı bir maddenin suda çözünmesini ele alalım. Katı çözündüğünde çözeltinin her yerine dağılır (düzensiz durum) veya çözeltide çözücü ve çözünen tanecikleri ayrı ayrı yerlerde tutmak çaba gerektirir. Bir olayın kendiliğinden olması için düzensizliğe doğru bir gidiş olması gerekir. Yani kendiliğinden olan bir olay düzensizlik yönündedir.  Moleküller de düzensiz bir durumda olmayı tercih ederler çözünme sırasında enerji yetmemesine rağmen düzensizlikten gelen enerji bunu karşılar. </vt:lpstr>
      <vt:lpstr>Düzensizliğin ifadesi entropi dir.</vt:lpstr>
      <vt:lpstr>PowerPoint Sunusu</vt:lpstr>
      <vt:lpstr>Gazların çözünürlüğü</vt:lpstr>
      <vt:lpstr>Çözeltilerin Buhar Basınçları</vt:lpstr>
      <vt:lpstr>PowerPoint Sunusu</vt:lpstr>
      <vt:lpstr>PowerPoint Sunusu</vt:lpstr>
      <vt:lpstr>PowerPoint Sunusu</vt:lpstr>
      <vt:lpstr>PowerPoint Sunusu</vt:lpstr>
      <vt:lpstr>PowerPoint Sunusu</vt:lpstr>
      <vt:lpstr>PowerPoint Sunusu</vt:lpstr>
      <vt:lpstr>PowerPoint Sunusu</vt:lpstr>
      <vt:lpstr>PowerPoint Sunusu</vt:lpstr>
      <vt:lpstr>Örnek :</vt:lpstr>
      <vt:lpstr>Örnek</vt:lpstr>
      <vt:lpstr>Örnek</vt:lpstr>
      <vt:lpstr>İdeal çözeltilerin kaynama eğrisi ve buhar bileşimi</vt:lpstr>
      <vt:lpstr>Raoult Yasasından Sapmalar</vt:lpstr>
      <vt:lpstr>PowerPoint Sunusu</vt:lpstr>
      <vt:lpstr>PowerPoint Sunusu</vt:lpstr>
      <vt:lpstr>PowerPoint Sunusu</vt:lpstr>
      <vt:lpstr>PowerPoint Sunusu</vt:lpstr>
      <vt:lpstr>PowerPoint Sunusu</vt:lpstr>
      <vt:lpstr>Damıtma ve damıtma çeşitleri</vt:lpstr>
      <vt:lpstr>Basit damıtma (Normal destilasyon)</vt:lpstr>
      <vt:lpstr>Fraksiyonlu damıtma</vt:lpstr>
      <vt:lpstr>PowerPoint Sunusu</vt:lpstr>
      <vt:lpstr>PowerPoint Sunusu</vt:lpstr>
      <vt:lpstr>PowerPoint Sunusu</vt:lpstr>
      <vt:lpstr>PowerPoint Sunusu</vt:lpstr>
      <vt:lpstr>PowerPoint Sunusu</vt:lpstr>
      <vt:lpstr>Örnek</vt:lpstr>
      <vt:lpstr>Çözeltilerin kaynama ve donma noktaları</vt:lpstr>
      <vt:lpstr>PowerPoint Sunusu</vt:lpstr>
      <vt:lpstr>PowerPoint Sunusu</vt:lpstr>
      <vt:lpstr>Bazı çözücülerin molal kaynama noktası yükselme sabiti ve donma noktası alçalması sabiti tabloda verilmiştir</vt:lpstr>
      <vt:lpstr>Örnek</vt:lpstr>
      <vt:lpstr>Örnek</vt:lpstr>
      <vt:lpstr>Elektrolit çözeltilerin Kn ve Dn ları</vt:lpstr>
      <vt:lpstr>PowerPoint Sunusu</vt:lpstr>
      <vt:lpstr>Aktiflik (etkin derişim)</vt:lpstr>
      <vt:lpstr>Örnek</vt:lpstr>
      <vt:lpstr>Örnek</vt:lpstr>
      <vt:lpstr>Osmotik basınç</vt:lpstr>
      <vt:lpstr>PowerPoint Sunusu</vt:lpstr>
      <vt:lpstr>PowerPoint Sunusu</vt:lpstr>
      <vt:lpstr>Ters osmoz ile saf su üretimi</vt:lpstr>
      <vt:lpstr>Örnek</vt:lpstr>
      <vt:lpstr>Kolloit (asıltı) çözeltiler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Kimyasal Kinetik</dc:title>
  <dc:creator>HASAN</dc:creator>
  <cp:lastModifiedBy>MF-Sevim</cp:lastModifiedBy>
  <cp:revision>255</cp:revision>
  <dcterms:created xsi:type="dcterms:W3CDTF">2010-01-30T12:12:07Z</dcterms:created>
  <dcterms:modified xsi:type="dcterms:W3CDTF">2016-12-01T08:48:59Z</dcterms:modified>
</cp:coreProperties>
</file>