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4" r:id="rId2"/>
    <p:sldId id="257" r:id="rId3"/>
    <p:sldId id="265" r:id="rId4"/>
    <p:sldId id="262" r:id="rId5"/>
    <p:sldId id="258" r:id="rId6"/>
    <p:sldId id="266" r:id="rId7"/>
    <p:sldId id="267" r:id="rId8"/>
    <p:sldId id="268" r:id="rId9"/>
    <p:sldId id="260" r:id="rId10"/>
    <p:sldId id="261" r:id="rId11"/>
    <p:sldId id="269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6"/>
    <p:restoredTop sz="95179"/>
  </p:normalViewPr>
  <p:slideViewPr>
    <p:cSldViewPr snapToGrid="0" snapToObjects="1">
      <p:cViewPr>
        <p:scale>
          <a:sx n="80" d="100"/>
          <a:sy n="8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78C0-0D64-AE4F-992E-E68A42F7E173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03951-3CB5-4E41-9DCC-D1DB7D61DD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2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03951-3CB5-4E41-9DCC-D1DB7D61DD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58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03951-3CB5-4E41-9DCC-D1DB7D61DDF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27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8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2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9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8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8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6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5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CEC4-9371-9747-8E97-F976C9C85F09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57A3-52B5-A444-815A-D0F9DBDF5F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953" y="170121"/>
            <a:ext cx="9788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zh-CN" sz="32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Les différents paramètres à prendre en compte pour commencer à analyser ses propre paris sportifs :</a:t>
            </a:r>
          </a:p>
          <a:p>
            <a:endParaRPr kumimoji="1" lang="fr-FR" altLang="zh-CN" dirty="0"/>
          </a:p>
          <a:p>
            <a:endParaRPr kumimoji="1" lang="fr-FR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03400" y="1447800"/>
            <a:ext cx="5956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1,  </a:t>
            </a:r>
            <a:r>
              <a:rPr lang="fr-FR" altLang="zh-CN" sz="2800" dirty="0">
                <a:latin typeface="Modern No. 20" charset="0"/>
                <a:ea typeface="Modern No. 20" charset="0"/>
                <a:cs typeface="Modern No. 20" charset="0"/>
              </a:rPr>
              <a:t>L</a:t>
            </a:r>
            <a:r>
              <a:rPr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a composition d’équipe</a:t>
            </a:r>
          </a:p>
          <a:p>
            <a:pPr fontAlgn="base"/>
            <a:r>
              <a:rPr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2,  Le calendrier</a:t>
            </a:r>
          </a:p>
          <a:p>
            <a:pPr fontAlgn="base"/>
            <a:r>
              <a:rPr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3,  La météo</a:t>
            </a:r>
          </a:p>
          <a:p>
            <a:pPr fontAlgn="base"/>
            <a:r>
              <a:rPr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4,  Les statistiques</a:t>
            </a:r>
          </a:p>
          <a:p>
            <a:pPr fontAlgn="base"/>
            <a:r>
              <a:rPr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5,  Le style de jeu</a:t>
            </a:r>
          </a:p>
          <a:p>
            <a:pPr fontAlgn="base"/>
            <a:r>
              <a:rPr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6,  Les informations</a:t>
            </a:r>
          </a:p>
          <a:p>
            <a:endParaRPr lang="fr-FR" dirty="0"/>
          </a:p>
        </p:txBody>
      </p:sp>
      <p:sp>
        <p:nvSpPr>
          <p:cNvPr id="6" name="文本框 5"/>
          <p:cNvSpPr txBox="1"/>
          <p:nvPr/>
        </p:nvSpPr>
        <p:spPr>
          <a:xfrm>
            <a:off x="637953" y="4758055"/>
            <a:ext cx="91791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Comment on peut savoir tous les donnée ici?</a:t>
            </a:r>
          </a:p>
          <a:p>
            <a:r>
              <a:rPr kumimoji="1" lang="fr-FR" altLang="zh-CN" sz="2800" dirty="0" smtClean="0">
                <a:solidFill>
                  <a:schemeClr val="accent1">
                    <a:lumMod val="5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                         </a:t>
            </a:r>
            <a:r>
              <a:rPr kumimoji="1" lang="fr-FR" altLang="zh-CN" sz="2800" dirty="0" smtClean="0">
                <a:latin typeface="Modern No. 20" charset="0"/>
                <a:ea typeface="Modern No. 20" charset="0"/>
                <a:cs typeface="Modern No. 20" charset="0"/>
              </a:rPr>
              <a:t>Une araignée en ligne</a:t>
            </a:r>
            <a:endParaRPr lang="fr-FR" sz="28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5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1"/>
            <a:ext cx="6294770" cy="6334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049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SoccerStat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: Table_4 (même principe, mais avec des codes anarchiques)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523220"/>
            <a:ext cx="5384800" cy="3632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98266" y="4678640"/>
            <a:ext cx="419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✬La seule choix: compter l’ordre !</a:t>
            </a:r>
            <a:endParaRPr lang="fr-FR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67" y="5213773"/>
            <a:ext cx="4406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1454171"/>
            <a:ext cx="5827380" cy="4279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6267" y="120246"/>
            <a:ext cx="364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SoccerStat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: Table_5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5114" y="120245"/>
            <a:ext cx="687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EuroSport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:Information complémentaire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1454171"/>
            <a:ext cx="4927600" cy="1854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3729567"/>
            <a:ext cx="5765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7068" y="238778"/>
            <a:ext cx="12886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EuroSport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lang="fr-FR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: Table_2_Partie1 (Cas particulier : </a:t>
            </a:r>
            <a:r>
              <a:rPr lang="fr-FR" altLang="zh-CN" sz="28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render</a:t>
            </a:r>
            <a:r>
              <a:rPr lang="fr-FR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lang="fr-FR" altLang="zh-CN" sz="28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object</a:t>
            </a:r>
            <a:r>
              <a:rPr lang="fr-FR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)</a:t>
            </a:r>
          </a:p>
          <a:p>
            <a:endParaRPr lang="fr-FR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5861261" cy="584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33" y="1074237"/>
            <a:ext cx="4991100" cy="1866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33" y="4361591"/>
            <a:ext cx="5194300" cy="2298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80201" y="3487692"/>
            <a:ext cx="435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✬Rien trouvé dans le code original !</a:t>
            </a:r>
            <a:endParaRPr lang="fr-FR" sz="2000" b="1" i="1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788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77881" y="169092"/>
            <a:ext cx="36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altLang="zh-CN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R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ésolution : 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Phantomjs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3514" y="1490008"/>
            <a:ext cx="3668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zh-CN" sz="2000" dirty="0" smtClean="0">
                <a:latin typeface="Modern No. 20" charset="0"/>
                <a:ea typeface="Modern No. 20" charset="0"/>
                <a:cs typeface="Modern No. 20" charset="0"/>
              </a:rPr>
              <a:t>Difficulté  : pas </a:t>
            </a:r>
            <a:r>
              <a:rPr kumimoji="1" lang="fr-FR" altLang="zh-CN" sz="2000" dirty="0" err="1" smtClean="0">
                <a:latin typeface="Modern No. 20" charset="0"/>
                <a:ea typeface="Modern No. 20" charset="0"/>
                <a:cs typeface="Modern No. 20" charset="0"/>
              </a:rPr>
              <a:t>chronoséquentiel</a:t>
            </a:r>
            <a:r>
              <a:rPr kumimoji="1" lang="fr-FR" altLang="zh-CN" sz="2000" dirty="0" smtClean="0">
                <a:latin typeface="Modern No. 20" charset="0"/>
                <a:ea typeface="Modern No. 20" charset="0"/>
                <a:cs typeface="Modern No. 20" charset="0"/>
              </a:rPr>
              <a:t> !</a:t>
            </a:r>
          </a:p>
          <a:p>
            <a:r>
              <a:rPr kumimoji="1" lang="fr-FR" altLang="zh-CN" sz="2000" dirty="0" smtClean="0">
                <a:latin typeface="Modern No. 20" charset="0"/>
                <a:ea typeface="Modern No. 20" charset="0"/>
                <a:cs typeface="Modern No. 20" charset="0"/>
              </a:rPr>
              <a:t>Récupérer une seule type de donnée chaque exploitation/ Créer un lien avec le serveur chaque fois pour un seule donnée !</a:t>
            </a:r>
          </a:p>
          <a:p>
            <a:endParaRPr kumimoji="1" lang="fr-FR" altLang="zh-CN" sz="2000" dirty="0">
              <a:latin typeface="Modern No. 20" charset="0"/>
              <a:ea typeface="Modern No. 20" charset="0"/>
              <a:cs typeface="Modern No. 20" charset="0"/>
            </a:endParaRPr>
          </a:p>
          <a:p>
            <a:r>
              <a:rPr kumimoji="1" lang="fr-FR" altLang="zh-CN" sz="2000" dirty="0">
                <a:latin typeface="Modern No. 20" charset="0"/>
                <a:ea typeface="Modern No. 20" charset="0"/>
                <a:cs typeface="Modern No. 20" charset="0"/>
              </a:rPr>
              <a:t>Difficulté  : </a:t>
            </a:r>
            <a:r>
              <a:rPr kumimoji="1" lang="fr-FR" altLang="zh-CN" sz="2000" dirty="0" smtClean="0">
                <a:latin typeface="Modern No. 20" charset="0"/>
                <a:ea typeface="Modern No. 20" charset="0"/>
                <a:cs typeface="Modern No. 20" charset="0"/>
              </a:rPr>
              <a:t>Marche seulement avec le terminal !</a:t>
            </a:r>
          </a:p>
          <a:p>
            <a:endParaRPr kumimoji="1" lang="zh-CN" altLang="en-US" sz="2000" dirty="0"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0" y="996868"/>
            <a:ext cx="6330739" cy="558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7068" y="238778"/>
            <a:ext cx="1288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EuroSport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lang="fr-FR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: Table_2_Partie2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819"/>
            <a:ext cx="12192000" cy="61966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711" y="307930"/>
            <a:ext cx="525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  Le logique de l’araignée en ligne</a:t>
            </a:r>
            <a:endParaRPr kumimoji="1" lang="zh-CN" altLang="en-US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445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zh-CN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 La liste des sites d’internet que l’on utilise </a:t>
            </a:r>
            <a:endParaRPr lang="fr-FR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28798" y="1766753"/>
            <a:ext cx="79121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sz="2400" dirty="0" smtClean="0">
                <a:latin typeface="Modern No. 20" charset="0"/>
                <a:ea typeface="Modern No. 20" charset="0"/>
                <a:cs typeface="Modern No. 20" charset="0"/>
              </a:rPr>
              <a:t>Les résultats annuel</a:t>
            </a:r>
            <a:r>
              <a:rPr kumimoji="1" lang="en-US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s</a:t>
            </a:r>
            <a:r>
              <a:rPr kumimoji="1" lang="fr-FR" sz="2400" dirty="0" smtClean="0">
                <a:latin typeface="Modern No. 20" charset="0"/>
                <a:ea typeface="Modern No. 20" charset="0"/>
                <a:cs typeface="Modern No. 20" charset="0"/>
              </a:rPr>
              <a:t> de 2013 à 2016</a:t>
            </a:r>
            <a:r>
              <a:rPr kumimoji="1" lang="zh-CN" altLang="en-US" sz="2400" dirty="0" smtClean="0"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kumimoji="1" lang="en-US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   (Table_1)</a:t>
            </a:r>
          </a:p>
          <a:p>
            <a:r>
              <a:rPr kumimoji="1" lang="zh-CN" altLang="en-US" sz="2400" dirty="0" smtClean="0"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Les </a:t>
            </a:r>
            <a:r>
              <a:rPr kumimoji="1" lang="en-US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performances </a:t>
            </a:r>
            <a:r>
              <a:rPr kumimoji="1" lang="fr-FR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particulières   (Table_2)</a:t>
            </a:r>
          </a:p>
          <a:p>
            <a:r>
              <a:rPr kumimoji="1" lang="zh-CN" altLang="en-US" sz="2400" dirty="0" smtClean="0"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Les Compositions d’équipes   (Table_3)</a:t>
            </a:r>
          </a:p>
          <a:p>
            <a:r>
              <a:rPr kumimoji="1" lang="zh-CN" altLang="en-US" sz="2400" dirty="0" smtClean="0"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altLang="zh-CN" sz="2400" dirty="0">
                <a:latin typeface="Modern No. 20" charset="0"/>
                <a:ea typeface="Modern No. 20" charset="0"/>
                <a:cs typeface="Modern No. 20" charset="0"/>
              </a:rPr>
              <a:t>L</a:t>
            </a:r>
            <a:r>
              <a:rPr kumimoji="1" lang="fr-FR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es informations complémentaires   (La météo, le stade</a:t>
            </a:r>
            <a:r>
              <a:rPr kumimoji="1" lang="is-IS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…..) </a:t>
            </a:r>
            <a:endParaRPr kumimoji="1" lang="fr-FR" altLang="zh-CN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endParaRPr kumimoji="1" lang="fr-FR" altLang="zh-CN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endParaRPr kumimoji="1" lang="fr-FR" altLang="zh-CN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r>
              <a:rPr kumimoji="1" lang="fr-FR" dirty="0" smtClean="0">
                <a:latin typeface="Modern No. 20" charset="0"/>
                <a:ea typeface="Modern No. 20" charset="0"/>
                <a:cs typeface="Modern No. 20" charset="0"/>
              </a:rPr>
              <a:t>  </a:t>
            </a:r>
            <a:endParaRPr lang="fr-FR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144692"/>
            <a:ext cx="2400301" cy="4450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505200"/>
            <a:ext cx="2806700" cy="533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8798" y="4550944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Les performances générales (Table_4)</a:t>
            </a:r>
          </a:p>
          <a:p>
            <a:r>
              <a:rPr kumimoji="1" lang="zh-CN" altLang="en-US" sz="2400" dirty="0" smtClean="0"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altLang="zh-CN" sz="2400" dirty="0" smtClean="0">
                <a:latin typeface="Modern No. 20" charset="0"/>
                <a:ea typeface="Modern No. 20" charset="0"/>
                <a:cs typeface="Modern No. 20" charset="0"/>
              </a:rPr>
              <a:t>Les performances particulières complémentaires (Table_5)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054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503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43248" y="659217"/>
            <a:ext cx="3862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zh-CN" sz="30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 Diagramme de flux</a:t>
            </a:r>
            <a:endParaRPr kumimoji="1" lang="zh-CN" altLang="en-US" sz="30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6" y="1460500"/>
            <a:ext cx="7848600" cy="539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600" y="228600"/>
            <a:ext cx="1049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 Eurosport: Table_1     (un processus classique pour une araignée)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235"/>
            <a:ext cx="12192000" cy="5623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9178" y="368968"/>
            <a:ext cx="75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・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Construire une liste des adresse des matchs annuel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385" y="304800"/>
            <a:ext cx="7875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kumimoji="1" lang="en-US" altLang="zh-CN" sz="24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trouver</a:t>
            </a:r>
            <a:r>
              <a:rPr kumimoji="1"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un ticket unique pour </a:t>
            </a:r>
            <a:r>
              <a:rPr kumimoji="1" lang="en-US" altLang="zh-CN" sz="24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chaque</a:t>
            </a:r>
            <a:r>
              <a:rPr kumimoji="1"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type de </a:t>
            </a:r>
            <a:r>
              <a:rPr kumimoji="1" lang="en-US" altLang="zh-CN" sz="2400" dirty="0" err="1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donée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0" y="1371600"/>
            <a:ext cx="6539833" cy="54863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3" y="1371600"/>
            <a:ext cx="646496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25" y="0"/>
            <a:ext cx="7875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・</a:t>
            </a:r>
            <a:r>
              <a:rPr kumimoji="1" lang="fr-FR" altLang="zh-CN" sz="24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la réalisation de programmation (SQL)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9" y="461665"/>
            <a:ext cx="8293768" cy="63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0"/>
            <a:ext cx="5522976" cy="6334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1049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▶ Eurosport: Table_3     (un </a:t>
            </a:r>
            <a:r>
              <a:rPr lang="fr-FR" sz="2800" smtClean="0">
                <a:solidFill>
                  <a:schemeClr val="accent1">
                    <a:lumMod val="75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processus identique/Excel)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Modern No. 20" charset="0"/>
              <a:ea typeface="Modern No. 20" charset="0"/>
              <a:cs typeface="Modern No. 2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6" y="523220"/>
            <a:ext cx="6669025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274</Words>
  <Application>Microsoft Macintosh PowerPoint</Application>
  <PresentationFormat>宽屏</PresentationFormat>
  <Paragraphs>40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Modern No. 20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44</cp:revision>
  <dcterms:created xsi:type="dcterms:W3CDTF">2016-06-16T14:23:50Z</dcterms:created>
  <dcterms:modified xsi:type="dcterms:W3CDTF">2016-06-17T05:07:29Z</dcterms:modified>
</cp:coreProperties>
</file>