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9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Seattle Housing Price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Tan</a:t>
            </a:r>
          </a:p>
        </p:txBody>
      </p:sp>
    </p:spTree>
    <p:extLst>
      <p:ext uri="{BB962C8B-B14F-4D97-AF65-F5344CB8AC3E}">
        <p14:creationId xmlns:p14="http://schemas.microsoft.com/office/powerpoint/2010/main" val="71004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Using housing data such as the number of bedrooms/bathrooms, square footage, year built as well as other less intuitive variables as provided by the Zillow API, the aim of this project is to predict the sale price of a property by employing various predictive machine learning models in an ensemble</a:t>
            </a:r>
          </a:p>
        </p:txBody>
      </p:sp>
    </p:spTree>
    <p:extLst>
      <p:ext uri="{BB962C8B-B14F-4D97-AF65-F5344CB8AC3E}">
        <p14:creationId xmlns:p14="http://schemas.microsoft.com/office/powerpoint/2010/main" val="26396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ventory (4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04" y="1123837"/>
            <a:ext cx="8157218" cy="4733925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Seattle Housing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6304" y="804749"/>
            <a:ext cx="8176270" cy="5372099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“The fundamental demand drivers: job growth, income growth and in-migration all look great in the six-county area, and we’re seeing Millennial buyers enter the market in larger numbers in recent months. The result – we’re forecasting ongoing demand”</a:t>
            </a:r>
          </a:p>
          <a:p>
            <a:pPr algn="r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 Kate Knight,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Redfin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9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687" y="738417"/>
            <a:ext cx="7713663" cy="306830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/>
          <p:cNvSpPr txBox="1"/>
          <p:nvPr/>
        </p:nvSpPr>
        <p:spPr>
          <a:xfrm>
            <a:off x="3621088" y="3876675"/>
            <a:ext cx="4303712" cy="22383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Zestimate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30-day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Valuation (low and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Valuation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 type (Single, Condo,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Footage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Bathrooms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Sold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Sold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0381" y="3876674"/>
            <a:ext cx="4002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2827 Observations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 Columns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data provided by Zillow API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*Imputation may be required to determine blank regions</a:t>
            </a:r>
          </a:p>
        </p:txBody>
      </p:sp>
    </p:spTree>
    <p:extLst>
      <p:ext uri="{BB962C8B-B14F-4D97-AF65-F5344CB8AC3E}">
        <p14:creationId xmlns:p14="http://schemas.microsoft.com/office/powerpoint/2010/main" val="348667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6825" y="1495312"/>
            <a:ext cx="27717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Part Structure: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 the results of multiple models through ensemble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RESTful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693" y="320675"/>
            <a:ext cx="4725132" cy="63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4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8250" y="2905125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35862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523</TotalTime>
  <Words>199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Seattle Housing Price Predictor</vt:lpstr>
      <vt:lpstr>Goal</vt:lpstr>
      <vt:lpstr>The State of Seattle Housing</vt:lpstr>
      <vt:lpstr>The Data</vt:lpstr>
      <vt:lpstr>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Housing Price Predictor</dc:title>
  <dc:creator>Francis Tan (Insight Global)</dc:creator>
  <cp:lastModifiedBy>Francis Tan (Insight Global)</cp:lastModifiedBy>
  <cp:revision>13</cp:revision>
  <dcterms:created xsi:type="dcterms:W3CDTF">2017-01-21T17:14:31Z</dcterms:created>
  <dcterms:modified xsi:type="dcterms:W3CDTF">2017-01-22T01:58:15Z</dcterms:modified>
</cp:coreProperties>
</file>