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1C6BCB6-5069-46B8-A71C-E0F73C38DABF}">
          <p14:sldIdLst>
            <p14:sldId id="256"/>
          </p14:sldIdLst>
        </p14:section>
        <p14:section name="Grundlagen" id="{4AF01A38-B574-436E-BCC3-DFC349078C18}">
          <p14:sldIdLst>
            <p14:sldId id="257"/>
          </p14:sldIdLst>
        </p14:section>
        <p14:section name="Methoden" id="{8DBC41D4-5154-459C-ACCB-7A8F9638EBDD}">
          <p14:sldIdLst>
            <p14:sldId id="258"/>
            <p14:sldId id="262"/>
          </p14:sldIdLst>
        </p14:section>
        <p14:section name="Resultate" id="{E76B62C9-4474-4C85-BF00-99B6127BC217}">
          <p14:sldIdLst>
            <p14:sldId id="259"/>
          </p14:sldIdLst>
        </p14:section>
        <p14:section name="Diskussion" id="{C86757D1-8C04-4601-A3F3-26447F39AC97}">
          <p14:sldIdLst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0" autoAdjust="0"/>
    <p:restoredTop sz="94660" autoAdjust="0"/>
  </p:normalViewPr>
  <p:slideViewPr>
    <p:cSldViewPr snapToGrid="0">
      <p:cViewPr varScale="1">
        <p:scale>
          <a:sx n="156" d="100"/>
          <a:sy n="156" d="100"/>
        </p:scale>
        <p:origin x="55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0ED0C-1CD7-4160-987B-0E1A03088A5F}" type="datetimeFigureOut">
              <a:rPr lang="de-CH" smtClean="0"/>
              <a:t>27.06.2016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1A74D-32B6-452B-A0CB-8CC2507C7E4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770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1A74D-32B6-452B-A0CB-8CC2507C7E44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382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1A74D-32B6-452B-A0CB-8CC2507C7E44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702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CFF761D-BC72-43BE-8309-F63A121A266E}" type="datetime1">
              <a:rPr lang="de-CH" smtClean="0"/>
              <a:t>27.06.2016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118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5C8E-862D-41F9-84B4-6523F3E4AC2D}" type="datetime1">
              <a:rPr lang="de-CH" smtClean="0"/>
              <a:t>27.06.2016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2358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8632-BA30-447D-A91F-61E29F856F33}" type="datetime1">
              <a:rPr lang="de-CH" smtClean="0"/>
              <a:t>27.06.2016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351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9CFA-7FDE-4C28-9438-98659B0FC9DB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5028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3077-8546-40F7-9CAE-8BE1C86CD7AB}" type="datetime1">
              <a:rPr lang="de-CH" smtClean="0"/>
              <a:t>27.06.2016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48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10E2-A690-4A71-881B-E0EDEB50C521}" type="datetime1">
              <a:rPr lang="de-CH" smtClean="0"/>
              <a:t>27.06.2016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65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847C-6AE1-407D-8FC4-CEB9DD334D02}" type="datetime1">
              <a:rPr lang="de-CH" smtClean="0"/>
              <a:t>27.06.2016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4154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F3A-47B2-497B-B053-72DD38552CBD}" type="datetime1">
              <a:rPr lang="de-CH" smtClean="0"/>
              <a:t>27.06.2016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1399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817D-1061-4A4E-BF57-6D044CAD795C}" type="datetime1">
              <a:rPr lang="de-CH" smtClean="0"/>
              <a:t>27.06.2016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1909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61E2-601D-4898-B5A8-35B8F37DF7A5}" type="datetime1">
              <a:rPr lang="de-CH" smtClean="0"/>
              <a:t>27.06.2016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641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DBC8-37BC-40BE-A34E-7A8F3DD3B955}" type="datetime1">
              <a:rPr lang="de-CH" smtClean="0"/>
              <a:t>27.06.2016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50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2F9289-BA7A-42ED-8440-68BD1BFA6A29}" type="datetime1">
              <a:rPr lang="de-CH" smtClean="0"/>
              <a:t>27.06.2016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de-CH" smtClean="0"/>
              <a:t>Design von artifiziellen Tieren mit evolutionären Algorithmen - F. Hediger, F. Tanner</a:t>
            </a:r>
            <a:endParaRPr lang="de-CH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DD3427A-877F-49F0-A244-E76867DD5238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02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Design von artifiziellen Tieren mit evolutionären Algorithmen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hedigfab</a:t>
            </a:r>
            <a:r>
              <a:rPr lang="de-CH" dirty="0"/>
              <a:t>, </a:t>
            </a:r>
            <a:r>
              <a:rPr lang="de-CH" dirty="0" err="1"/>
              <a:t>tanneflo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DD0B-BA71-452B-8DCB-DE67A3614975}" type="datetime1">
              <a:rPr lang="de-CH" smtClean="0"/>
              <a:t>27.06.2016</a:t>
            </a:fld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59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Grundlagen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Arten von evolutionären Algorithmen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44C4-99C3-4AAD-B274-CCA99F6BAB6F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55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425D-F560-4931-862B-3A57BAA1F897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068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Zeitraffer des Bewegungsablaufs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AB69-9DBB-444C-B94A-747DEDADEEF9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5106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Bewegungsarten</a:t>
            </a:r>
          </a:p>
          <a:p>
            <a:pPr lvl="1"/>
            <a:r>
              <a:rPr lang="de-CH" dirty="0"/>
              <a:t>Hüpfen</a:t>
            </a:r>
          </a:p>
          <a:p>
            <a:pPr lvl="1"/>
            <a:r>
              <a:rPr lang="de-CH" dirty="0"/>
              <a:t>Rollen</a:t>
            </a:r>
          </a:p>
          <a:p>
            <a:pPr lvl="1"/>
            <a:r>
              <a:rPr lang="de-CH" dirty="0"/>
              <a:t>Rudern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F244-D71C-4627-A216-1B1C28B6C2C5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93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Diskussion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4A75-57D7-4956-8431-9F02D11ADE71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26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Ausblick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Verbesserungen der Physik-Engine</a:t>
            </a:r>
          </a:p>
          <a:p>
            <a:r>
              <a:rPr lang="de-CH" dirty="0"/>
              <a:t>Feedback Bewegungsablauf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6166-EF90-4545-B98A-317842B338A4}" type="datetime1">
              <a:rPr lang="de-CH" smtClean="0"/>
              <a:t>27.06.2016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427A-877F-49F0-A244-E76867DD5238}" type="slidenum">
              <a:rPr lang="de-CH" smtClean="0"/>
              <a:t>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Design von artifiziellen Tieren mit evolutionären Algorithmen - F. Hediger, F. Tanner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973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152</Words>
  <Application>Microsoft Office PowerPoint</Application>
  <PresentationFormat>Widescreen</PresentationFormat>
  <Paragraphs>38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Integral</vt:lpstr>
      <vt:lpstr>Design von artifiziellen Tieren mit evolutionären Algorithmen</vt:lpstr>
      <vt:lpstr>Grundlagen</vt:lpstr>
      <vt:lpstr>Methoden</vt:lpstr>
      <vt:lpstr>Zeitraffer des Bewegungsablaufs</vt:lpstr>
      <vt:lpstr>Resultate</vt:lpstr>
      <vt:lpstr>Diskussion</vt:lpstr>
      <vt:lpstr>Ausblick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von artifiziellen Tieren mit evolutionären Algorithmen</dc:title>
  <dc:creator>Florian</dc:creator>
  <cp:lastModifiedBy>Fabian Hediger</cp:lastModifiedBy>
  <cp:revision>12</cp:revision>
  <dcterms:created xsi:type="dcterms:W3CDTF">2016-06-27T16:52:22Z</dcterms:created>
  <dcterms:modified xsi:type="dcterms:W3CDTF">2016-06-27T17:48:49Z</dcterms:modified>
</cp:coreProperties>
</file>