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2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C6BCB6-5069-46B8-A71C-E0F73C38DABF}">
          <p14:sldIdLst>
            <p14:sldId id="256"/>
          </p14:sldIdLst>
        </p14:section>
        <p14:section name="Grundlagen" id="{4AF01A38-B574-436E-BCC3-DFC349078C18}">
          <p14:sldIdLst>
            <p14:sldId id="257"/>
            <p14:sldId id="263"/>
          </p14:sldIdLst>
        </p14:section>
        <p14:section name="Methoden" id="{8DBC41D4-5154-459C-ACCB-7A8F9638EBDD}">
          <p14:sldIdLst>
            <p14:sldId id="258"/>
            <p14:sldId id="262"/>
          </p14:sldIdLst>
        </p14:section>
        <p14:section name="Resultate" id="{E76B62C9-4474-4C85-BF00-99B6127BC217}">
          <p14:sldIdLst>
            <p14:sldId id="259"/>
          </p14:sldIdLst>
        </p14:section>
        <p14:section name="Diskussion" id="{C86757D1-8C04-4601-A3F3-26447F39AC97}">
          <p14:sldIdLst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0" autoAdjust="0"/>
    <p:restoredTop sz="94660" autoAdjust="0"/>
  </p:normalViewPr>
  <p:slideViewPr>
    <p:cSldViewPr snapToGrid="0">
      <p:cViewPr varScale="1">
        <p:scale>
          <a:sx n="165" d="100"/>
          <a:sy n="165" d="100"/>
        </p:scale>
        <p:origin x="19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0ED0C-1CD7-4160-987B-0E1A03088A5F}" type="datetimeFigureOut">
              <a:rPr lang="de-CH" smtClean="0"/>
              <a:t>27.06.2016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1A74D-32B6-452B-A0CB-8CC2507C7E4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770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A74D-32B6-452B-A0CB-8CC2507C7E4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82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A74D-32B6-452B-A0CB-8CC2507C7E4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70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FF761D-BC72-43BE-8309-F63A121A266E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11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5C8E-862D-41F9-84B4-6523F3E4AC2D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358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8632-BA30-447D-A91F-61E29F856F33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51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5028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3077-8546-40F7-9CAE-8BE1C86CD7AB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4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10E2-A690-4A71-881B-E0EDEB50C521}" type="datetime1">
              <a:rPr lang="de-CH" smtClean="0"/>
              <a:t>27.06.2016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65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47C-6AE1-407D-8FC4-CEB9DD334D02}" type="datetime1">
              <a:rPr lang="de-CH" smtClean="0"/>
              <a:t>27.06.2016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15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F3A-47B2-497B-B053-72DD38552CBD}" type="datetime1">
              <a:rPr lang="de-CH" smtClean="0"/>
              <a:t>27.06.2016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1399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817D-1061-4A4E-BF57-6D044CAD795C}" type="datetime1">
              <a:rPr lang="de-CH" smtClean="0"/>
              <a:t>27.06.2016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90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61E2-601D-4898-B5A8-35B8F37DF7A5}" type="datetime1">
              <a:rPr lang="de-CH" smtClean="0"/>
              <a:t>27.06.2016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641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DBC8-37BC-40BE-A34E-7A8F3DD3B955}" type="datetime1">
              <a:rPr lang="de-CH" smtClean="0"/>
              <a:t>27.06.2016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50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2F9289-BA7A-42ED-8440-68BD1BFA6A29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 smtClean="0"/>
              <a:t>Design von artifiziellen Tieren mit evolutionären Algorithmen - F. Hediger, F. Tanner</a:t>
            </a:r>
            <a:endParaRPr lang="de-CH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Design von artifiziellen Tieren mit evolutionären Algorithmen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hedigfab</a:t>
            </a:r>
            <a:r>
              <a:rPr lang="de-CH" dirty="0"/>
              <a:t>, </a:t>
            </a:r>
            <a:r>
              <a:rPr lang="de-CH" dirty="0" err="1"/>
              <a:t>tanneflo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DD0B-BA71-452B-8DCB-DE67A3614975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59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Arten von evolutionären </a:t>
            </a:r>
            <a:r>
              <a:rPr lang="de-CH" dirty="0" smtClean="0"/>
              <a:t>Algorithmen</a:t>
            </a:r>
          </a:p>
          <a:p>
            <a:pPr lvl="1"/>
            <a:r>
              <a:rPr lang="de-CH" dirty="0" err="1" smtClean="0"/>
              <a:t>sdsd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4C4-99C3-4AAD-B274-CCA99F6BAB6F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55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Evolutionäre </a:t>
            </a:r>
            <a:r>
              <a:rPr lang="de-CH" dirty="0" err="1" smtClean="0"/>
              <a:t>algorithmen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Genetische Programmierung</a:t>
            </a:r>
          </a:p>
          <a:p>
            <a:r>
              <a:rPr lang="de-CH" dirty="0" smtClean="0"/>
              <a:t>Genetische Algorithmen</a:t>
            </a:r>
          </a:p>
          <a:p>
            <a:r>
              <a:rPr lang="de-CH" dirty="0" smtClean="0"/>
              <a:t>Evolutionäre Programmierung</a:t>
            </a:r>
          </a:p>
          <a:p>
            <a:r>
              <a:rPr lang="de-CH" dirty="0" smtClean="0"/>
              <a:t>Evolutionäre Strategien</a:t>
            </a:r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2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425D-F560-4931-862B-3A57BAA1F897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06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Zeitraffer des Bewegungsablaufs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AB69-9DBB-444C-B94A-747DEDADEEF9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10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Bewegungsarten</a:t>
            </a:r>
          </a:p>
          <a:p>
            <a:pPr lvl="1"/>
            <a:r>
              <a:rPr lang="de-CH" dirty="0"/>
              <a:t>Hüpfen</a:t>
            </a:r>
          </a:p>
          <a:p>
            <a:pPr lvl="1"/>
            <a:r>
              <a:rPr lang="de-CH" dirty="0"/>
              <a:t>Rollen</a:t>
            </a:r>
          </a:p>
          <a:p>
            <a:pPr lvl="1"/>
            <a:r>
              <a:rPr lang="de-CH" dirty="0"/>
              <a:t>Rudern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F244-D71C-4627-A216-1B1C28B6C2C5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93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4A75-57D7-4956-8431-9F02D11ADE71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26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Verbesserungen der Physik-Engine</a:t>
            </a:r>
          </a:p>
          <a:p>
            <a:r>
              <a:rPr lang="de-CH" dirty="0"/>
              <a:t>Feedback Bewegungsablauf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6166-EF90-4545-B98A-317842B338A4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97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180</Words>
  <Application>Microsoft Office PowerPoint</Application>
  <PresentationFormat>Widescreen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Tw Cen MT</vt:lpstr>
      <vt:lpstr>Tw Cen MT Condensed</vt:lpstr>
      <vt:lpstr>Wingdings</vt:lpstr>
      <vt:lpstr>Wingdings 3</vt:lpstr>
      <vt:lpstr>Integral</vt:lpstr>
      <vt:lpstr>Design von artifiziellen Tieren mit evolutionären Algorithmen</vt:lpstr>
      <vt:lpstr>Grundlagen</vt:lpstr>
      <vt:lpstr>Evolutionäre algorithmen</vt:lpstr>
      <vt:lpstr>Methoden</vt:lpstr>
      <vt:lpstr>Zeitraffer des Bewegungsablaufs</vt:lpstr>
      <vt:lpstr>Resultate</vt:lpstr>
      <vt:lpstr>Diskussion</vt:lpstr>
      <vt:lpstr>Ausblick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von artifiziellen Tieren mit evolutionären Algorithmen</dc:title>
  <dc:creator>Florian</dc:creator>
  <cp:lastModifiedBy>Fabian Hediger</cp:lastModifiedBy>
  <cp:revision>15</cp:revision>
  <dcterms:created xsi:type="dcterms:W3CDTF">2016-06-27T16:52:22Z</dcterms:created>
  <dcterms:modified xsi:type="dcterms:W3CDTF">2016-06-27T18:26:12Z</dcterms:modified>
</cp:coreProperties>
</file>