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0" autoAdjust="0"/>
    <p:restoredTop sz="94660"/>
  </p:normalViewPr>
  <p:slideViewPr>
    <p:cSldViewPr snapToGrid="0">
      <p:cViewPr>
        <p:scale>
          <a:sx n="100" d="100"/>
          <a:sy n="100" d="100"/>
        </p:scale>
        <p:origin x="267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25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2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53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55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5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98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7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45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47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8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69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F4AC-20A5-45C5-8318-EB50BD5D871C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10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Design von artifiziellen Tieren mit evolutionären Algorithmen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hedigfab</a:t>
            </a:r>
            <a:r>
              <a:rPr lang="de-CH" dirty="0"/>
              <a:t>, </a:t>
            </a:r>
            <a:r>
              <a:rPr lang="de-CH" dirty="0" err="1"/>
              <a:t>tanneflo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97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Arten von evolutionären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65558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68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Bewegungsarten</a:t>
            </a:r>
          </a:p>
          <a:p>
            <a:pPr lvl="1"/>
            <a:r>
              <a:rPr lang="de-CH" dirty="0"/>
              <a:t>Hüpfen</a:t>
            </a:r>
          </a:p>
          <a:p>
            <a:pPr lvl="1"/>
            <a:r>
              <a:rPr lang="de-CH" dirty="0"/>
              <a:t>Rollen</a:t>
            </a:r>
          </a:p>
          <a:p>
            <a:pPr lvl="1"/>
            <a:r>
              <a:rPr lang="de-CH" dirty="0"/>
              <a:t>Rudern</a:t>
            </a:r>
          </a:p>
        </p:txBody>
      </p:sp>
    </p:spTree>
    <p:extLst>
      <p:ext uri="{BB962C8B-B14F-4D97-AF65-F5344CB8AC3E}">
        <p14:creationId xmlns:p14="http://schemas.microsoft.com/office/powerpoint/2010/main" val="80932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Zeitraffer des Bewegungsablaufs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10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63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Verbesserungen der Physik-Engine</a:t>
            </a:r>
          </a:p>
          <a:p>
            <a:r>
              <a:rPr lang="de-CH" dirty="0"/>
              <a:t>Feedback Bewegungsablauf</a:t>
            </a:r>
          </a:p>
        </p:txBody>
      </p:sp>
    </p:spTree>
    <p:extLst>
      <p:ext uri="{BB962C8B-B14F-4D97-AF65-F5344CB8AC3E}">
        <p14:creationId xmlns:p14="http://schemas.microsoft.com/office/powerpoint/2010/main" val="145973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von artifiziellen Tieren mit evolutionären Algorithmen</vt:lpstr>
      <vt:lpstr>Grundlagen</vt:lpstr>
      <vt:lpstr>Methoden</vt:lpstr>
      <vt:lpstr>Resultate</vt:lpstr>
      <vt:lpstr>Zeitraffer des Bewegungsablaufs</vt:lpstr>
      <vt:lpstr>Diskussion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von artifiziellen Tieren mit evolutionären Algorithmen</dc:title>
  <dc:creator>Florian</dc:creator>
  <cp:lastModifiedBy>Florian</cp:lastModifiedBy>
  <cp:revision>8</cp:revision>
  <dcterms:created xsi:type="dcterms:W3CDTF">2016-06-27T16:52:22Z</dcterms:created>
  <dcterms:modified xsi:type="dcterms:W3CDTF">2016-06-27T17:07:51Z</dcterms:modified>
</cp:coreProperties>
</file>