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  <p:sldId id="265" r:id="rId10"/>
    <p:sldId id="266" r:id="rId11"/>
    <p:sldId id="267" r:id="rId12"/>
    <p:sldId id="270" r:id="rId13"/>
    <p:sldId id="268" r:id="rId14"/>
    <p:sldId id="269" r:id="rId15"/>
    <p:sldId id="27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C5F423-4F8E-418B-828D-DC7321672FCB}" type="doc">
      <dgm:prSet loTypeId="urn:microsoft.com/office/officeart/2005/8/layout/default" loCatId="list" qsTypeId="urn:microsoft.com/office/officeart/2005/8/quickstyle/simple3" qsCatId="simple" csTypeId="urn:microsoft.com/office/officeart/2005/8/colors/accent0_2" csCatId="mainScheme" phldr="1"/>
      <dgm:spPr/>
      <dgm:t>
        <a:bodyPr/>
        <a:lstStyle/>
        <a:p>
          <a:endParaRPr lang="es-MX"/>
        </a:p>
      </dgm:t>
    </dgm:pt>
    <dgm:pt modelId="{391B4778-6263-41F2-9DB3-764F428BEFC1}">
      <dgm:prSet phldrT="[Texto]"/>
      <dgm:spPr/>
      <dgm:t>
        <a:bodyPr/>
        <a:lstStyle/>
        <a:p>
          <a:r>
            <a:rPr lang="es-MX" dirty="0" smtClean="0"/>
            <a:t>Aplicación</a:t>
          </a:r>
        </a:p>
      </dgm:t>
    </dgm:pt>
    <dgm:pt modelId="{5C433044-6BA5-4DAA-AC19-A707FE97F52D}" type="parTrans" cxnId="{B8C1C82C-D5A3-44B6-ACC3-054961E681C6}">
      <dgm:prSet/>
      <dgm:spPr/>
      <dgm:t>
        <a:bodyPr/>
        <a:lstStyle/>
        <a:p>
          <a:endParaRPr lang="es-MX"/>
        </a:p>
      </dgm:t>
    </dgm:pt>
    <dgm:pt modelId="{5BD841F5-0A8C-4D71-A55F-A985D65192D1}" type="sibTrans" cxnId="{B8C1C82C-D5A3-44B6-ACC3-054961E681C6}">
      <dgm:prSet/>
      <dgm:spPr/>
      <dgm:t>
        <a:bodyPr/>
        <a:lstStyle/>
        <a:p>
          <a:endParaRPr lang="es-MX"/>
        </a:p>
      </dgm:t>
    </dgm:pt>
    <dgm:pt modelId="{F48D81AA-C91C-47FD-83B0-7827D94DBEE0}">
      <dgm:prSet phldrT="[Texto]"/>
      <dgm:spPr/>
      <dgm:t>
        <a:bodyPr/>
        <a:lstStyle/>
        <a:p>
          <a:r>
            <a:rPr lang="es-MX" dirty="0" smtClean="0"/>
            <a:t>DHCP</a:t>
          </a:r>
        </a:p>
      </dgm:t>
    </dgm:pt>
    <dgm:pt modelId="{7359B1D0-1BC7-4B25-ADE5-1EC87566CA64}" type="parTrans" cxnId="{57FFE431-718D-4AA7-A33A-2DB76F205396}">
      <dgm:prSet/>
      <dgm:spPr/>
      <dgm:t>
        <a:bodyPr/>
        <a:lstStyle/>
        <a:p>
          <a:endParaRPr lang="es-MX"/>
        </a:p>
      </dgm:t>
    </dgm:pt>
    <dgm:pt modelId="{DE03FAC6-3047-41CA-88FC-C2ACC85DD48B}" type="sibTrans" cxnId="{57FFE431-718D-4AA7-A33A-2DB76F205396}">
      <dgm:prSet/>
      <dgm:spPr/>
      <dgm:t>
        <a:bodyPr/>
        <a:lstStyle/>
        <a:p>
          <a:endParaRPr lang="es-MX"/>
        </a:p>
      </dgm:t>
    </dgm:pt>
    <dgm:pt modelId="{7E61A2FF-DE48-401F-B61E-3245D2220BCB}">
      <dgm:prSet phldrT="[Texto]"/>
      <dgm:spPr/>
      <dgm:t>
        <a:bodyPr/>
        <a:lstStyle/>
        <a:p>
          <a:r>
            <a:rPr lang="es-MX" dirty="0" smtClean="0"/>
            <a:t>Transporte</a:t>
          </a:r>
        </a:p>
      </dgm:t>
    </dgm:pt>
    <dgm:pt modelId="{72596C81-AC75-4855-B3C5-5FC788C90AAB}" type="parTrans" cxnId="{8EB9B4E7-FB91-4425-82BA-06192571C817}">
      <dgm:prSet/>
      <dgm:spPr/>
      <dgm:t>
        <a:bodyPr/>
        <a:lstStyle/>
        <a:p>
          <a:endParaRPr lang="es-MX"/>
        </a:p>
      </dgm:t>
    </dgm:pt>
    <dgm:pt modelId="{06FC02A4-0DB5-42E3-B39C-4DF9014A9E66}" type="sibTrans" cxnId="{8EB9B4E7-FB91-4425-82BA-06192571C817}">
      <dgm:prSet/>
      <dgm:spPr/>
      <dgm:t>
        <a:bodyPr/>
        <a:lstStyle/>
        <a:p>
          <a:endParaRPr lang="es-MX"/>
        </a:p>
      </dgm:t>
    </dgm:pt>
    <dgm:pt modelId="{FC2CA3B4-CB19-472D-8E83-B44998BEEE7F}">
      <dgm:prSet phldrT="[Texto]"/>
      <dgm:spPr/>
      <dgm:t>
        <a:bodyPr/>
        <a:lstStyle/>
        <a:p>
          <a:r>
            <a:rPr lang="es-MX" dirty="0" smtClean="0"/>
            <a:t>UDP</a:t>
          </a:r>
        </a:p>
      </dgm:t>
    </dgm:pt>
    <dgm:pt modelId="{2901B8E8-7BE7-4F9F-815C-C11EFE336F74}" type="parTrans" cxnId="{FF750BE2-2A4C-4B34-986C-6AB19690D8B4}">
      <dgm:prSet/>
      <dgm:spPr/>
      <dgm:t>
        <a:bodyPr/>
        <a:lstStyle/>
        <a:p>
          <a:endParaRPr lang="es-MX"/>
        </a:p>
      </dgm:t>
    </dgm:pt>
    <dgm:pt modelId="{A2690A24-2875-4572-978C-7A411AAA6CB0}" type="sibTrans" cxnId="{FF750BE2-2A4C-4B34-986C-6AB19690D8B4}">
      <dgm:prSet/>
      <dgm:spPr/>
      <dgm:t>
        <a:bodyPr/>
        <a:lstStyle/>
        <a:p>
          <a:endParaRPr lang="es-MX"/>
        </a:p>
      </dgm:t>
    </dgm:pt>
    <dgm:pt modelId="{BEE7A038-B7DA-4808-9F69-D95106C8FC0B}">
      <dgm:prSet phldrT="[Texto]"/>
      <dgm:spPr/>
      <dgm:t>
        <a:bodyPr/>
        <a:lstStyle/>
        <a:p>
          <a:r>
            <a:rPr lang="es-MX" dirty="0" smtClean="0"/>
            <a:t>Red</a:t>
          </a:r>
        </a:p>
      </dgm:t>
    </dgm:pt>
    <dgm:pt modelId="{AF6C4E56-E160-4E71-8AA5-961BA5B92890}" type="parTrans" cxnId="{3BE50968-545F-438F-ACCA-631CB4A25503}">
      <dgm:prSet/>
      <dgm:spPr/>
      <dgm:t>
        <a:bodyPr/>
        <a:lstStyle/>
        <a:p>
          <a:endParaRPr lang="es-MX"/>
        </a:p>
      </dgm:t>
    </dgm:pt>
    <dgm:pt modelId="{5BFF2CD8-0890-43E0-A66A-24057843E0EE}" type="sibTrans" cxnId="{3BE50968-545F-438F-ACCA-631CB4A25503}">
      <dgm:prSet/>
      <dgm:spPr/>
      <dgm:t>
        <a:bodyPr/>
        <a:lstStyle/>
        <a:p>
          <a:endParaRPr lang="es-MX"/>
        </a:p>
      </dgm:t>
    </dgm:pt>
    <dgm:pt modelId="{88F4100E-5298-4901-9C80-C82ADC7AC215}">
      <dgm:prSet phldrT="[Texto]"/>
      <dgm:spPr/>
      <dgm:t>
        <a:bodyPr/>
        <a:lstStyle/>
        <a:p>
          <a:r>
            <a:rPr lang="es-MX" dirty="0" smtClean="0"/>
            <a:t>IP</a:t>
          </a:r>
        </a:p>
      </dgm:t>
    </dgm:pt>
    <dgm:pt modelId="{5A03EC73-44B6-4E73-962B-5611478D650A}" type="parTrans" cxnId="{11EDA72F-A92B-413A-B4B8-E5DEE69C6D46}">
      <dgm:prSet/>
      <dgm:spPr/>
      <dgm:t>
        <a:bodyPr/>
        <a:lstStyle/>
        <a:p>
          <a:endParaRPr lang="es-MX"/>
        </a:p>
      </dgm:t>
    </dgm:pt>
    <dgm:pt modelId="{5CB23318-D9C7-498C-8479-30695F4140F1}" type="sibTrans" cxnId="{11EDA72F-A92B-413A-B4B8-E5DEE69C6D46}">
      <dgm:prSet/>
      <dgm:spPr/>
      <dgm:t>
        <a:bodyPr/>
        <a:lstStyle/>
        <a:p>
          <a:endParaRPr lang="es-MX"/>
        </a:p>
      </dgm:t>
    </dgm:pt>
    <dgm:pt modelId="{A8966592-92E5-46EE-BC24-0A449E12EB34}" type="pres">
      <dgm:prSet presAssocID="{46C5F423-4F8E-418B-828D-DC7321672FC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MX"/>
        </a:p>
      </dgm:t>
    </dgm:pt>
    <dgm:pt modelId="{6940AC99-8074-4428-8E50-D5A6B3ED3A9C}" type="pres">
      <dgm:prSet presAssocID="{391B4778-6263-41F2-9DB3-764F428BEFC1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945AE60-5455-4213-92BB-9A81183AC141}" type="pres">
      <dgm:prSet presAssocID="{5BD841F5-0A8C-4D71-A55F-A985D65192D1}" presName="sibTrans" presStyleCnt="0"/>
      <dgm:spPr/>
    </dgm:pt>
    <dgm:pt modelId="{787C29B7-499D-43E6-B058-A8B138F4886A}" type="pres">
      <dgm:prSet presAssocID="{F48D81AA-C91C-47FD-83B0-7827D94DBEE0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69624661-1CDF-43AB-9CA4-5408F8CB7D70}" type="pres">
      <dgm:prSet presAssocID="{DE03FAC6-3047-41CA-88FC-C2ACC85DD48B}" presName="sibTrans" presStyleCnt="0"/>
      <dgm:spPr/>
    </dgm:pt>
    <dgm:pt modelId="{D8969BF9-CACA-452B-A017-B327C2F9B93A}" type="pres">
      <dgm:prSet presAssocID="{7E61A2FF-DE48-401F-B61E-3245D2220BC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441CC65-4118-4C12-9EEC-42CEFBA7EFCD}" type="pres">
      <dgm:prSet presAssocID="{06FC02A4-0DB5-42E3-B39C-4DF9014A9E66}" presName="sibTrans" presStyleCnt="0"/>
      <dgm:spPr/>
    </dgm:pt>
    <dgm:pt modelId="{47CD3232-54FD-48BC-8AA4-1847FB37EA11}" type="pres">
      <dgm:prSet presAssocID="{FC2CA3B4-CB19-472D-8E83-B44998BEEE7F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5EE88DB1-DB9F-46E3-A740-6A9CBB74AEC1}" type="pres">
      <dgm:prSet presAssocID="{A2690A24-2875-4572-978C-7A411AAA6CB0}" presName="sibTrans" presStyleCnt="0"/>
      <dgm:spPr/>
    </dgm:pt>
    <dgm:pt modelId="{6DCF0EEC-B55D-4F94-865E-646893A936B7}" type="pres">
      <dgm:prSet presAssocID="{BEE7A038-B7DA-4808-9F69-D95106C8FC0B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C60F6F50-101F-4E93-95AA-3125DA7B7773}" type="pres">
      <dgm:prSet presAssocID="{5BFF2CD8-0890-43E0-A66A-24057843E0EE}" presName="sibTrans" presStyleCnt="0"/>
      <dgm:spPr/>
    </dgm:pt>
    <dgm:pt modelId="{C3727989-6091-4DC6-9FF6-98BB3520530D}" type="pres">
      <dgm:prSet presAssocID="{88F4100E-5298-4901-9C80-C82ADC7AC215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</dgm:ptLst>
  <dgm:cxnLst>
    <dgm:cxn modelId="{57FFE431-718D-4AA7-A33A-2DB76F205396}" srcId="{46C5F423-4F8E-418B-828D-DC7321672FCB}" destId="{F48D81AA-C91C-47FD-83B0-7827D94DBEE0}" srcOrd="1" destOrd="0" parTransId="{7359B1D0-1BC7-4B25-ADE5-1EC87566CA64}" sibTransId="{DE03FAC6-3047-41CA-88FC-C2ACC85DD48B}"/>
    <dgm:cxn modelId="{02110A10-AE75-4B62-87C2-CEFA38005B53}" type="presOf" srcId="{FC2CA3B4-CB19-472D-8E83-B44998BEEE7F}" destId="{47CD3232-54FD-48BC-8AA4-1847FB37EA11}" srcOrd="0" destOrd="0" presId="urn:microsoft.com/office/officeart/2005/8/layout/default"/>
    <dgm:cxn modelId="{BA82C855-14BF-4573-A8BF-3BEE3DA2C70A}" type="presOf" srcId="{7E61A2FF-DE48-401F-B61E-3245D2220BCB}" destId="{D8969BF9-CACA-452B-A017-B327C2F9B93A}" srcOrd="0" destOrd="0" presId="urn:microsoft.com/office/officeart/2005/8/layout/default"/>
    <dgm:cxn modelId="{FF750BE2-2A4C-4B34-986C-6AB19690D8B4}" srcId="{46C5F423-4F8E-418B-828D-DC7321672FCB}" destId="{FC2CA3B4-CB19-472D-8E83-B44998BEEE7F}" srcOrd="3" destOrd="0" parTransId="{2901B8E8-7BE7-4F9F-815C-C11EFE336F74}" sibTransId="{A2690A24-2875-4572-978C-7A411AAA6CB0}"/>
    <dgm:cxn modelId="{11EDA72F-A92B-413A-B4B8-E5DEE69C6D46}" srcId="{46C5F423-4F8E-418B-828D-DC7321672FCB}" destId="{88F4100E-5298-4901-9C80-C82ADC7AC215}" srcOrd="5" destOrd="0" parTransId="{5A03EC73-44B6-4E73-962B-5611478D650A}" sibTransId="{5CB23318-D9C7-498C-8479-30695F4140F1}"/>
    <dgm:cxn modelId="{48DB86EC-86E7-4B4E-BB02-3C123604B3FB}" type="presOf" srcId="{F48D81AA-C91C-47FD-83B0-7827D94DBEE0}" destId="{787C29B7-499D-43E6-B058-A8B138F4886A}" srcOrd="0" destOrd="0" presId="urn:microsoft.com/office/officeart/2005/8/layout/default"/>
    <dgm:cxn modelId="{3BE50968-545F-438F-ACCA-631CB4A25503}" srcId="{46C5F423-4F8E-418B-828D-DC7321672FCB}" destId="{BEE7A038-B7DA-4808-9F69-D95106C8FC0B}" srcOrd="4" destOrd="0" parTransId="{AF6C4E56-E160-4E71-8AA5-961BA5B92890}" sibTransId="{5BFF2CD8-0890-43E0-A66A-24057843E0EE}"/>
    <dgm:cxn modelId="{049D6180-1D09-4C89-BD8A-8DFF0A99FF0F}" type="presOf" srcId="{88F4100E-5298-4901-9C80-C82ADC7AC215}" destId="{C3727989-6091-4DC6-9FF6-98BB3520530D}" srcOrd="0" destOrd="0" presId="urn:microsoft.com/office/officeart/2005/8/layout/default"/>
    <dgm:cxn modelId="{B8C1C82C-D5A3-44B6-ACC3-054961E681C6}" srcId="{46C5F423-4F8E-418B-828D-DC7321672FCB}" destId="{391B4778-6263-41F2-9DB3-764F428BEFC1}" srcOrd="0" destOrd="0" parTransId="{5C433044-6BA5-4DAA-AC19-A707FE97F52D}" sibTransId="{5BD841F5-0A8C-4D71-A55F-A985D65192D1}"/>
    <dgm:cxn modelId="{16F6BECC-E78D-4EAD-AA22-27C4EB4333C1}" type="presOf" srcId="{46C5F423-4F8E-418B-828D-DC7321672FCB}" destId="{A8966592-92E5-46EE-BC24-0A449E12EB34}" srcOrd="0" destOrd="0" presId="urn:microsoft.com/office/officeart/2005/8/layout/default"/>
    <dgm:cxn modelId="{68A4E1E6-5FAC-4572-B113-360D135CF534}" type="presOf" srcId="{391B4778-6263-41F2-9DB3-764F428BEFC1}" destId="{6940AC99-8074-4428-8E50-D5A6B3ED3A9C}" srcOrd="0" destOrd="0" presId="urn:microsoft.com/office/officeart/2005/8/layout/default"/>
    <dgm:cxn modelId="{8EB9B4E7-FB91-4425-82BA-06192571C817}" srcId="{46C5F423-4F8E-418B-828D-DC7321672FCB}" destId="{7E61A2FF-DE48-401F-B61E-3245D2220BCB}" srcOrd="2" destOrd="0" parTransId="{72596C81-AC75-4855-B3C5-5FC788C90AAB}" sibTransId="{06FC02A4-0DB5-42E3-B39C-4DF9014A9E66}"/>
    <dgm:cxn modelId="{107B950F-07BD-4C63-8AF5-55DB8B189E79}" type="presOf" srcId="{BEE7A038-B7DA-4808-9F69-D95106C8FC0B}" destId="{6DCF0EEC-B55D-4F94-865E-646893A936B7}" srcOrd="0" destOrd="0" presId="urn:microsoft.com/office/officeart/2005/8/layout/default"/>
    <dgm:cxn modelId="{FC0BC0D0-08FA-44F5-81B4-059658806FE5}" type="presParOf" srcId="{A8966592-92E5-46EE-BC24-0A449E12EB34}" destId="{6940AC99-8074-4428-8E50-D5A6B3ED3A9C}" srcOrd="0" destOrd="0" presId="urn:microsoft.com/office/officeart/2005/8/layout/default"/>
    <dgm:cxn modelId="{585DB955-66AE-4F25-9199-9CF5937208C0}" type="presParOf" srcId="{A8966592-92E5-46EE-BC24-0A449E12EB34}" destId="{D945AE60-5455-4213-92BB-9A81183AC141}" srcOrd="1" destOrd="0" presId="urn:microsoft.com/office/officeart/2005/8/layout/default"/>
    <dgm:cxn modelId="{752F7197-89B1-4A17-9F64-75B8EDE32225}" type="presParOf" srcId="{A8966592-92E5-46EE-BC24-0A449E12EB34}" destId="{787C29B7-499D-43E6-B058-A8B138F4886A}" srcOrd="2" destOrd="0" presId="urn:microsoft.com/office/officeart/2005/8/layout/default"/>
    <dgm:cxn modelId="{F1FF11AC-4C11-429F-9210-55B4548CAEB0}" type="presParOf" srcId="{A8966592-92E5-46EE-BC24-0A449E12EB34}" destId="{69624661-1CDF-43AB-9CA4-5408F8CB7D70}" srcOrd="3" destOrd="0" presId="urn:microsoft.com/office/officeart/2005/8/layout/default"/>
    <dgm:cxn modelId="{C64BA060-18F9-42E3-AF02-CAE0C5D6C123}" type="presParOf" srcId="{A8966592-92E5-46EE-BC24-0A449E12EB34}" destId="{D8969BF9-CACA-452B-A017-B327C2F9B93A}" srcOrd="4" destOrd="0" presId="urn:microsoft.com/office/officeart/2005/8/layout/default"/>
    <dgm:cxn modelId="{D1FE4006-0A13-47BC-8BCB-25CD4BFA10F9}" type="presParOf" srcId="{A8966592-92E5-46EE-BC24-0A449E12EB34}" destId="{E441CC65-4118-4C12-9EEC-42CEFBA7EFCD}" srcOrd="5" destOrd="0" presId="urn:microsoft.com/office/officeart/2005/8/layout/default"/>
    <dgm:cxn modelId="{8260EFCD-2505-4B0C-91B9-F383FA58C293}" type="presParOf" srcId="{A8966592-92E5-46EE-BC24-0A449E12EB34}" destId="{47CD3232-54FD-48BC-8AA4-1847FB37EA11}" srcOrd="6" destOrd="0" presId="urn:microsoft.com/office/officeart/2005/8/layout/default"/>
    <dgm:cxn modelId="{7F981E61-BC84-4EBD-980E-3D9DA388ADE4}" type="presParOf" srcId="{A8966592-92E5-46EE-BC24-0A449E12EB34}" destId="{5EE88DB1-DB9F-46E3-A740-6A9CBB74AEC1}" srcOrd="7" destOrd="0" presId="urn:microsoft.com/office/officeart/2005/8/layout/default"/>
    <dgm:cxn modelId="{4194A105-57C0-4A2D-8F76-F54B098BA60C}" type="presParOf" srcId="{A8966592-92E5-46EE-BC24-0A449E12EB34}" destId="{6DCF0EEC-B55D-4F94-865E-646893A936B7}" srcOrd="8" destOrd="0" presId="urn:microsoft.com/office/officeart/2005/8/layout/default"/>
    <dgm:cxn modelId="{2B499A8D-5577-472E-BDD1-A824ECBB0841}" type="presParOf" srcId="{A8966592-92E5-46EE-BC24-0A449E12EB34}" destId="{C60F6F50-101F-4E93-95AA-3125DA7B7773}" srcOrd="9" destOrd="0" presId="urn:microsoft.com/office/officeart/2005/8/layout/default"/>
    <dgm:cxn modelId="{4A19AEAB-DEEC-45F8-AFE8-7A784CD8786C}" type="presParOf" srcId="{A8966592-92E5-46EE-BC24-0A449E12EB34}" destId="{C3727989-6091-4DC6-9FF6-98BB3520530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0AC99-8074-4428-8E50-D5A6B3ED3A9C}">
      <dsp:nvSpPr>
        <dsp:cNvPr id="0" name=""/>
        <dsp:cNvSpPr/>
      </dsp:nvSpPr>
      <dsp:spPr>
        <a:xfrm>
          <a:off x="496406" y="123"/>
          <a:ext cx="1547322" cy="9283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Aplicación</a:t>
          </a:r>
        </a:p>
      </dsp:txBody>
      <dsp:txXfrm>
        <a:off x="496406" y="123"/>
        <a:ext cx="1547322" cy="928393"/>
      </dsp:txXfrm>
    </dsp:sp>
    <dsp:sp modelId="{787C29B7-499D-43E6-B058-A8B138F4886A}">
      <dsp:nvSpPr>
        <dsp:cNvPr id="0" name=""/>
        <dsp:cNvSpPr/>
      </dsp:nvSpPr>
      <dsp:spPr>
        <a:xfrm>
          <a:off x="2198461" y="123"/>
          <a:ext cx="1547322" cy="9283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DHCP</a:t>
          </a:r>
        </a:p>
      </dsp:txBody>
      <dsp:txXfrm>
        <a:off x="2198461" y="123"/>
        <a:ext cx="1547322" cy="928393"/>
      </dsp:txXfrm>
    </dsp:sp>
    <dsp:sp modelId="{D8969BF9-CACA-452B-A017-B327C2F9B93A}">
      <dsp:nvSpPr>
        <dsp:cNvPr id="0" name=""/>
        <dsp:cNvSpPr/>
      </dsp:nvSpPr>
      <dsp:spPr>
        <a:xfrm>
          <a:off x="496406" y="1083249"/>
          <a:ext cx="1547322" cy="9283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Transporte</a:t>
          </a:r>
        </a:p>
      </dsp:txBody>
      <dsp:txXfrm>
        <a:off x="496406" y="1083249"/>
        <a:ext cx="1547322" cy="928393"/>
      </dsp:txXfrm>
    </dsp:sp>
    <dsp:sp modelId="{47CD3232-54FD-48BC-8AA4-1847FB37EA11}">
      <dsp:nvSpPr>
        <dsp:cNvPr id="0" name=""/>
        <dsp:cNvSpPr/>
      </dsp:nvSpPr>
      <dsp:spPr>
        <a:xfrm>
          <a:off x="2198461" y="1083249"/>
          <a:ext cx="1547322" cy="9283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UDP</a:t>
          </a:r>
        </a:p>
      </dsp:txBody>
      <dsp:txXfrm>
        <a:off x="2198461" y="1083249"/>
        <a:ext cx="1547322" cy="928393"/>
      </dsp:txXfrm>
    </dsp:sp>
    <dsp:sp modelId="{6DCF0EEC-B55D-4F94-865E-646893A936B7}">
      <dsp:nvSpPr>
        <dsp:cNvPr id="0" name=""/>
        <dsp:cNvSpPr/>
      </dsp:nvSpPr>
      <dsp:spPr>
        <a:xfrm>
          <a:off x="496406" y="2166375"/>
          <a:ext cx="1547322" cy="9283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Red</a:t>
          </a:r>
        </a:p>
      </dsp:txBody>
      <dsp:txXfrm>
        <a:off x="496406" y="2166375"/>
        <a:ext cx="1547322" cy="928393"/>
      </dsp:txXfrm>
    </dsp:sp>
    <dsp:sp modelId="{C3727989-6091-4DC6-9FF6-98BB3520530D}">
      <dsp:nvSpPr>
        <dsp:cNvPr id="0" name=""/>
        <dsp:cNvSpPr/>
      </dsp:nvSpPr>
      <dsp:spPr>
        <a:xfrm>
          <a:off x="2198461" y="2166375"/>
          <a:ext cx="1547322" cy="9283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400" kern="1200" dirty="0" smtClean="0"/>
            <a:t>IP</a:t>
          </a:r>
        </a:p>
      </dsp:txBody>
      <dsp:txXfrm>
        <a:off x="2198461" y="2166375"/>
        <a:ext cx="1547322" cy="928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73148" y="2594904"/>
            <a:ext cx="7197726" cy="934193"/>
          </a:xfrm>
        </p:spPr>
        <p:txBody>
          <a:bodyPr>
            <a:normAutofit/>
          </a:bodyPr>
          <a:lstStyle/>
          <a:p>
            <a:pPr algn="ctr"/>
            <a:r>
              <a:rPr lang="es-MX" dirty="0" smtClean="0"/>
              <a:t>SERVIDOR DHCP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Presentan:</a:t>
            </a:r>
          </a:p>
          <a:p>
            <a:r>
              <a:rPr lang="es-MX" dirty="0" smtClean="0"/>
              <a:t>López Garduño Blanca Azucena</a:t>
            </a:r>
          </a:p>
          <a:p>
            <a:r>
              <a:rPr lang="es-MX" dirty="0" smtClean="0"/>
              <a:t>Tapia Mujica Fernando</a:t>
            </a:r>
          </a:p>
          <a:p>
            <a:r>
              <a:rPr lang="es-MX" dirty="0" smtClean="0"/>
              <a:t>Vázquez Pérez Moisés Abraham</a:t>
            </a:r>
            <a:endParaRPr lang="es-MX" dirty="0"/>
          </a:p>
        </p:txBody>
      </p:sp>
      <p:sp>
        <p:nvSpPr>
          <p:cNvPr id="4" name="CuadroTexto 3"/>
          <p:cNvSpPr txBox="1"/>
          <p:nvPr/>
        </p:nvSpPr>
        <p:spPr>
          <a:xfrm>
            <a:off x="2949262" y="115910"/>
            <a:ext cx="6645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Instituto Politécnico Nacional</a:t>
            </a:r>
          </a:p>
          <a:p>
            <a:pPr algn="ctr"/>
            <a:r>
              <a:rPr lang="es-MX" dirty="0" smtClean="0"/>
              <a:t>Escuela Superior de Cómputo</a:t>
            </a:r>
          </a:p>
          <a:p>
            <a:pPr algn="ctr"/>
            <a:r>
              <a:rPr lang="es-MX" dirty="0" smtClean="0"/>
              <a:t>Administración de Servicios en Red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0139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1" y="427703"/>
            <a:ext cx="10131425" cy="648930"/>
          </a:xfrm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Configuración del servidor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5801" y="1074668"/>
            <a:ext cx="10131425" cy="576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Archivo de configuración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isc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-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dhcp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-server</a:t>
            </a: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590" y="1651375"/>
            <a:ext cx="10264314" cy="504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03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1" y="457200"/>
            <a:ext cx="10131425" cy="634181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CONFIGURACIÓN DEL SERVIDOR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5801" y="1040661"/>
            <a:ext cx="10131425" cy="49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Configuración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dhcp.conf</a:t>
            </a: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32635"/>
          <a:stretch/>
        </p:blipFill>
        <p:spPr>
          <a:xfrm>
            <a:off x="459456" y="1533833"/>
            <a:ext cx="11245247" cy="464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1" y="457200"/>
            <a:ext cx="10131425" cy="634181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CONFIGURACIÓN DEL SERVIDOR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5801" y="1040661"/>
            <a:ext cx="10131425" cy="49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Configuración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dhcp.conf</a:t>
            </a: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30" y="1533833"/>
            <a:ext cx="11339283" cy="485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39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1" y="424957"/>
            <a:ext cx="10131425" cy="452284"/>
          </a:xfrm>
        </p:spPr>
        <p:txBody>
          <a:bodyPr>
            <a:normAutofit fontScale="90000"/>
          </a:bodyPr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LEVANTANDO EL SERVICIO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5801" y="2739045"/>
            <a:ext cx="10131425" cy="3052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Reiniciar las interfaces</a:t>
            </a:r>
          </a:p>
          <a:p>
            <a:pPr marL="0" indent="0">
              <a:buNone/>
            </a:pPr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Reiniciar/Iniciar el servicio de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dhcp</a:t>
            </a:r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10430"/>
          <a:stretch/>
        </p:blipFill>
        <p:spPr>
          <a:xfrm>
            <a:off x="748174" y="1099650"/>
            <a:ext cx="10006677" cy="1416986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685801" y="3705239"/>
            <a:ext cx="10131425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# 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/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etc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/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init.d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/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networking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restart</a:t>
            </a:r>
            <a:endParaRPr lang="es-MX" b="1" dirty="0">
              <a:solidFill>
                <a:schemeClr val="bg1">
                  <a:lumMod val="65000"/>
                  <a:lumOff val="3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685799" y="4748219"/>
            <a:ext cx="10131425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# 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/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etc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/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init.d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/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isc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dhcp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-server 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restart</a:t>
            </a:r>
            <a:endParaRPr lang="es-MX" b="1" dirty="0">
              <a:solidFill>
                <a:schemeClr val="bg1">
                  <a:lumMod val="65000"/>
                  <a:lumOff val="3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2" y="339214"/>
            <a:ext cx="4387644" cy="1726654"/>
          </a:xfrm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Pruebas de funcionamiento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5801" y="2142067"/>
            <a:ext cx="4387645" cy="1736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Los arrendamientos son visibles en el archivo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dhcpd.leases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 que nos indican características de los clientes del servicio.</a:t>
            </a: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929" y="206476"/>
            <a:ext cx="6796855" cy="649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4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540477"/>
          </a:xfrm>
        </p:spPr>
        <p:txBody>
          <a:bodyPr>
            <a:normAutofit/>
          </a:bodyPr>
          <a:lstStyle/>
          <a:p>
            <a:pPr algn="ctr"/>
            <a:r>
              <a:rPr lang="es-MX" sz="4800" dirty="0" err="1" smtClean="0">
                <a:latin typeface="Broadway" panose="04040905080B02020502" pitchFamily="82" charset="0"/>
              </a:rPr>
              <a:t>It’s</a:t>
            </a:r>
            <a:r>
              <a:rPr lang="es-MX" sz="4800" dirty="0" smtClean="0">
                <a:latin typeface="Broadway" panose="04040905080B02020502" pitchFamily="82" charset="0"/>
              </a:rPr>
              <a:t> show time!</a:t>
            </a:r>
            <a:endParaRPr lang="es-MX" sz="48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97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>
                <a:latin typeface="Tw Cen MT Condensed Extra Bold" panose="020B0803020202020204" pitchFamily="34" charset="0"/>
              </a:rPr>
              <a:t>Gracias por su tiempo</a:t>
            </a:r>
            <a:endParaRPr lang="es-MX" dirty="0">
              <a:latin typeface="Tw Cen MT Condensed Extra Bold" panose="020B0803020202020204" pitchFamily="34" charset="0"/>
            </a:endParaRPr>
          </a:p>
        </p:txBody>
      </p:sp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497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20040"/>
            <a:ext cx="10131425" cy="1456267"/>
          </a:xfrm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¿qué es </a:t>
            </a:r>
            <a:r>
              <a:rPr lang="es-MX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</a:t>
            </a:r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?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776307"/>
            <a:ext cx="10131425" cy="31051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Publicado en 1993, es un protocolo de red que permite a los clientes de una red, obtener los parámetros de configuración de red automáticamente a través del servicio que proporciona un servidor dedicado dentro de la estructura de la red.</a:t>
            </a:r>
          </a:p>
          <a:p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Puertos:</a:t>
            </a:r>
          </a:p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Servidor 67/UDP</a:t>
            </a:r>
          </a:p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Cliente 68/UDP</a:t>
            </a:r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688814971"/>
              </p:ext>
            </p:extLst>
          </p:nvPr>
        </p:nvGraphicFramePr>
        <p:xfrm>
          <a:off x="3818597" y="3232574"/>
          <a:ext cx="4242191" cy="3094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upo 4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6" name="Anillo 5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7" name="Anillo 6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7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sp>
        <p:nvSpPr>
          <p:cNvPr id="8" name="CuadroTexto 7"/>
          <p:cNvSpPr txBox="1"/>
          <p:nvPr/>
        </p:nvSpPr>
        <p:spPr>
          <a:xfrm>
            <a:off x="8214852" y="3406877"/>
            <a:ext cx="30971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1993</a:t>
            </a:r>
          </a:p>
          <a:p>
            <a:pPr marL="342900" indent="-342900">
              <a:buBlip>
                <a:blip r:embed="rId8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RFC 1531</a:t>
            </a:r>
          </a:p>
          <a:p>
            <a:pPr marL="342900" indent="-342900">
              <a:buBlip>
                <a:blip r:embed="rId8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RFC </a:t>
            </a:r>
            <a:r>
              <a:rPr lang="es-MX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1532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(</a:t>
            </a:r>
            <a:r>
              <a:rPr lang="es-MX" sz="2400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onf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</a:p>
          <a:p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1997</a:t>
            </a:r>
          </a:p>
          <a:p>
            <a:pPr marL="342900" indent="-342900">
              <a:buBlip>
                <a:blip r:embed="rId8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RFC </a:t>
            </a:r>
            <a:r>
              <a:rPr lang="es-MX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2131 </a:t>
            </a: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 marL="342900" indent="-342900">
              <a:buBlip>
                <a:blip r:embed="rId8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RFC </a:t>
            </a:r>
            <a:r>
              <a:rPr lang="es-MX" sz="24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2132</a:t>
            </a:r>
          </a:p>
        </p:txBody>
      </p:sp>
    </p:spTree>
    <p:extLst>
      <p:ext uri="{BB962C8B-B14F-4D97-AF65-F5344CB8AC3E}">
        <p14:creationId xmlns:p14="http://schemas.microsoft.com/office/powerpoint/2010/main" val="20336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799" y="23934"/>
            <a:ext cx="10131425" cy="1456267"/>
          </a:xfrm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Funcionamiento básico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776307"/>
            <a:ext cx="10131425" cy="2134511"/>
          </a:xfrm>
        </p:spPr>
        <p:txBody>
          <a:bodyPr>
            <a:normAutofit/>
          </a:bodyPr>
          <a:lstStyle/>
          <a:p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685800" y="1184095"/>
            <a:ext cx="11063068" cy="4839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 forma manual, cada dirección IP debe configurarse en cada dispositivo, y si éste se mueve a otra subred, debe ser configurado de nuevo. DHCP le permite al administrador supervisar y distribuir de manera centralizada las direcciones IP necesarias y  automáticamente asignar y enviar una nueva IP.</a:t>
            </a:r>
          </a:p>
          <a:p>
            <a:pPr marL="0" indent="0">
              <a:buFont typeface="Arial"/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Incluye tres métodos de asignación de IP:</a:t>
            </a:r>
          </a:p>
          <a:p>
            <a:r>
              <a:rPr lang="es-MX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Asignación estática: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Asigna una IP fija a cada cliente.</a:t>
            </a:r>
          </a:p>
          <a:p>
            <a:r>
              <a:rPr lang="es-MX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Asignación automática: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Asigna una IP</a:t>
            </a: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la primera vez que hace la solicitud.</a:t>
            </a:r>
          </a:p>
          <a:p>
            <a:r>
              <a:rPr lang="es-MX" sz="2400" b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Asignación dinámica: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Solicita una IP </a:t>
            </a: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cuando la interfaz de red se inicializa.</a:t>
            </a:r>
          </a:p>
          <a:p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http://www.windowsdevcenter.com/2007/06/12/graphics/IntroDHC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334" y="3603739"/>
            <a:ext cx="5029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8" name="Anillo 7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9" name="Anillo 8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424958"/>
            <a:ext cx="10131425" cy="1313811"/>
          </a:xfrm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Funcionamiento del protocolo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1738769"/>
            <a:ext cx="7867356" cy="4052431"/>
          </a:xfrm>
        </p:spPr>
        <p:txBody>
          <a:bodyPr>
            <a:normAutofit/>
          </a:bodyPr>
          <a:lstStyle/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 Discovery: El cliente solicita una configuración de red</a:t>
            </a: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Offer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 Respuesta de asignación de la configuración.</a:t>
            </a: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Request:El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cliente recibe la configuración y solicita la IP que indicó el servidor.</a:t>
            </a:r>
          </a:p>
          <a:p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Acknowledge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: Fase final de la configuración. El servidor envía un paquete al cliente con la duración de la concesión y otras configuraciones. </a:t>
            </a:r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50" name="Picture 2" descr="http://upload.wikimedia.org/wikipedia/commons/thumb/2/28/DHCP_session_en.svg/220px-DHCP_session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726" y="2143246"/>
            <a:ext cx="2996662" cy="389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upo 4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6" name="Anillo 5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7" name="Anillo 6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0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4" name="Anillo 3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6" name="Anillo 5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424958"/>
            <a:ext cx="10131425" cy="1313811"/>
          </a:xfrm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CONFIGURACIÓN DE RED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1420837"/>
            <a:ext cx="10751232" cy="48955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 servidor DHCP es capaz de proporcionar diferentes configuraciones a los clientes que solicitan el servicio. Entre ellas se encuentran: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Dirección IP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Máscara de subred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Dirección del servidor DNS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Puerta de enlace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Dirección de </a:t>
            </a:r>
            <a:r>
              <a:rPr lang="es-MX" sz="2400" i="1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broadcast</a:t>
            </a: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Tiempo máximo de espera del ARP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Unidad de transferencia máxima para la interfaz.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Servidores NTP</a:t>
            </a:r>
          </a:p>
          <a:p>
            <a:pPr>
              <a:buClr>
                <a:srgbClr val="7030A0"/>
              </a:buClr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Servidores NIS, SMTP, TFTP.</a:t>
            </a:r>
          </a:p>
        </p:txBody>
      </p:sp>
    </p:spTree>
    <p:extLst>
      <p:ext uri="{BB962C8B-B14F-4D97-AF65-F5344CB8AC3E}">
        <p14:creationId xmlns:p14="http://schemas.microsoft.com/office/powerpoint/2010/main" val="212130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s-MX" dirty="0" smtClean="0"/>
              <a:t>Instalación del servidor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/>
            <a:r>
              <a:rPr lang="es-MX" sz="2400" dirty="0" smtClean="0"/>
              <a:t>Guía básica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3176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Requerimientos previos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Sistema operativo GNU/Linux (En este caso, se uso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Debian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7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Whezzy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buBlip>
                <a:blip r:embed="rId2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Tener actualizados los repositorios</a:t>
            </a:r>
          </a:p>
          <a:p>
            <a:pPr>
              <a:buBlip>
                <a:blip r:embed="rId2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Deshabilitar el DHCP del dispositivo de conexión (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router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switch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, módem) a utilizar.</a:t>
            </a:r>
          </a:p>
          <a:p>
            <a:pPr>
              <a:buBlip>
                <a:blip r:embed="rId2"/>
              </a:buBlip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Establecer una IP estática tanto en el servidor como en el dispositivo de conexión.</a:t>
            </a:r>
            <a:endParaRPr lang="es-MX" sz="2400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" name="Grupo 5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7" name="Anillo 6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8" name="Anillo 7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3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31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Instalación de </a:t>
            </a:r>
            <a:r>
              <a:rPr lang="es-MX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isc</a:t>
            </a:r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</a:t>
            </a:r>
            <a:r>
              <a:rPr lang="es-MX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</a:t>
            </a:r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-server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El paquete que nos permite instalar un servidor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dhcp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en nuestra distribución se denomina 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isc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-</a:t>
            </a:r>
            <a:r>
              <a:rPr lang="es-MX" sz="2400" dirty="0" err="1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dhcp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-server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(antes 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dhcp3-server</a:t>
            </a: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 en versiones más antiguas). Y se puede instalar vía terminal con el comando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Aún no es posible levantar el servicio debido a que primero es necesario realizar varias configuraciones pertinentes.</a:t>
            </a:r>
          </a:p>
          <a:p>
            <a:pPr marL="0" indent="0">
              <a:buNone/>
            </a:pP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685801" y="3705239"/>
            <a:ext cx="10131425" cy="369332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# </a:t>
            </a:r>
            <a:r>
              <a:rPr lang="es-MX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apt-get</a:t>
            </a:r>
            <a:r>
              <a:rPr lang="es-MX" b="1" dirty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s-MX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install</a:t>
            </a:r>
            <a:r>
              <a:rPr lang="es-MX" b="1" dirty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 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isc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</a:t>
            </a:r>
            <a:r>
              <a:rPr lang="es-MX" b="1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dhcp</a:t>
            </a:r>
            <a:r>
              <a:rPr lang="es-MX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Lucida Console" panose="020B0609040504020204" pitchFamily="49" charset="0"/>
                <a:cs typeface="Consolas" panose="020B0609020204030204" pitchFamily="49" charset="0"/>
              </a:rPr>
              <a:t>-server</a:t>
            </a:r>
            <a:endParaRPr lang="es-MX" b="1" dirty="0">
              <a:solidFill>
                <a:schemeClr val="bg1">
                  <a:lumMod val="65000"/>
                  <a:lumOff val="35000"/>
                </a:schemeClr>
              </a:solidFill>
              <a:latin typeface="Lucida Console" panose="020B060904050402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44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85800" y="424957"/>
            <a:ext cx="10131425" cy="804592"/>
          </a:xfrm>
        </p:spPr>
        <p:txBody>
          <a:bodyPr/>
          <a:lstStyle/>
          <a:p>
            <a:r>
              <a:rPr lang="es-MX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Configuración del servidor</a:t>
            </a:r>
            <a:endParaRPr lang="es-MX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685800" y="1229549"/>
            <a:ext cx="10131425" cy="51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 smtClean="0">
                <a:solidFill>
                  <a:schemeClr val="bg1">
                    <a:lumMod val="65000"/>
                    <a:lumOff val="35000"/>
                  </a:schemeClr>
                </a:solidFill>
                <a:cs typeface="Consolas" panose="020B0609020204030204" pitchFamily="49" charset="0"/>
              </a:rPr>
              <a:t>Configuración de las interfaces</a:t>
            </a:r>
            <a:endParaRPr lang="es-MX" sz="2400" dirty="0" smtClean="0">
              <a:solidFill>
                <a:schemeClr val="bg1">
                  <a:lumMod val="65000"/>
                  <a:lumOff val="35000"/>
                </a:schemeClr>
              </a:solidFill>
              <a:cs typeface="Consolas" panose="020B0609020204030204" pitchFamily="49" charset="0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9713741" y="-1185793"/>
            <a:ext cx="3123027" cy="3221501"/>
            <a:chOff x="9404251" y="-316522"/>
            <a:chExt cx="3123027" cy="3221501"/>
          </a:xfrm>
        </p:grpSpPr>
        <p:sp>
          <p:nvSpPr>
            <p:cNvPr id="9" name="Anillo 8"/>
            <p:cNvSpPr/>
            <p:nvPr/>
          </p:nvSpPr>
          <p:spPr>
            <a:xfrm rot="18388880">
              <a:off x="9355014" y="-267285"/>
              <a:ext cx="3221501" cy="3123027"/>
            </a:xfrm>
            <a:prstGeom prst="donut">
              <a:avLst>
                <a:gd name="adj" fmla="val 6079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10" name="Anillo 9"/>
            <p:cNvSpPr/>
            <p:nvPr/>
          </p:nvSpPr>
          <p:spPr>
            <a:xfrm rot="18388880">
              <a:off x="9794972" y="137979"/>
              <a:ext cx="2373579" cy="2323867"/>
            </a:xfrm>
            <a:prstGeom prst="donut">
              <a:avLst>
                <a:gd name="adj" fmla="val 9711"/>
              </a:avLst>
            </a:prstGeom>
            <a:blipFill dpi="0" rotWithShape="1">
              <a:blip r:embed="rId2">
                <a:alphaModFix amt="3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1">
              <a:schemeClr val="accent1"/>
            </a:lnRef>
            <a:fillRef idx="1003">
              <a:schemeClr val="l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b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</p:grp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96" y="1725332"/>
            <a:ext cx="9585232" cy="476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185</TotalTime>
  <Words>514</Words>
  <Application>Microsoft Office PowerPoint</Application>
  <PresentationFormat>Panorámica</PresentationFormat>
  <Paragraphs>82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4" baseType="lpstr">
      <vt:lpstr>Arial</vt:lpstr>
      <vt:lpstr>Broadway</vt:lpstr>
      <vt:lpstr>Calibri</vt:lpstr>
      <vt:lpstr>Calibri Light</vt:lpstr>
      <vt:lpstr>Consolas</vt:lpstr>
      <vt:lpstr>Lucida Console</vt:lpstr>
      <vt:lpstr>Tw Cen MT Condensed Extra Bold</vt:lpstr>
      <vt:lpstr>Celestial</vt:lpstr>
      <vt:lpstr>SERVIDOR DHCP</vt:lpstr>
      <vt:lpstr>¿qué es dhcp?</vt:lpstr>
      <vt:lpstr>Funcionamiento básico</vt:lpstr>
      <vt:lpstr>Funcionamiento del protocolo</vt:lpstr>
      <vt:lpstr>CONFIGURACIÓN DE RED</vt:lpstr>
      <vt:lpstr>Instalación del servidor</vt:lpstr>
      <vt:lpstr>Requerimientos previos</vt:lpstr>
      <vt:lpstr>Instalación de isc-dhcp-server</vt:lpstr>
      <vt:lpstr>Configuración del servidor</vt:lpstr>
      <vt:lpstr>Configuración del servidor</vt:lpstr>
      <vt:lpstr>CONFIGURACIÓN DEL SERVIDOR</vt:lpstr>
      <vt:lpstr>CONFIGURACIÓN DEL SERVIDOR</vt:lpstr>
      <vt:lpstr>LEVANTANDO EL SERVICIO</vt:lpstr>
      <vt:lpstr>Pruebas de funcionamiento</vt:lpstr>
      <vt:lpstr>It’s show time!</vt:lpstr>
      <vt:lpstr>Gracias por su tiempo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</dc:title>
  <dc:creator>Azucena López</dc:creator>
  <cp:lastModifiedBy>Azucena López</cp:lastModifiedBy>
  <cp:revision>21</cp:revision>
  <dcterms:created xsi:type="dcterms:W3CDTF">2015-01-19T03:29:15Z</dcterms:created>
  <dcterms:modified xsi:type="dcterms:W3CDTF">2015-01-23T07:05:42Z</dcterms:modified>
</cp:coreProperties>
</file>