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5F423-4F8E-418B-828D-DC7321672FCB}" type="doc">
      <dgm:prSet loTypeId="urn:microsoft.com/office/officeart/2005/8/layout/default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MX"/>
        </a:p>
      </dgm:t>
    </dgm:pt>
    <dgm:pt modelId="{391B4778-6263-41F2-9DB3-764F428BEFC1}">
      <dgm:prSet phldrT="[Texto]"/>
      <dgm:spPr/>
      <dgm:t>
        <a:bodyPr/>
        <a:lstStyle/>
        <a:p>
          <a:r>
            <a:rPr lang="es-MX" dirty="0" smtClean="0"/>
            <a:t>Aplicación</a:t>
          </a:r>
        </a:p>
      </dgm:t>
    </dgm:pt>
    <dgm:pt modelId="{5C433044-6BA5-4DAA-AC19-A707FE97F52D}" type="parTrans" cxnId="{B8C1C82C-D5A3-44B6-ACC3-054961E681C6}">
      <dgm:prSet/>
      <dgm:spPr/>
      <dgm:t>
        <a:bodyPr/>
        <a:lstStyle/>
        <a:p>
          <a:endParaRPr lang="es-MX"/>
        </a:p>
      </dgm:t>
    </dgm:pt>
    <dgm:pt modelId="{5BD841F5-0A8C-4D71-A55F-A985D65192D1}" type="sibTrans" cxnId="{B8C1C82C-D5A3-44B6-ACC3-054961E681C6}">
      <dgm:prSet/>
      <dgm:spPr/>
      <dgm:t>
        <a:bodyPr/>
        <a:lstStyle/>
        <a:p>
          <a:endParaRPr lang="es-MX"/>
        </a:p>
      </dgm:t>
    </dgm:pt>
    <dgm:pt modelId="{F48D81AA-C91C-47FD-83B0-7827D94DBEE0}">
      <dgm:prSet phldrT="[Texto]"/>
      <dgm:spPr/>
      <dgm:t>
        <a:bodyPr/>
        <a:lstStyle/>
        <a:p>
          <a:r>
            <a:rPr lang="es-MX" dirty="0" smtClean="0"/>
            <a:t>DHCP</a:t>
          </a:r>
        </a:p>
      </dgm:t>
    </dgm:pt>
    <dgm:pt modelId="{7359B1D0-1BC7-4B25-ADE5-1EC87566CA64}" type="parTrans" cxnId="{57FFE431-718D-4AA7-A33A-2DB76F205396}">
      <dgm:prSet/>
      <dgm:spPr/>
      <dgm:t>
        <a:bodyPr/>
        <a:lstStyle/>
        <a:p>
          <a:endParaRPr lang="es-MX"/>
        </a:p>
      </dgm:t>
    </dgm:pt>
    <dgm:pt modelId="{DE03FAC6-3047-41CA-88FC-C2ACC85DD48B}" type="sibTrans" cxnId="{57FFE431-718D-4AA7-A33A-2DB76F205396}">
      <dgm:prSet/>
      <dgm:spPr/>
      <dgm:t>
        <a:bodyPr/>
        <a:lstStyle/>
        <a:p>
          <a:endParaRPr lang="es-MX"/>
        </a:p>
      </dgm:t>
    </dgm:pt>
    <dgm:pt modelId="{7E61A2FF-DE48-401F-B61E-3245D2220BCB}">
      <dgm:prSet phldrT="[Texto]"/>
      <dgm:spPr/>
      <dgm:t>
        <a:bodyPr/>
        <a:lstStyle/>
        <a:p>
          <a:r>
            <a:rPr lang="es-MX" dirty="0" smtClean="0"/>
            <a:t>Transporte</a:t>
          </a:r>
        </a:p>
      </dgm:t>
    </dgm:pt>
    <dgm:pt modelId="{72596C81-AC75-4855-B3C5-5FC788C90AAB}" type="parTrans" cxnId="{8EB9B4E7-FB91-4425-82BA-06192571C817}">
      <dgm:prSet/>
      <dgm:spPr/>
      <dgm:t>
        <a:bodyPr/>
        <a:lstStyle/>
        <a:p>
          <a:endParaRPr lang="es-MX"/>
        </a:p>
      </dgm:t>
    </dgm:pt>
    <dgm:pt modelId="{06FC02A4-0DB5-42E3-B39C-4DF9014A9E66}" type="sibTrans" cxnId="{8EB9B4E7-FB91-4425-82BA-06192571C817}">
      <dgm:prSet/>
      <dgm:spPr/>
      <dgm:t>
        <a:bodyPr/>
        <a:lstStyle/>
        <a:p>
          <a:endParaRPr lang="es-MX"/>
        </a:p>
      </dgm:t>
    </dgm:pt>
    <dgm:pt modelId="{FC2CA3B4-CB19-472D-8E83-B44998BEEE7F}">
      <dgm:prSet phldrT="[Texto]"/>
      <dgm:spPr/>
      <dgm:t>
        <a:bodyPr/>
        <a:lstStyle/>
        <a:p>
          <a:r>
            <a:rPr lang="es-MX" dirty="0" smtClean="0"/>
            <a:t>UDP</a:t>
          </a:r>
        </a:p>
      </dgm:t>
    </dgm:pt>
    <dgm:pt modelId="{2901B8E8-7BE7-4F9F-815C-C11EFE336F74}" type="parTrans" cxnId="{FF750BE2-2A4C-4B34-986C-6AB19690D8B4}">
      <dgm:prSet/>
      <dgm:spPr/>
      <dgm:t>
        <a:bodyPr/>
        <a:lstStyle/>
        <a:p>
          <a:endParaRPr lang="es-MX"/>
        </a:p>
      </dgm:t>
    </dgm:pt>
    <dgm:pt modelId="{A2690A24-2875-4572-978C-7A411AAA6CB0}" type="sibTrans" cxnId="{FF750BE2-2A4C-4B34-986C-6AB19690D8B4}">
      <dgm:prSet/>
      <dgm:spPr/>
      <dgm:t>
        <a:bodyPr/>
        <a:lstStyle/>
        <a:p>
          <a:endParaRPr lang="es-MX"/>
        </a:p>
      </dgm:t>
    </dgm:pt>
    <dgm:pt modelId="{BEE7A038-B7DA-4808-9F69-D95106C8FC0B}">
      <dgm:prSet phldrT="[Texto]"/>
      <dgm:spPr/>
      <dgm:t>
        <a:bodyPr/>
        <a:lstStyle/>
        <a:p>
          <a:r>
            <a:rPr lang="es-MX" dirty="0" smtClean="0"/>
            <a:t>Red</a:t>
          </a:r>
        </a:p>
      </dgm:t>
    </dgm:pt>
    <dgm:pt modelId="{AF6C4E56-E160-4E71-8AA5-961BA5B92890}" type="parTrans" cxnId="{3BE50968-545F-438F-ACCA-631CB4A25503}">
      <dgm:prSet/>
      <dgm:spPr/>
      <dgm:t>
        <a:bodyPr/>
        <a:lstStyle/>
        <a:p>
          <a:endParaRPr lang="es-MX"/>
        </a:p>
      </dgm:t>
    </dgm:pt>
    <dgm:pt modelId="{5BFF2CD8-0890-43E0-A66A-24057843E0EE}" type="sibTrans" cxnId="{3BE50968-545F-438F-ACCA-631CB4A25503}">
      <dgm:prSet/>
      <dgm:spPr/>
      <dgm:t>
        <a:bodyPr/>
        <a:lstStyle/>
        <a:p>
          <a:endParaRPr lang="es-MX"/>
        </a:p>
      </dgm:t>
    </dgm:pt>
    <dgm:pt modelId="{88F4100E-5298-4901-9C80-C82ADC7AC215}">
      <dgm:prSet phldrT="[Texto]"/>
      <dgm:spPr/>
      <dgm:t>
        <a:bodyPr/>
        <a:lstStyle/>
        <a:p>
          <a:r>
            <a:rPr lang="es-MX" dirty="0" smtClean="0"/>
            <a:t>IP</a:t>
          </a:r>
        </a:p>
      </dgm:t>
    </dgm:pt>
    <dgm:pt modelId="{5A03EC73-44B6-4E73-962B-5611478D650A}" type="parTrans" cxnId="{11EDA72F-A92B-413A-B4B8-E5DEE69C6D46}">
      <dgm:prSet/>
      <dgm:spPr/>
      <dgm:t>
        <a:bodyPr/>
        <a:lstStyle/>
        <a:p>
          <a:endParaRPr lang="es-MX"/>
        </a:p>
      </dgm:t>
    </dgm:pt>
    <dgm:pt modelId="{5CB23318-D9C7-498C-8479-30695F4140F1}" type="sibTrans" cxnId="{11EDA72F-A92B-413A-B4B8-E5DEE69C6D46}">
      <dgm:prSet/>
      <dgm:spPr/>
      <dgm:t>
        <a:bodyPr/>
        <a:lstStyle/>
        <a:p>
          <a:endParaRPr lang="es-MX"/>
        </a:p>
      </dgm:t>
    </dgm:pt>
    <dgm:pt modelId="{A8966592-92E5-46EE-BC24-0A449E12EB34}" type="pres">
      <dgm:prSet presAssocID="{46C5F423-4F8E-418B-828D-DC7321672F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940AC99-8074-4428-8E50-D5A6B3ED3A9C}" type="pres">
      <dgm:prSet presAssocID="{391B4778-6263-41F2-9DB3-764F428BEFC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945AE60-5455-4213-92BB-9A81183AC141}" type="pres">
      <dgm:prSet presAssocID="{5BD841F5-0A8C-4D71-A55F-A985D65192D1}" presName="sibTrans" presStyleCnt="0"/>
      <dgm:spPr/>
    </dgm:pt>
    <dgm:pt modelId="{787C29B7-499D-43E6-B058-A8B138F4886A}" type="pres">
      <dgm:prSet presAssocID="{F48D81AA-C91C-47FD-83B0-7827D94DBEE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9624661-1CDF-43AB-9CA4-5408F8CB7D70}" type="pres">
      <dgm:prSet presAssocID="{DE03FAC6-3047-41CA-88FC-C2ACC85DD48B}" presName="sibTrans" presStyleCnt="0"/>
      <dgm:spPr/>
    </dgm:pt>
    <dgm:pt modelId="{D8969BF9-CACA-452B-A017-B327C2F9B93A}" type="pres">
      <dgm:prSet presAssocID="{7E61A2FF-DE48-401F-B61E-3245D2220BC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441CC65-4118-4C12-9EEC-42CEFBA7EFCD}" type="pres">
      <dgm:prSet presAssocID="{06FC02A4-0DB5-42E3-B39C-4DF9014A9E66}" presName="sibTrans" presStyleCnt="0"/>
      <dgm:spPr/>
    </dgm:pt>
    <dgm:pt modelId="{47CD3232-54FD-48BC-8AA4-1847FB37EA11}" type="pres">
      <dgm:prSet presAssocID="{FC2CA3B4-CB19-472D-8E83-B44998BEEE7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EE88DB1-DB9F-46E3-A740-6A9CBB74AEC1}" type="pres">
      <dgm:prSet presAssocID="{A2690A24-2875-4572-978C-7A411AAA6CB0}" presName="sibTrans" presStyleCnt="0"/>
      <dgm:spPr/>
    </dgm:pt>
    <dgm:pt modelId="{6DCF0EEC-B55D-4F94-865E-646893A936B7}" type="pres">
      <dgm:prSet presAssocID="{BEE7A038-B7DA-4808-9F69-D95106C8FC0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60F6F50-101F-4E93-95AA-3125DA7B7773}" type="pres">
      <dgm:prSet presAssocID="{5BFF2CD8-0890-43E0-A66A-24057843E0EE}" presName="sibTrans" presStyleCnt="0"/>
      <dgm:spPr/>
    </dgm:pt>
    <dgm:pt modelId="{C3727989-6091-4DC6-9FF6-98BB3520530D}" type="pres">
      <dgm:prSet presAssocID="{88F4100E-5298-4901-9C80-C82ADC7AC21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7FFE431-718D-4AA7-A33A-2DB76F205396}" srcId="{46C5F423-4F8E-418B-828D-DC7321672FCB}" destId="{F48D81AA-C91C-47FD-83B0-7827D94DBEE0}" srcOrd="1" destOrd="0" parTransId="{7359B1D0-1BC7-4B25-ADE5-1EC87566CA64}" sibTransId="{DE03FAC6-3047-41CA-88FC-C2ACC85DD48B}"/>
    <dgm:cxn modelId="{02110A10-AE75-4B62-87C2-CEFA38005B53}" type="presOf" srcId="{FC2CA3B4-CB19-472D-8E83-B44998BEEE7F}" destId="{47CD3232-54FD-48BC-8AA4-1847FB37EA11}" srcOrd="0" destOrd="0" presId="urn:microsoft.com/office/officeart/2005/8/layout/default"/>
    <dgm:cxn modelId="{BA82C855-14BF-4573-A8BF-3BEE3DA2C70A}" type="presOf" srcId="{7E61A2FF-DE48-401F-B61E-3245D2220BCB}" destId="{D8969BF9-CACA-452B-A017-B327C2F9B93A}" srcOrd="0" destOrd="0" presId="urn:microsoft.com/office/officeart/2005/8/layout/default"/>
    <dgm:cxn modelId="{FF750BE2-2A4C-4B34-986C-6AB19690D8B4}" srcId="{46C5F423-4F8E-418B-828D-DC7321672FCB}" destId="{FC2CA3B4-CB19-472D-8E83-B44998BEEE7F}" srcOrd="3" destOrd="0" parTransId="{2901B8E8-7BE7-4F9F-815C-C11EFE336F74}" sibTransId="{A2690A24-2875-4572-978C-7A411AAA6CB0}"/>
    <dgm:cxn modelId="{11EDA72F-A92B-413A-B4B8-E5DEE69C6D46}" srcId="{46C5F423-4F8E-418B-828D-DC7321672FCB}" destId="{88F4100E-5298-4901-9C80-C82ADC7AC215}" srcOrd="5" destOrd="0" parTransId="{5A03EC73-44B6-4E73-962B-5611478D650A}" sibTransId="{5CB23318-D9C7-498C-8479-30695F4140F1}"/>
    <dgm:cxn modelId="{48DB86EC-86E7-4B4E-BB02-3C123604B3FB}" type="presOf" srcId="{F48D81AA-C91C-47FD-83B0-7827D94DBEE0}" destId="{787C29B7-499D-43E6-B058-A8B138F4886A}" srcOrd="0" destOrd="0" presId="urn:microsoft.com/office/officeart/2005/8/layout/default"/>
    <dgm:cxn modelId="{3BE50968-545F-438F-ACCA-631CB4A25503}" srcId="{46C5F423-4F8E-418B-828D-DC7321672FCB}" destId="{BEE7A038-B7DA-4808-9F69-D95106C8FC0B}" srcOrd="4" destOrd="0" parTransId="{AF6C4E56-E160-4E71-8AA5-961BA5B92890}" sibTransId="{5BFF2CD8-0890-43E0-A66A-24057843E0EE}"/>
    <dgm:cxn modelId="{049D6180-1D09-4C89-BD8A-8DFF0A99FF0F}" type="presOf" srcId="{88F4100E-5298-4901-9C80-C82ADC7AC215}" destId="{C3727989-6091-4DC6-9FF6-98BB3520530D}" srcOrd="0" destOrd="0" presId="urn:microsoft.com/office/officeart/2005/8/layout/default"/>
    <dgm:cxn modelId="{B8C1C82C-D5A3-44B6-ACC3-054961E681C6}" srcId="{46C5F423-4F8E-418B-828D-DC7321672FCB}" destId="{391B4778-6263-41F2-9DB3-764F428BEFC1}" srcOrd="0" destOrd="0" parTransId="{5C433044-6BA5-4DAA-AC19-A707FE97F52D}" sibTransId="{5BD841F5-0A8C-4D71-A55F-A985D65192D1}"/>
    <dgm:cxn modelId="{16F6BECC-E78D-4EAD-AA22-27C4EB4333C1}" type="presOf" srcId="{46C5F423-4F8E-418B-828D-DC7321672FCB}" destId="{A8966592-92E5-46EE-BC24-0A449E12EB34}" srcOrd="0" destOrd="0" presId="urn:microsoft.com/office/officeart/2005/8/layout/default"/>
    <dgm:cxn modelId="{68A4E1E6-5FAC-4572-B113-360D135CF534}" type="presOf" srcId="{391B4778-6263-41F2-9DB3-764F428BEFC1}" destId="{6940AC99-8074-4428-8E50-D5A6B3ED3A9C}" srcOrd="0" destOrd="0" presId="urn:microsoft.com/office/officeart/2005/8/layout/default"/>
    <dgm:cxn modelId="{8EB9B4E7-FB91-4425-82BA-06192571C817}" srcId="{46C5F423-4F8E-418B-828D-DC7321672FCB}" destId="{7E61A2FF-DE48-401F-B61E-3245D2220BCB}" srcOrd="2" destOrd="0" parTransId="{72596C81-AC75-4855-B3C5-5FC788C90AAB}" sibTransId="{06FC02A4-0DB5-42E3-B39C-4DF9014A9E66}"/>
    <dgm:cxn modelId="{107B950F-07BD-4C63-8AF5-55DB8B189E79}" type="presOf" srcId="{BEE7A038-B7DA-4808-9F69-D95106C8FC0B}" destId="{6DCF0EEC-B55D-4F94-865E-646893A936B7}" srcOrd="0" destOrd="0" presId="urn:microsoft.com/office/officeart/2005/8/layout/default"/>
    <dgm:cxn modelId="{FC0BC0D0-08FA-44F5-81B4-059658806FE5}" type="presParOf" srcId="{A8966592-92E5-46EE-BC24-0A449E12EB34}" destId="{6940AC99-8074-4428-8E50-D5A6B3ED3A9C}" srcOrd="0" destOrd="0" presId="urn:microsoft.com/office/officeart/2005/8/layout/default"/>
    <dgm:cxn modelId="{585DB955-66AE-4F25-9199-9CF5937208C0}" type="presParOf" srcId="{A8966592-92E5-46EE-BC24-0A449E12EB34}" destId="{D945AE60-5455-4213-92BB-9A81183AC141}" srcOrd="1" destOrd="0" presId="urn:microsoft.com/office/officeart/2005/8/layout/default"/>
    <dgm:cxn modelId="{752F7197-89B1-4A17-9F64-75B8EDE32225}" type="presParOf" srcId="{A8966592-92E5-46EE-BC24-0A449E12EB34}" destId="{787C29B7-499D-43E6-B058-A8B138F4886A}" srcOrd="2" destOrd="0" presId="urn:microsoft.com/office/officeart/2005/8/layout/default"/>
    <dgm:cxn modelId="{F1FF11AC-4C11-429F-9210-55B4548CAEB0}" type="presParOf" srcId="{A8966592-92E5-46EE-BC24-0A449E12EB34}" destId="{69624661-1CDF-43AB-9CA4-5408F8CB7D70}" srcOrd="3" destOrd="0" presId="urn:microsoft.com/office/officeart/2005/8/layout/default"/>
    <dgm:cxn modelId="{C64BA060-18F9-42E3-AF02-CAE0C5D6C123}" type="presParOf" srcId="{A8966592-92E5-46EE-BC24-0A449E12EB34}" destId="{D8969BF9-CACA-452B-A017-B327C2F9B93A}" srcOrd="4" destOrd="0" presId="urn:microsoft.com/office/officeart/2005/8/layout/default"/>
    <dgm:cxn modelId="{D1FE4006-0A13-47BC-8BCB-25CD4BFA10F9}" type="presParOf" srcId="{A8966592-92E5-46EE-BC24-0A449E12EB34}" destId="{E441CC65-4118-4C12-9EEC-42CEFBA7EFCD}" srcOrd="5" destOrd="0" presId="urn:microsoft.com/office/officeart/2005/8/layout/default"/>
    <dgm:cxn modelId="{8260EFCD-2505-4B0C-91B9-F383FA58C293}" type="presParOf" srcId="{A8966592-92E5-46EE-BC24-0A449E12EB34}" destId="{47CD3232-54FD-48BC-8AA4-1847FB37EA11}" srcOrd="6" destOrd="0" presId="urn:microsoft.com/office/officeart/2005/8/layout/default"/>
    <dgm:cxn modelId="{7F981E61-BC84-4EBD-980E-3D9DA388ADE4}" type="presParOf" srcId="{A8966592-92E5-46EE-BC24-0A449E12EB34}" destId="{5EE88DB1-DB9F-46E3-A740-6A9CBB74AEC1}" srcOrd="7" destOrd="0" presId="urn:microsoft.com/office/officeart/2005/8/layout/default"/>
    <dgm:cxn modelId="{4194A105-57C0-4A2D-8F76-F54B098BA60C}" type="presParOf" srcId="{A8966592-92E5-46EE-BC24-0A449E12EB34}" destId="{6DCF0EEC-B55D-4F94-865E-646893A936B7}" srcOrd="8" destOrd="0" presId="urn:microsoft.com/office/officeart/2005/8/layout/default"/>
    <dgm:cxn modelId="{2B499A8D-5577-472E-BDD1-A824ECBB0841}" type="presParOf" srcId="{A8966592-92E5-46EE-BC24-0A449E12EB34}" destId="{C60F6F50-101F-4E93-95AA-3125DA7B7773}" srcOrd="9" destOrd="0" presId="urn:microsoft.com/office/officeart/2005/8/layout/default"/>
    <dgm:cxn modelId="{4A19AEAB-DEEC-45F8-AFE8-7A784CD8786C}" type="presParOf" srcId="{A8966592-92E5-46EE-BC24-0A449E12EB34}" destId="{C3727989-6091-4DC6-9FF6-98BB3520530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3148" y="2594904"/>
            <a:ext cx="7197726" cy="934193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SERVIDOR DHCP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Presentan:</a:t>
            </a:r>
          </a:p>
          <a:p>
            <a:r>
              <a:rPr lang="es-MX" dirty="0" smtClean="0"/>
              <a:t>López Garduño Blanca Azucena</a:t>
            </a:r>
          </a:p>
          <a:p>
            <a:r>
              <a:rPr lang="es-MX" dirty="0" smtClean="0"/>
              <a:t>Tapia Mujica Fernando</a:t>
            </a:r>
          </a:p>
          <a:p>
            <a:r>
              <a:rPr lang="es-MX" dirty="0" smtClean="0"/>
              <a:t>Vázquez Pérez Moisés Abraham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949262" y="115910"/>
            <a:ext cx="6645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Instituto Politécnico Nacional</a:t>
            </a:r>
          </a:p>
          <a:p>
            <a:pPr algn="ctr"/>
            <a:r>
              <a:rPr lang="es-MX" dirty="0" smtClean="0"/>
              <a:t>Escuela Superior de Cómputo</a:t>
            </a:r>
          </a:p>
          <a:p>
            <a:pPr algn="ctr"/>
            <a:r>
              <a:rPr lang="es-MX" dirty="0" smtClean="0"/>
              <a:t>Administración de Servicios en Red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13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Levantando el servicio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3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Pruebas de funcionamiento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2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Gracias por su tiempo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9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20040"/>
            <a:ext cx="10131425" cy="1456267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¿qué es </a:t>
            </a:r>
            <a:r>
              <a:rPr lang="es-MX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</a:t>
            </a:r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?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776307"/>
            <a:ext cx="10131425" cy="31051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Publicado en 1993, es un protocolo de red que permite a los clientes de una red, obtener los parámetros de configuración de red automáticamente a través del servicio que proporciona un servidor dedicado dentro de la estructura de la red.</a:t>
            </a:r>
          </a:p>
          <a:p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Puertos: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Servidor 67/UDP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Cliente 68/UDP</a:t>
            </a:r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688814971"/>
              </p:ext>
            </p:extLst>
          </p:nvPr>
        </p:nvGraphicFramePr>
        <p:xfrm>
          <a:off x="3818597" y="3232574"/>
          <a:ext cx="4242191" cy="3094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6" name="Anillo 5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7" name="Anillo 6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23934"/>
            <a:ext cx="10131425" cy="1456267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Funcionamiento básico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776307"/>
            <a:ext cx="10131425" cy="2134511"/>
          </a:xfrm>
        </p:spPr>
        <p:txBody>
          <a:bodyPr>
            <a:normAutofit/>
          </a:bodyPr>
          <a:lstStyle/>
          <a:p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5800" y="1184095"/>
            <a:ext cx="11063068" cy="4839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 forma manual, cada dirección IP debe configurarse en cada dispositivo, y si éste se mueve a otra subred, debe ser configurado de nuevo. DHCP le permite al administrador supervisar y distribuir de manera centralizada las direcciones IP necesarias y  automáticamente asignar y enviar una nueva IP.</a:t>
            </a:r>
          </a:p>
          <a:p>
            <a:pPr marL="0" indent="0">
              <a:buFont typeface="Arial"/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Incluye tres métodos de asignación de IP:</a:t>
            </a:r>
          </a:p>
          <a:p>
            <a:r>
              <a:rPr lang="es-MX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Asignación estática: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Asigna una IP fija a cada cliente.</a:t>
            </a:r>
          </a:p>
          <a:p>
            <a:r>
              <a:rPr lang="es-MX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Asignación automática: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Asigna una IP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 primera vez que hace la solicitud.</a:t>
            </a:r>
          </a:p>
          <a:p>
            <a:r>
              <a:rPr lang="es-MX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Asignación dinámica: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Solicita una IP 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cuando la interfaz de red se inicializa.</a:t>
            </a:r>
          </a:p>
          <a:p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windowsdevcenter.com/2007/06/12/graphics/IntroDHC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34" y="3603739"/>
            <a:ext cx="5029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8" name="Anillo 7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9" name="Anillo 8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424958"/>
            <a:ext cx="10131425" cy="1313811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Funcionamiento del protocolo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1738769"/>
            <a:ext cx="7867356" cy="40524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 Discovery: El cliente solicita una configuración de red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Offer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 Respuesta de asignación de la configuración.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Request:El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cliente recibe la configuración y solicita la IP que indicó el servidor.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Acknowledge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 Fase final de la configuración. El servidor envía un paquete al cliente con la duración de la concesión y otras configuraciones. </a:t>
            </a:r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upload.wikimedia.org/wikipedia/commons/thumb/2/28/DHCP_session_en.svg/220px-DHCP_session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6" y="2143246"/>
            <a:ext cx="2996662" cy="38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6" name="Anillo 5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7" name="Anillo 6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4" name="Anillo 3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6" name="Anillo 5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424958"/>
            <a:ext cx="10131425" cy="1313811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CONFIGURACIÓN DE RED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1420837"/>
            <a:ext cx="10751232" cy="4895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 servidor DHCP es capaz de proporcionar diferentes configuraciones a los clientes que solicitan el servicio. Entre ellas se encuentran: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Dirección IP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Máscara de subred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Dirección del servidor DNS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Puerta de enlace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Dirección de </a:t>
            </a:r>
            <a:r>
              <a:rPr lang="es-MX" sz="2400" i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broadcast</a:t>
            </a: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Tiempo máximo de espera del ARP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Unidad de transferencia máxima para la interfaz.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Servidores NTP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Servidores NIS, SMTP, TFTP.</a:t>
            </a:r>
          </a:p>
        </p:txBody>
      </p:sp>
    </p:spTree>
    <p:extLst>
      <p:ext uri="{BB962C8B-B14F-4D97-AF65-F5344CB8AC3E}">
        <p14:creationId xmlns:p14="http://schemas.microsoft.com/office/powerpoint/2010/main" val="21213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Instalación del servidor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s-MX" sz="2400" dirty="0" smtClean="0"/>
              <a:t>Guía básica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317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Requerimientos previos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Sistema operativo GNU/Linux (En este caso, se uso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Debian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7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Whezzy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Tener actualizados los repositorios</a:t>
            </a:r>
          </a:p>
          <a:p>
            <a:pPr>
              <a:buBlip>
                <a:blip r:embed="rId2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Deshabilitar el DHCP del dispositivo de conexión (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router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switch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módem) a utilizar.</a:t>
            </a:r>
          </a:p>
          <a:p>
            <a:pPr>
              <a:buBlip>
                <a:blip r:embed="rId2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Establecer una IP estática tanto en el servidor como en el dispositivo de conexión.</a:t>
            </a:r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7" name="Anillo 6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8" name="Anillo 7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3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Instalación de </a:t>
            </a:r>
            <a:r>
              <a:rPr lang="es-MX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isc</a:t>
            </a:r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</a:t>
            </a:r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-server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El paquete que nos permite instalar un servidor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en nuestra distribución se denomina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isc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-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dhcp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-server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(antes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dhcp3-server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en versiones más antiguas). Y se puede instalar vía terminal con el comando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Aún no es posible levantar el servicio debido a que primero es necesario realizar varias configuraciones pertinentes.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685801" y="3705239"/>
            <a:ext cx="10131425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 </a:t>
            </a:r>
            <a:r>
              <a:rPr lang="es-MX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apt-get</a:t>
            </a:r>
            <a:r>
              <a:rPr lang="es-MX" b="1" dirty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install</a:t>
            </a:r>
            <a:r>
              <a:rPr lang="es-MX" b="1" dirty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isc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dhcp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-server</a:t>
            </a:r>
            <a:endParaRPr lang="es-MX" b="1" dirty="0">
              <a:solidFill>
                <a:schemeClr val="bg1">
                  <a:lumMod val="65000"/>
                  <a:lumOff val="3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Configuración del servidor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122</TotalTime>
  <Words>442</Words>
  <Application>Microsoft Office PowerPoint</Application>
  <PresentationFormat>Panorámica</PresentationFormat>
  <Paragraphs>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Lucida Console</vt:lpstr>
      <vt:lpstr>Celestial</vt:lpstr>
      <vt:lpstr>SERVIDOR DHCP</vt:lpstr>
      <vt:lpstr>¿qué es dhcp?</vt:lpstr>
      <vt:lpstr>Funcionamiento básico</vt:lpstr>
      <vt:lpstr>Funcionamiento del protocolo</vt:lpstr>
      <vt:lpstr>CONFIGURACIÓN DE RED</vt:lpstr>
      <vt:lpstr>Instalación del servidor</vt:lpstr>
      <vt:lpstr>Requerimientos previos</vt:lpstr>
      <vt:lpstr>Instalación de isc-dhcp-server</vt:lpstr>
      <vt:lpstr>Configuración del servidor</vt:lpstr>
      <vt:lpstr>Levantando el servicio</vt:lpstr>
      <vt:lpstr>Pruebas de funcionamiento</vt:lpstr>
      <vt:lpstr>Gracias por su tiempo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Azucena López</dc:creator>
  <cp:lastModifiedBy>Azucena López</cp:lastModifiedBy>
  <cp:revision>14</cp:revision>
  <dcterms:created xsi:type="dcterms:W3CDTF">2015-01-19T03:29:15Z</dcterms:created>
  <dcterms:modified xsi:type="dcterms:W3CDTF">2015-01-19T05:39:28Z</dcterms:modified>
</cp:coreProperties>
</file>