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63" r:id="rId7"/>
    <p:sldId id="265" r:id="rId8"/>
    <p:sldId id="26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6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Unique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10000.0</c:v>
                </c:pt>
                <c:pt idx="2">
                  <c:v>20000.0</c:v>
                </c:pt>
                <c:pt idx="3">
                  <c:v>30000.0</c:v>
                </c:pt>
                <c:pt idx="4">
                  <c:v>40000.0</c:v>
                </c:pt>
                <c:pt idx="5">
                  <c:v>50000.0</c:v>
                </c:pt>
                <c:pt idx="6">
                  <c:v>60000.0</c:v>
                </c:pt>
                <c:pt idx="7">
                  <c:v>70000.0</c:v>
                </c:pt>
                <c:pt idx="8">
                  <c:v>80000.0</c:v>
                </c:pt>
                <c:pt idx="9">
                  <c:v>90000.0</c:v>
                </c:pt>
                <c:pt idx="10">
                  <c:v>100000.0</c:v>
                </c:pt>
                <c:pt idx="11">
                  <c:v>110000.0</c:v>
                </c:pt>
                <c:pt idx="12">
                  <c:v>120000.0</c:v>
                </c:pt>
                <c:pt idx="13">
                  <c:v>130000.0</c:v>
                </c:pt>
                <c:pt idx="14">
                  <c:v>140000.0</c:v>
                </c:pt>
                <c:pt idx="15">
                  <c:v>150000.0</c:v>
                </c:pt>
                <c:pt idx="16">
                  <c:v>160000.0</c:v>
                </c:pt>
                <c:pt idx="17">
                  <c:v>170000.0</c:v>
                </c:pt>
                <c:pt idx="18">
                  <c:v>180000.0</c:v>
                </c:pt>
                <c:pt idx="19">
                  <c:v>190000.0</c:v>
                </c:pt>
                <c:pt idx="20">
                  <c:v>200000.0</c:v>
                </c:pt>
                <c:pt idx="21">
                  <c:v>210000.0</c:v>
                </c:pt>
                <c:pt idx="22">
                  <c:v>220000.0</c:v>
                </c:pt>
                <c:pt idx="23">
                  <c:v>230000.0</c:v>
                </c:pt>
                <c:pt idx="24">
                  <c:v>240000.0</c:v>
                </c:pt>
                <c:pt idx="25">
                  <c:v>250000.0</c:v>
                </c:pt>
                <c:pt idx="26">
                  <c:v>260000.0</c:v>
                </c:pt>
                <c:pt idx="27">
                  <c:v>270000.0</c:v>
                </c:pt>
                <c:pt idx="28">
                  <c:v>280000.0</c:v>
                </c:pt>
                <c:pt idx="29">
                  <c:v>290000.0</c:v>
                </c:pt>
                <c:pt idx="30">
                  <c:v>300000.0</c:v>
                </c:pt>
                <c:pt idx="31">
                  <c:v>310000.0</c:v>
                </c:pt>
                <c:pt idx="32">
                  <c:v>320000.0</c:v>
                </c:pt>
                <c:pt idx="33">
                  <c:v>330000.0</c:v>
                </c:pt>
                <c:pt idx="34">
                  <c:v>340000.0</c:v>
                </c:pt>
                <c:pt idx="35">
                  <c:v>350000.0</c:v>
                </c:pt>
                <c:pt idx="36">
                  <c:v>360000.0</c:v>
                </c:pt>
                <c:pt idx="37">
                  <c:v>370000.0</c:v>
                </c:pt>
                <c:pt idx="38">
                  <c:v>380000.0</c:v>
                </c:pt>
                <c:pt idx="39">
                  <c:v>390000.0</c:v>
                </c:pt>
                <c:pt idx="40">
                  <c:v>400000.0</c:v>
                </c:pt>
                <c:pt idx="41">
                  <c:v>410000.0</c:v>
                </c:pt>
                <c:pt idx="42">
                  <c:v>420000.0</c:v>
                </c:pt>
                <c:pt idx="43">
                  <c:v>430000.0</c:v>
                </c:pt>
                <c:pt idx="44">
                  <c:v>440000.0</c:v>
                </c:pt>
                <c:pt idx="45">
                  <c:v>450000.0</c:v>
                </c:pt>
                <c:pt idx="46">
                  <c:v>460000.0</c:v>
                </c:pt>
                <c:pt idx="47">
                  <c:v>470000.0</c:v>
                </c:pt>
                <c:pt idx="48">
                  <c:v>480000.0</c:v>
                </c:pt>
                <c:pt idx="49">
                  <c:v>490000.0</c:v>
                </c:pt>
                <c:pt idx="50">
                  <c:v>500000.0</c:v>
                </c:pt>
                <c:pt idx="51">
                  <c:v>510000.0</c:v>
                </c:pt>
                <c:pt idx="52">
                  <c:v>520000.0</c:v>
                </c:pt>
                <c:pt idx="53">
                  <c:v>530000.0</c:v>
                </c:pt>
                <c:pt idx="54">
                  <c:v>540000.0</c:v>
                </c:pt>
                <c:pt idx="55">
                  <c:v>550000.0</c:v>
                </c:pt>
                <c:pt idx="56">
                  <c:v>560000.0</c:v>
                </c:pt>
                <c:pt idx="57">
                  <c:v>570000.0</c:v>
                </c:pt>
                <c:pt idx="58">
                  <c:v>580000.0</c:v>
                </c:pt>
                <c:pt idx="59">
                  <c:v>590000.0</c:v>
                </c:pt>
                <c:pt idx="60">
                  <c:v>600000.0</c:v>
                </c:pt>
                <c:pt idx="61">
                  <c:v>610000.0</c:v>
                </c:pt>
                <c:pt idx="62">
                  <c:v>620000.0</c:v>
                </c:pt>
                <c:pt idx="63">
                  <c:v>630000.0</c:v>
                </c:pt>
                <c:pt idx="64">
                  <c:v>640000.0</c:v>
                </c:pt>
                <c:pt idx="65">
                  <c:v>650000.0</c:v>
                </c:pt>
                <c:pt idx="66">
                  <c:v>660000.0</c:v>
                </c:pt>
                <c:pt idx="67">
                  <c:v>670000.0</c:v>
                </c:pt>
                <c:pt idx="68">
                  <c:v>680000.0</c:v>
                </c:pt>
                <c:pt idx="69">
                  <c:v>690000.0</c:v>
                </c:pt>
                <c:pt idx="70">
                  <c:v>700000.0</c:v>
                </c:pt>
                <c:pt idx="71">
                  <c:v>710000.0</c:v>
                </c:pt>
                <c:pt idx="72">
                  <c:v>720000.0</c:v>
                </c:pt>
                <c:pt idx="73">
                  <c:v>730000.0</c:v>
                </c:pt>
                <c:pt idx="74">
                  <c:v>740000.0</c:v>
                </c:pt>
                <c:pt idx="75">
                  <c:v>750000.0</c:v>
                </c:pt>
                <c:pt idx="76">
                  <c:v>760000.0</c:v>
                </c:pt>
                <c:pt idx="77">
                  <c:v>770000.0</c:v>
                </c:pt>
                <c:pt idx="78">
                  <c:v>780000.0</c:v>
                </c:pt>
                <c:pt idx="79">
                  <c:v>790000.0</c:v>
                </c:pt>
                <c:pt idx="80">
                  <c:v>800000.0</c:v>
                </c:pt>
                <c:pt idx="81">
                  <c:v>810000.0</c:v>
                </c:pt>
                <c:pt idx="82">
                  <c:v>820000.0</c:v>
                </c:pt>
                <c:pt idx="83">
                  <c:v>830000.0</c:v>
                </c:pt>
                <c:pt idx="84">
                  <c:v>840000.0</c:v>
                </c:pt>
                <c:pt idx="85">
                  <c:v>850000.0</c:v>
                </c:pt>
                <c:pt idx="86">
                  <c:v>860000.0</c:v>
                </c:pt>
                <c:pt idx="87">
                  <c:v>870000.0</c:v>
                </c:pt>
                <c:pt idx="88">
                  <c:v>880000.0</c:v>
                </c:pt>
                <c:pt idx="89">
                  <c:v>890000.0</c:v>
                </c:pt>
                <c:pt idx="90">
                  <c:v>900000.0</c:v>
                </c:pt>
                <c:pt idx="91">
                  <c:v>910000.0</c:v>
                </c:pt>
                <c:pt idx="92">
                  <c:v>920000.0</c:v>
                </c:pt>
                <c:pt idx="93">
                  <c:v>930000.0</c:v>
                </c:pt>
                <c:pt idx="94">
                  <c:v>940000.0</c:v>
                </c:pt>
                <c:pt idx="95">
                  <c:v>950000.0</c:v>
                </c:pt>
                <c:pt idx="96">
                  <c:v>960000.0</c:v>
                </c:pt>
                <c:pt idx="97">
                  <c:v>970000.0</c:v>
                </c:pt>
                <c:pt idx="98">
                  <c:v>980000.0</c:v>
                </c:pt>
                <c:pt idx="99">
                  <c:v>990000.0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1298.0</c:v>
                </c:pt>
                <c:pt idx="2">
                  <c:v>1797.0</c:v>
                </c:pt>
                <c:pt idx="3">
                  <c:v>2154.0</c:v>
                </c:pt>
                <c:pt idx="4">
                  <c:v>2451.0</c:v>
                </c:pt>
                <c:pt idx="5">
                  <c:v>2713.0</c:v>
                </c:pt>
                <c:pt idx="6">
                  <c:v>2942.0</c:v>
                </c:pt>
                <c:pt idx="7">
                  <c:v>3152.0</c:v>
                </c:pt>
                <c:pt idx="8">
                  <c:v>3361.0</c:v>
                </c:pt>
                <c:pt idx="9">
                  <c:v>3554.0</c:v>
                </c:pt>
                <c:pt idx="10">
                  <c:v>3725.0</c:v>
                </c:pt>
                <c:pt idx="11">
                  <c:v>3905.0</c:v>
                </c:pt>
                <c:pt idx="12">
                  <c:v>4067.0</c:v>
                </c:pt>
                <c:pt idx="13">
                  <c:v>4210.0</c:v>
                </c:pt>
                <c:pt idx="14">
                  <c:v>4377.0</c:v>
                </c:pt>
                <c:pt idx="15">
                  <c:v>4512.0</c:v>
                </c:pt>
                <c:pt idx="16">
                  <c:v>4672.0</c:v>
                </c:pt>
                <c:pt idx="17">
                  <c:v>4820.0</c:v>
                </c:pt>
                <c:pt idx="18">
                  <c:v>4959.0</c:v>
                </c:pt>
                <c:pt idx="19">
                  <c:v>5108.0</c:v>
                </c:pt>
                <c:pt idx="20">
                  <c:v>5236.0</c:v>
                </c:pt>
                <c:pt idx="21">
                  <c:v>5373.0</c:v>
                </c:pt>
                <c:pt idx="22">
                  <c:v>5510.0</c:v>
                </c:pt>
                <c:pt idx="23">
                  <c:v>5632.0</c:v>
                </c:pt>
                <c:pt idx="24">
                  <c:v>5757.0</c:v>
                </c:pt>
                <c:pt idx="25">
                  <c:v>5863.0</c:v>
                </c:pt>
                <c:pt idx="26">
                  <c:v>6002.0</c:v>
                </c:pt>
                <c:pt idx="27">
                  <c:v>6115.0</c:v>
                </c:pt>
                <c:pt idx="28">
                  <c:v>6231.0</c:v>
                </c:pt>
                <c:pt idx="29">
                  <c:v>6337.0</c:v>
                </c:pt>
                <c:pt idx="30">
                  <c:v>6445.0</c:v>
                </c:pt>
                <c:pt idx="31">
                  <c:v>6570.0</c:v>
                </c:pt>
                <c:pt idx="32">
                  <c:v>6678.0</c:v>
                </c:pt>
                <c:pt idx="33">
                  <c:v>6810.0</c:v>
                </c:pt>
                <c:pt idx="34">
                  <c:v>6910.0</c:v>
                </c:pt>
                <c:pt idx="35">
                  <c:v>7011.0</c:v>
                </c:pt>
                <c:pt idx="36">
                  <c:v>7111.0</c:v>
                </c:pt>
                <c:pt idx="37">
                  <c:v>7210.0</c:v>
                </c:pt>
                <c:pt idx="38">
                  <c:v>7316.0</c:v>
                </c:pt>
                <c:pt idx="39">
                  <c:v>7420.0</c:v>
                </c:pt>
                <c:pt idx="40">
                  <c:v>7514.0</c:v>
                </c:pt>
                <c:pt idx="41">
                  <c:v>7615.0</c:v>
                </c:pt>
                <c:pt idx="42">
                  <c:v>7711.0</c:v>
                </c:pt>
                <c:pt idx="43">
                  <c:v>7814.0</c:v>
                </c:pt>
                <c:pt idx="44">
                  <c:v>7917.0</c:v>
                </c:pt>
                <c:pt idx="45">
                  <c:v>8005.0</c:v>
                </c:pt>
                <c:pt idx="46">
                  <c:v>8120.0</c:v>
                </c:pt>
                <c:pt idx="47">
                  <c:v>8228.0</c:v>
                </c:pt>
                <c:pt idx="48">
                  <c:v>8314.0</c:v>
                </c:pt>
                <c:pt idx="49">
                  <c:v>8415.0</c:v>
                </c:pt>
                <c:pt idx="50">
                  <c:v>8513.0</c:v>
                </c:pt>
                <c:pt idx="51">
                  <c:v>8602.0</c:v>
                </c:pt>
                <c:pt idx="52">
                  <c:v>8675.0</c:v>
                </c:pt>
                <c:pt idx="53">
                  <c:v>8757.0</c:v>
                </c:pt>
                <c:pt idx="54">
                  <c:v>8838.0</c:v>
                </c:pt>
                <c:pt idx="55">
                  <c:v>8926.0</c:v>
                </c:pt>
                <c:pt idx="56">
                  <c:v>9015.0</c:v>
                </c:pt>
                <c:pt idx="57">
                  <c:v>9120.0</c:v>
                </c:pt>
                <c:pt idx="58">
                  <c:v>9204.0</c:v>
                </c:pt>
                <c:pt idx="59">
                  <c:v>9311.0</c:v>
                </c:pt>
                <c:pt idx="60">
                  <c:v>9390.0</c:v>
                </c:pt>
                <c:pt idx="61">
                  <c:v>9460.0</c:v>
                </c:pt>
                <c:pt idx="62">
                  <c:v>9553.0</c:v>
                </c:pt>
                <c:pt idx="63">
                  <c:v>9625.0</c:v>
                </c:pt>
                <c:pt idx="64">
                  <c:v>9716.0</c:v>
                </c:pt>
                <c:pt idx="65">
                  <c:v>9790.0</c:v>
                </c:pt>
                <c:pt idx="66">
                  <c:v>9885.0</c:v>
                </c:pt>
                <c:pt idx="67">
                  <c:v>9965.0</c:v>
                </c:pt>
                <c:pt idx="68">
                  <c:v>10045.0</c:v>
                </c:pt>
                <c:pt idx="69">
                  <c:v>10121.0</c:v>
                </c:pt>
                <c:pt idx="70">
                  <c:v>10202.0</c:v>
                </c:pt>
                <c:pt idx="71">
                  <c:v>10299.0</c:v>
                </c:pt>
                <c:pt idx="72">
                  <c:v>10378.0</c:v>
                </c:pt>
                <c:pt idx="73">
                  <c:v>10454.0</c:v>
                </c:pt>
                <c:pt idx="74">
                  <c:v>10546.0</c:v>
                </c:pt>
                <c:pt idx="75">
                  <c:v>10622.0</c:v>
                </c:pt>
                <c:pt idx="76">
                  <c:v>10710.0</c:v>
                </c:pt>
                <c:pt idx="77">
                  <c:v>10782.0</c:v>
                </c:pt>
                <c:pt idx="78">
                  <c:v>10868.0</c:v>
                </c:pt>
                <c:pt idx="79">
                  <c:v>10937.0</c:v>
                </c:pt>
                <c:pt idx="80">
                  <c:v>11011.0</c:v>
                </c:pt>
                <c:pt idx="81">
                  <c:v>11089.0</c:v>
                </c:pt>
                <c:pt idx="82">
                  <c:v>11176.0</c:v>
                </c:pt>
                <c:pt idx="83">
                  <c:v>11270.0</c:v>
                </c:pt>
                <c:pt idx="84">
                  <c:v>11344.0</c:v>
                </c:pt>
                <c:pt idx="85">
                  <c:v>11399.0</c:v>
                </c:pt>
                <c:pt idx="86">
                  <c:v>11488.0</c:v>
                </c:pt>
                <c:pt idx="87">
                  <c:v>11570.0</c:v>
                </c:pt>
                <c:pt idx="88">
                  <c:v>11665.0</c:v>
                </c:pt>
                <c:pt idx="89">
                  <c:v>11734.0</c:v>
                </c:pt>
                <c:pt idx="90">
                  <c:v>11811.0</c:v>
                </c:pt>
                <c:pt idx="91">
                  <c:v>11885.0</c:v>
                </c:pt>
                <c:pt idx="92">
                  <c:v>11966.0</c:v>
                </c:pt>
                <c:pt idx="93">
                  <c:v>12045.0</c:v>
                </c:pt>
                <c:pt idx="94">
                  <c:v>12122.0</c:v>
                </c:pt>
                <c:pt idx="95">
                  <c:v>12198.0</c:v>
                </c:pt>
                <c:pt idx="96">
                  <c:v>12279.0</c:v>
                </c:pt>
                <c:pt idx="97">
                  <c:v>12352.0</c:v>
                </c:pt>
                <c:pt idx="98">
                  <c:v>12417.0</c:v>
                </c:pt>
                <c:pt idx="99">
                  <c:v>12475.0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202144"/>
        <c:axId val="1544731328"/>
      </c:scatterChart>
      <c:valAx>
        <c:axId val="1545202144"/>
        <c:scaling>
          <c:orientation val="minMax"/>
          <c:max val="1.0E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dirty="0" smtClean="0"/>
                  <a:t>Number Generated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1544731328"/>
        <c:crosses val="autoZero"/>
        <c:crossBetween val="midCat"/>
      </c:valAx>
      <c:valAx>
        <c:axId val="15447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dirty="0" smtClean="0"/>
                  <a:t>Unique Generated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1545202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1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5B1F-1934-7845-A9C7-2944C81DE197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E4CF-413E-AC4C-9D9C-D1C3A4D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83"/>
          <a:stretch/>
        </p:blipFill>
        <p:spPr>
          <a:xfrm>
            <a:off x="787400" y="1371600"/>
            <a:ext cx="10604500" cy="1440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29" b="23233"/>
          <a:stretch/>
        </p:blipFill>
        <p:spPr>
          <a:xfrm>
            <a:off x="787400" y="2812473"/>
            <a:ext cx="10604500" cy="429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31"/>
          <a:stretch/>
        </p:blipFill>
        <p:spPr>
          <a:xfrm>
            <a:off x="787400" y="3241964"/>
            <a:ext cx="10604500" cy="5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3" y="1348509"/>
            <a:ext cx="10795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8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3" y="1801090"/>
            <a:ext cx="4072210" cy="343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81" y="2343727"/>
            <a:ext cx="5802304" cy="28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4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0872" y="651167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Angle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5855" y="1648694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ThinkSquare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818" y="1648694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ThinkTriangle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89564" y="2646221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ThinkAngle</a:t>
            </a:r>
            <a:endParaRPr lang="en-US" dirty="0" smtClean="0"/>
          </a:p>
          <a:p>
            <a:pPr algn="ctr"/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0872" y="2646221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DontInvert</a:t>
            </a:r>
            <a:endParaRPr lang="en-US" dirty="0" smtClean="0"/>
          </a:p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 flipH="1">
            <a:off x="1537855" y="1371604"/>
            <a:ext cx="332508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4654" y="1371604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22074" y="2355276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04654" y="2382984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0220260" y="1378517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Angle360</a:t>
            </a:r>
          </a:p>
          <a:p>
            <a:pPr algn="ctr"/>
            <a:r>
              <a:rPr lang="en-US" dirty="0" smtClean="0"/>
              <a:t>Invariance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187821" y="339425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</a:t>
            </a:r>
          </a:p>
          <a:p>
            <a:pPr algn="ctr"/>
            <a:r>
              <a:rPr lang="en-US" dirty="0" smtClean="0"/>
              <a:t>Invariance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265718" y="5389423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LeftRight</a:t>
            </a:r>
            <a:endParaRPr lang="en-US" dirty="0" smtClean="0"/>
          </a:p>
          <a:p>
            <a:pPr algn="ctr"/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64327" y="4461166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Move</a:t>
            </a:r>
          </a:p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923308" y="5430979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</a:p>
          <a:p>
            <a:pPr algn="ctr"/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12272" y="5430979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Default</a:t>
            </a:r>
            <a:endParaRPr lang="en-US" dirty="0" smtClean="0"/>
          </a:p>
          <a:p>
            <a:pPr algn="ctr"/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608127" y="5029205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LoopNesting</a:t>
            </a:r>
            <a:endParaRPr lang="en-US" dirty="0" smtClean="0"/>
          </a:p>
          <a:p>
            <a:pPr algn="ctr"/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978235" y="436411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Repeat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372100" y="1364670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DontGet</a:t>
            </a:r>
            <a:endParaRPr lang="en-US" dirty="0" smtClean="0"/>
          </a:p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27718" y="1406234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GetRepeat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789718" y="2306770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UsingLoop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978235" y="2306770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</a:t>
            </a:r>
          </a:p>
          <a:p>
            <a:pPr algn="ctr"/>
            <a:r>
              <a:rPr lang="en-US" dirty="0" smtClean="0"/>
              <a:t>Bodies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978235" y="3276593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3Sides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917870" y="3276593"/>
            <a:ext cx="1524000" cy="720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3Sides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80562" y="1101434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24598" y="1115282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034645" y="2071247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0997" y="2057394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 flipH="1">
            <a:off x="6740235" y="2971797"/>
            <a:ext cx="31176" cy="30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72054" y="2944085"/>
            <a:ext cx="79664" cy="332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58834" y="5181606"/>
            <a:ext cx="221673" cy="277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175158" y="5195459"/>
            <a:ext cx="297875" cy="263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595745" y="360221"/>
            <a:ext cx="4322618" cy="3671455"/>
          </a:xfrm>
          <a:custGeom>
            <a:avLst/>
            <a:gdLst>
              <a:gd name="connsiteX0" fmla="*/ 2549237 w 4322618"/>
              <a:gd name="connsiteY0" fmla="*/ 83128 h 3671455"/>
              <a:gd name="connsiteX1" fmla="*/ 2313709 w 4322618"/>
              <a:gd name="connsiteY1" fmla="*/ 83128 h 3671455"/>
              <a:gd name="connsiteX2" fmla="*/ 2272146 w 4322618"/>
              <a:gd name="connsiteY2" fmla="*/ 69273 h 3671455"/>
              <a:gd name="connsiteX3" fmla="*/ 2064327 w 4322618"/>
              <a:gd name="connsiteY3" fmla="*/ 41564 h 3671455"/>
              <a:gd name="connsiteX4" fmla="*/ 1995055 w 4322618"/>
              <a:gd name="connsiteY4" fmla="*/ 27709 h 3671455"/>
              <a:gd name="connsiteX5" fmla="*/ 1939637 w 4322618"/>
              <a:gd name="connsiteY5" fmla="*/ 13855 h 3671455"/>
              <a:gd name="connsiteX6" fmla="*/ 1537855 w 4322618"/>
              <a:gd name="connsiteY6" fmla="*/ 0 h 3671455"/>
              <a:gd name="connsiteX7" fmla="*/ 955964 w 4322618"/>
              <a:gd name="connsiteY7" fmla="*/ 13855 h 3671455"/>
              <a:gd name="connsiteX8" fmla="*/ 872837 w 4322618"/>
              <a:gd name="connsiteY8" fmla="*/ 41564 h 3671455"/>
              <a:gd name="connsiteX9" fmla="*/ 803564 w 4322618"/>
              <a:gd name="connsiteY9" fmla="*/ 69273 h 3671455"/>
              <a:gd name="connsiteX10" fmla="*/ 720437 w 4322618"/>
              <a:gd name="connsiteY10" fmla="*/ 96982 h 3671455"/>
              <a:gd name="connsiteX11" fmla="*/ 623455 w 4322618"/>
              <a:gd name="connsiteY11" fmla="*/ 138546 h 3671455"/>
              <a:gd name="connsiteX12" fmla="*/ 498764 w 4322618"/>
              <a:gd name="connsiteY12" fmla="*/ 221673 h 3671455"/>
              <a:gd name="connsiteX13" fmla="*/ 457200 w 4322618"/>
              <a:gd name="connsiteY13" fmla="*/ 263237 h 3671455"/>
              <a:gd name="connsiteX14" fmla="*/ 401782 w 4322618"/>
              <a:gd name="connsiteY14" fmla="*/ 304800 h 3671455"/>
              <a:gd name="connsiteX15" fmla="*/ 360218 w 4322618"/>
              <a:gd name="connsiteY15" fmla="*/ 360219 h 3671455"/>
              <a:gd name="connsiteX16" fmla="*/ 277091 w 4322618"/>
              <a:gd name="connsiteY16" fmla="*/ 443346 h 3671455"/>
              <a:gd name="connsiteX17" fmla="*/ 235527 w 4322618"/>
              <a:gd name="connsiteY17" fmla="*/ 484909 h 3671455"/>
              <a:gd name="connsiteX18" fmla="*/ 152400 w 4322618"/>
              <a:gd name="connsiteY18" fmla="*/ 637309 h 3671455"/>
              <a:gd name="connsiteX19" fmla="*/ 124691 w 4322618"/>
              <a:gd name="connsiteY19" fmla="*/ 748146 h 3671455"/>
              <a:gd name="connsiteX20" fmla="*/ 83127 w 4322618"/>
              <a:gd name="connsiteY20" fmla="*/ 900546 h 3671455"/>
              <a:gd name="connsiteX21" fmla="*/ 69273 w 4322618"/>
              <a:gd name="connsiteY21" fmla="*/ 1011382 h 3671455"/>
              <a:gd name="connsiteX22" fmla="*/ 55418 w 4322618"/>
              <a:gd name="connsiteY22" fmla="*/ 1094509 h 3671455"/>
              <a:gd name="connsiteX23" fmla="*/ 41564 w 4322618"/>
              <a:gd name="connsiteY23" fmla="*/ 1219200 h 3671455"/>
              <a:gd name="connsiteX24" fmla="*/ 27709 w 4322618"/>
              <a:gd name="connsiteY24" fmla="*/ 1274619 h 3671455"/>
              <a:gd name="connsiteX25" fmla="*/ 0 w 4322618"/>
              <a:gd name="connsiteY25" fmla="*/ 1385455 h 3671455"/>
              <a:gd name="connsiteX26" fmla="*/ 27709 w 4322618"/>
              <a:gd name="connsiteY26" fmla="*/ 2161309 h 3671455"/>
              <a:gd name="connsiteX27" fmla="*/ 41564 w 4322618"/>
              <a:gd name="connsiteY27" fmla="*/ 2313709 h 3671455"/>
              <a:gd name="connsiteX28" fmla="*/ 69273 w 4322618"/>
              <a:gd name="connsiteY28" fmla="*/ 2479964 h 3671455"/>
              <a:gd name="connsiteX29" fmla="*/ 96982 w 4322618"/>
              <a:gd name="connsiteY29" fmla="*/ 2521528 h 3671455"/>
              <a:gd name="connsiteX30" fmla="*/ 138546 w 4322618"/>
              <a:gd name="connsiteY30" fmla="*/ 2646219 h 3671455"/>
              <a:gd name="connsiteX31" fmla="*/ 166255 w 4322618"/>
              <a:gd name="connsiteY31" fmla="*/ 2715491 h 3671455"/>
              <a:gd name="connsiteX32" fmla="*/ 207818 w 4322618"/>
              <a:gd name="connsiteY32" fmla="*/ 2770909 h 3671455"/>
              <a:gd name="connsiteX33" fmla="*/ 249382 w 4322618"/>
              <a:gd name="connsiteY33" fmla="*/ 2854037 h 3671455"/>
              <a:gd name="connsiteX34" fmla="*/ 318655 w 4322618"/>
              <a:gd name="connsiteY34" fmla="*/ 2937164 h 3671455"/>
              <a:gd name="connsiteX35" fmla="*/ 374073 w 4322618"/>
              <a:gd name="connsiteY35" fmla="*/ 3034146 h 3671455"/>
              <a:gd name="connsiteX36" fmla="*/ 415637 w 4322618"/>
              <a:gd name="connsiteY36" fmla="*/ 3075709 h 3671455"/>
              <a:gd name="connsiteX37" fmla="*/ 457200 w 4322618"/>
              <a:gd name="connsiteY37" fmla="*/ 3131128 h 3671455"/>
              <a:gd name="connsiteX38" fmla="*/ 484909 w 4322618"/>
              <a:gd name="connsiteY38" fmla="*/ 3172691 h 3671455"/>
              <a:gd name="connsiteX39" fmla="*/ 526473 w 4322618"/>
              <a:gd name="connsiteY39" fmla="*/ 3200400 h 3671455"/>
              <a:gd name="connsiteX40" fmla="*/ 623455 w 4322618"/>
              <a:gd name="connsiteY40" fmla="*/ 3297382 h 3671455"/>
              <a:gd name="connsiteX41" fmla="*/ 720437 w 4322618"/>
              <a:gd name="connsiteY41" fmla="*/ 3338946 h 3671455"/>
              <a:gd name="connsiteX42" fmla="*/ 762000 w 4322618"/>
              <a:gd name="connsiteY42" fmla="*/ 3380509 h 3671455"/>
              <a:gd name="connsiteX43" fmla="*/ 955964 w 4322618"/>
              <a:gd name="connsiteY43" fmla="*/ 3435928 h 3671455"/>
              <a:gd name="connsiteX44" fmla="*/ 1108364 w 4322618"/>
              <a:gd name="connsiteY44" fmla="*/ 3477491 h 3671455"/>
              <a:gd name="connsiteX45" fmla="*/ 1219200 w 4322618"/>
              <a:gd name="connsiteY45" fmla="*/ 3505200 h 3671455"/>
              <a:gd name="connsiteX46" fmla="*/ 1413164 w 4322618"/>
              <a:gd name="connsiteY46" fmla="*/ 3532909 h 3671455"/>
              <a:gd name="connsiteX47" fmla="*/ 1717964 w 4322618"/>
              <a:gd name="connsiteY47" fmla="*/ 3560619 h 3671455"/>
              <a:gd name="connsiteX48" fmla="*/ 1911927 w 4322618"/>
              <a:gd name="connsiteY48" fmla="*/ 3602182 h 3671455"/>
              <a:gd name="connsiteX49" fmla="*/ 2050473 w 4322618"/>
              <a:gd name="connsiteY49" fmla="*/ 3629891 h 3671455"/>
              <a:gd name="connsiteX50" fmla="*/ 2286000 w 4322618"/>
              <a:gd name="connsiteY50" fmla="*/ 3671455 h 3671455"/>
              <a:gd name="connsiteX51" fmla="*/ 3519055 w 4322618"/>
              <a:gd name="connsiteY51" fmla="*/ 3657600 h 3671455"/>
              <a:gd name="connsiteX52" fmla="*/ 3616037 w 4322618"/>
              <a:gd name="connsiteY52" fmla="*/ 3643746 h 3671455"/>
              <a:gd name="connsiteX53" fmla="*/ 3713018 w 4322618"/>
              <a:gd name="connsiteY53" fmla="*/ 3616037 h 3671455"/>
              <a:gd name="connsiteX54" fmla="*/ 3823855 w 4322618"/>
              <a:gd name="connsiteY54" fmla="*/ 3588328 h 3671455"/>
              <a:gd name="connsiteX55" fmla="*/ 3865418 w 4322618"/>
              <a:gd name="connsiteY55" fmla="*/ 3560619 h 3671455"/>
              <a:gd name="connsiteX56" fmla="*/ 3920837 w 4322618"/>
              <a:gd name="connsiteY56" fmla="*/ 3532909 h 3671455"/>
              <a:gd name="connsiteX57" fmla="*/ 4031673 w 4322618"/>
              <a:gd name="connsiteY57" fmla="*/ 3449782 h 3671455"/>
              <a:gd name="connsiteX58" fmla="*/ 4073237 w 4322618"/>
              <a:gd name="connsiteY58" fmla="*/ 3422073 h 3671455"/>
              <a:gd name="connsiteX59" fmla="*/ 4156364 w 4322618"/>
              <a:gd name="connsiteY59" fmla="*/ 3338946 h 3671455"/>
              <a:gd name="connsiteX60" fmla="*/ 4197927 w 4322618"/>
              <a:gd name="connsiteY60" fmla="*/ 3297382 h 3671455"/>
              <a:gd name="connsiteX61" fmla="*/ 4211782 w 4322618"/>
              <a:gd name="connsiteY61" fmla="*/ 3255819 h 3671455"/>
              <a:gd name="connsiteX62" fmla="*/ 4239491 w 4322618"/>
              <a:gd name="connsiteY62" fmla="*/ 3228109 h 3671455"/>
              <a:gd name="connsiteX63" fmla="*/ 4294909 w 4322618"/>
              <a:gd name="connsiteY63" fmla="*/ 3103419 h 3671455"/>
              <a:gd name="connsiteX64" fmla="*/ 4322618 w 4322618"/>
              <a:gd name="connsiteY64" fmla="*/ 2826328 h 3671455"/>
              <a:gd name="connsiteX65" fmla="*/ 4308764 w 4322618"/>
              <a:gd name="connsiteY65" fmla="*/ 2299855 h 3671455"/>
              <a:gd name="connsiteX66" fmla="*/ 4281055 w 4322618"/>
              <a:gd name="connsiteY66" fmla="*/ 2216728 h 3671455"/>
              <a:gd name="connsiteX67" fmla="*/ 4267200 w 4322618"/>
              <a:gd name="connsiteY67" fmla="*/ 2161309 h 3671455"/>
              <a:gd name="connsiteX68" fmla="*/ 4239491 w 4322618"/>
              <a:gd name="connsiteY68" fmla="*/ 2064328 h 3671455"/>
              <a:gd name="connsiteX69" fmla="*/ 4211782 w 4322618"/>
              <a:gd name="connsiteY69" fmla="*/ 1953491 h 3671455"/>
              <a:gd name="connsiteX70" fmla="*/ 4184073 w 4322618"/>
              <a:gd name="connsiteY70" fmla="*/ 1884219 h 3671455"/>
              <a:gd name="connsiteX71" fmla="*/ 4170218 w 4322618"/>
              <a:gd name="connsiteY71" fmla="*/ 1828800 h 3671455"/>
              <a:gd name="connsiteX72" fmla="*/ 4059382 w 4322618"/>
              <a:gd name="connsiteY72" fmla="*/ 1662546 h 3671455"/>
              <a:gd name="connsiteX73" fmla="*/ 4017818 w 4322618"/>
              <a:gd name="connsiteY73" fmla="*/ 1565564 h 3671455"/>
              <a:gd name="connsiteX74" fmla="*/ 4003964 w 4322618"/>
              <a:gd name="connsiteY74" fmla="*/ 1524000 h 3671455"/>
              <a:gd name="connsiteX75" fmla="*/ 3962400 w 4322618"/>
              <a:gd name="connsiteY75" fmla="*/ 1427019 h 3671455"/>
              <a:gd name="connsiteX76" fmla="*/ 3934691 w 4322618"/>
              <a:gd name="connsiteY76" fmla="*/ 1302328 h 3671455"/>
              <a:gd name="connsiteX77" fmla="*/ 3879273 w 4322618"/>
              <a:gd name="connsiteY77" fmla="*/ 1205346 h 3671455"/>
              <a:gd name="connsiteX78" fmla="*/ 3851564 w 4322618"/>
              <a:gd name="connsiteY78" fmla="*/ 1149928 h 3671455"/>
              <a:gd name="connsiteX79" fmla="*/ 3810000 w 4322618"/>
              <a:gd name="connsiteY79" fmla="*/ 1108364 h 3671455"/>
              <a:gd name="connsiteX80" fmla="*/ 3782291 w 4322618"/>
              <a:gd name="connsiteY80" fmla="*/ 1066800 h 3671455"/>
              <a:gd name="connsiteX81" fmla="*/ 3699164 w 4322618"/>
              <a:gd name="connsiteY81" fmla="*/ 983673 h 3671455"/>
              <a:gd name="connsiteX82" fmla="*/ 3643746 w 4322618"/>
              <a:gd name="connsiteY82" fmla="*/ 928255 h 3671455"/>
              <a:gd name="connsiteX83" fmla="*/ 3602182 w 4322618"/>
              <a:gd name="connsiteY83" fmla="*/ 886691 h 3671455"/>
              <a:gd name="connsiteX84" fmla="*/ 3560618 w 4322618"/>
              <a:gd name="connsiteY84" fmla="*/ 858982 h 3671455"/>
              <a:gd name="connsiteX85" fmla="*/ 3491346 w 4322618"/>
              <a:gd name="connsiteY85" fmla="*/ 789709 h 3671455"/>
              <a:gd name="connsiteX86" fmla="*/ 3449782 w 4322618"/>
              <a:gd name="connsiteY86" fmla="*/ 748146 h 3671455"/>
              <a:gd name="connsiteX87" fmla="*/ 3380509 w 4322618"/>
              <a:gd name="connsiteY87" fmla="*/ 706582 h 3671455"/>
              <a:gd name="connsiteX88" fmla="*/ 3255818 w 4322618"/>
              <a:gd name="connsiteY88" fmla="*/ 595746 h 3671455"/>
              <a:gd name="connsiteX89" fmla="*/ 3200400 w 4322618"/>
              <a:gd name="connsiteY89" fmla="*/ 568037 h 3671455"/>
              <a:gd name="connsiteX90" fmla="*/ 3144982 w 4322618"/>
              <a:gd name="connsiteY90" fmla="*/ 526473 h 3671455"/>
              <a:gd name="connsiteX91" fmla="*/ 3061855 w 4322618"/>
              <a:gd name="connsiteY91" fmla="*/ 471055 h 3671455"/>
              <a:gd name="connsiteX92" fmla="*/ 3020291 w 4322618"/>
              <a:gd name="connsiteY92" fmla="*/ 443346 h 3671455"/>
              <a:gd name="connsiteX93" fmla="*/ 2978727 w 4322618"/>
              <a:gd name="connsiteY93" fmla="*/ 429491 h 3671455"/>
              <a:gd name="connsiteX94" fmla="*/ 2895600 w 4322618"/>
              <a:gd name="connsiteY94" fmla="*/ 374073 h 3671455"/>
              <a:gd name="connsiteX95" fmla="*/ 2826327 w 4322618"/>
              <a:gd name="connsiteY95" fmla="*/ 332509 h 3671455"/>
              <a:gd name="connsiteX96" fmla="*/ 2770909 w 4322618"/>
              <a:gd name="connsiteY96" fmla="*/ 290946 h 3671455"/>
              <a:gd name="connsiteX97" fmla="*/ 2715491 w 4322618"/>
              <a:gd name="connsiteY97" fmla="*/ 277091 h 3671455"/>
              <a:gd name="connsiteX98" fmla="*/ 2673927 w 4322618"/>
              <a:gd name="connsiteY98" fmla="*/ 235528 h 3671455"/>
              <a:gd name="connsiteX99" fmla="*/ 2590800 w 4322618"/>
              <a:gd name="connsiteY99" fmla="*/ 207819 h 3671455"/>
              <a:gd name="connsiteX100" fmla="*/ 2563091 w 4322618"/>
              <a:gd name="connsiteY100" fmla="*/ 180109 h 3671455"/>
              <a:gd name="connsiteX101" fmla="*/ 2452255 w 4322618"/>
              <a:gd name="connsiteY101" fmla="*/ 110837 h 367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322618" h="3671455">
                <a:moveTo>
                  <a:pt x="2549237" y="83128"/>
                </a:moveTo>
                <a:cubicBezTo>
                  <a:pt x="2443475" y="109567"/>
                  <a:pt x="2487276" y="104824"/>
                  <a:pt x="2313709" y="83128"/>
                </a:cubicBezTo>
                <a:cubicBezTo>
                  <a:pt x="2299218" y="81317"/>
                  <a:pt x="2286402" y="72441"/>
                  <a:pt x="2272146" y="69273"/>
                </a:cubicBezTo>
                <a:cubicBezTo>
                  <a:pt x="2193840" y="51872"/>
                  <a:pt x="2148351" y="53568"/>
                  <a:pt x="2064327" y="41564"/>
                </a:cubicBezTo>
                <a:cubicBezTo>
                  <a:pt x="2041016" y="38234"/>
                  <a:pt x="2018042" y="32817"/>
                  <a:pt x="1995055" y="27709"/>
                </a:cubicBezTo>
                <a:cubicBezTo>
                  <a:pt x="1976467" y="23578"/>
                  <a:pt x="1958643" y="15007"/>
                  <a:pt x="1939637" y="13855"/>
                </a:cubicBezTo>
                <a:cubicBezTo>
                  <a:pt x="1805875" y="5748"/>
                  <a:pt x="1671782" y="4618"/>
                  <a:pt x="1537855" y="0"/>
                </a:cubicBezTo>
                <a:cubicBezTo>
                  <a:pt x="1343891" y="4618"/>
                  <a:pt x="1149605" y="1752"/>
                  <a:pt x="955964" y="13855"/>
                </a:cubicBezTo>
                <a:cubicBezTo>
                  <a:pt x="926813" y="15677"/>
                  <a:pt x="899956" y="30717"/>
                  <a:pt x="872837" y="41564"/>
                </a:cubicBezTo>
                <a:cubicBezTo>
                  <a:pt x="849746" y="50800"/>
                  <a:pt x="826936" y="60774"/>
                  <a:pt x="803564" y="69273"/>
                </a:cubicBezTo>
                <a:cubicBezTo>
                  <a:pt x="776115" y="79255"/>
                  <a:pt x="747127" y="85120"/>
                  <a:pt x="720437" y="96982"/>
                </a:cubicBezTo>
                <a:cubicBezTo>
                  <a:pt x="597420" y="151656"/>
                  <a:pt x="770055" y="101895"/>
                  <a:pt x="623455" y="138546"/>
                </a:cubicBezTo>
                <a:cubicBezTo>
                  <a:pt x="571774" y="169554"/>
                  <a:pt x="543661" y="183190"/>
                  <a:pt x="498764" y="221673"/>
                </a:cubicBezTo>
                <a:cubicBezTo>
                  <a:pt x="483888" y="234424"/>
                  <a:pt x="472076" y="250486"/>
                  <a:pt x="457200" y="263237"/>
                </a:cubicBezTo>
                <a:cubicBezTo>
                  <a:pt x="439668" y="278264"/>
                  <a:pt x="418110" y="288472"/>
                  <a:pt x="401782" y="304800"/>
                </a:cubicBezTo>
                <a:cubicBezTo>
                  <a:pt x="385454" y="321128"/>
                  <a:pt x="375665" y="343055"/>
                  <a:pt x="360218" y="360219"/>
                </a:cubicBezTo>
                <a:cubicBezTo>
                  <a:pt x="334004" y="389346"/>
                  <a:pt x="304800" y="415637"/>
                  <a:pt x="277091" y="443346"/>
                </a:cubicBezTo>
                <a:cubicBezTo>
                  <a:pt x="263236" y="457200"/>
                  <a:pt x="246395" y="468606"/>
                  <a:pt x="235527" y="484909"/>
                </a:cubicBezTo>
                <a:cubicBezTo>
                  <a:pt x="201801" y="535498"/>
                  <a:pt x="173352" y="574449"/>
                  <a:pt x="152400" y="637309"/>
                </a:cubicBezTo>
                <a:cubicBezTo>
                  <a:pt x="125915" y="716767"/>
                  <a:pt x="149770" y="639473"/>
                  <a:pt x="124691" y="748146"/>
                </a:cubicBezTo>
                <a:cubicBezTo>
                  <a:pt x="101252" y="849716"/>
                  <a:pt x="106029" y="831841"/>
                  <a:pt x="83127" y="900546"/>
                </a:cubicBezTo>
                <a:cubicBezTo>
                  <a:pt x="78509" y="937491"/>
                  <a:pt x="74539" y="974523"/>
                  <a:pt x="69273" y="1011382"/>
                </a:cubicBezTo>
                <a:cubicBezTo>
                  <a:pt x="65300" y="1039191"/>
                  <a:pt x="59131" y="1066664"/>
                  <a:pt x="55418" y="1094509"/>
                </a:cubicBezTo>
                <a:cubicBezTo>
                  <a:pt x="49891" y="1135962"/>
                  <a:pt x="47923" y="1177867"/>
                  <a:pt x="41564" y="1219200"/>
                </a:cubicBezTo>
                <a:cubicBezTo>
                  <a:pt x="38669" y="1238020"/>
                  <a:pt x="31840" y="1256031"/>
                  <a:pt x="27709" y="1274619"/>
                </a:cubicBezTo>
                <a:cubicBezTo>
                  <a:pt x="5417" y="1374932"/>
                  <a:pt x="24758" y="1311181"/>
                  <a:pt x="0" y="1385455"/>
                </a:cubicBezTo>
                <a:cubicBezTo>
                  <a:pt x="9728" y="1774546"/>
                  <a:pt x="4724" y="1851009"/>
                  <a:pt x="27709" y="2161309"/>
                </a:cubicBezTo>
                <a:cubicBezTo>
                  <a:pt x="31477" y="2212179"/>
                  <a:pt x="36224" y="2262980"/>
                  <a:pt x="41564" y="2313709"/>
                </a:cubicBezTo>
                <a:cubicBezTo>
                  <a:pt x="43980" y="2336663"/>
                  <a:pt x="53444" y="2443031"/>
                  <a:pt x="69273" y="2479964"/>
                </a:cubicBezTo>
                <a:cubicBezTo>
                  <a:pt x="75832" y="2495269"/>
                  <a:pt x="87746" y="2507673"/>
                  <a:pt x="96982" y="2521528"/>
                </a:cubicBezTo>
                <a:cubicBezTo>
                  <a:pt x="118851" y="2630869"/>
                  <a:pt x="96830" y="2552357"/>
                  <a:pt x="138546" y="2646219"/>
                </a:cubicBezTo>
                <a:cubicBezTo>
                  <a:pt x="148646" y="2668945"/>
                  <a:pt x="154177" y="2693751"/>
                  <a:pt x="166255" y="2715491"/>
                </a:cubicBezTo>
                <a:cubicBezTo>
                  <a:pt x="177469" y="2735676"/>
                  <a:pt x="193964" y="2752436"/>
                  <a:pt x="207818" y="2770909"/>
                </a:cubicBezTo>
                <a:cubicBezTo>
                  <a:pt x="221703" y="2812564"/>
                  <a:pt x="219541" y="2818228"/>
                  <a:pt x="249382" y="2854037"/>
                </a:cubicBezTo>
                <a:cubicBezTo>
                  <a:pt x="301485" y="2916560"/>
                  <a:pt x="281128" y="2871491"/>
                  <a:pt x="318655" y="2937164"/>
                </a:cubicBezTo>
                <a:cubicBezTo>
                  <a:pt x="343291" y="2980277"/>
                  <a:pt x="343389" y="2997326"/>
                  <a:pt x="374073" y="3034146"/>
                </a:cubicBezTo>
                <a:cubicBezTo>
                  <a:pt x="386616" y="3049198"/>
                  <a:pt x="402886" y="3060833"/>
                  <a:pt x="415637" y="3075709"/>
                </a:cubicBezTo>
                <a:cubicBezTo>
                  <a:pt x="430664" y="3093241"/>
                  <a:pt x="443779" y="3112338"/>
                  <a:pt x="457200" y="3131128"/>
                </a:cubicBezTo>
                <a:cubicBezTo>
                  <a:pt x="466878" y="3144677"/>
                  <a:pt x="473135" y="3160917"/>
                  <a:pt x="484909" y="3172691"/>
                </a:cubicBezTo>
                <a:cubicBezTo>
                  <a:pt x="496683" y="3184465"/>
                  <a:pt x="514096" y="3189261"/>
                  <a:pt x="526473" y="3200400"/>
                </a:cubicBezTo>
                <a:cubicBezTo>
                  <a:pt x="560455" y="3230984"/>
                  <a:pt x="580084" y="3282924"/>
                  <a:pt x="623455" y="3297382"/>
                </a:cubicBezTo>
                <a:cubicBezTo>
                  <a:pt x="684611" y="3317768"/>
                  <a:pt x="651956" y="3304706"/>
                  <a:pt x="720437" y="3338946"/>
                </a:cubicBezTo>
                <a:cubicBezTo>
                  <a:pt x="734291" y="3352800"/>
                  <a:pt x="744873" y="3370994"/>
                  <a:pt x="762000" y="3380509"/>
                </a:cubicBezTo>
                <a:cubicBezTo>
                  <a:pt x="813827" y="3409302"/>
                  <a:pt x="904708" y="3415426"/>
                  <a:pt x="955964" y="3435928"/>
                </a:cubicBezTo>
                <a:cubicBezTo>
                  <a:pt x="1075760" y="3483846"/>
                  <a:pt x="973099" y="3448506"/>
                  <a:pt x="1108364" y="3477491"/>
                </a:cubicBezTo>
                <a:cubicBezTo>
                  <a:pt x="1145601" y="3485470"/>
                  <a:pt x="1181636" y="3498939"/>
                  <a:pt x="1219200" y="3505200"/>
                </a:cubicBezTo>
                <a:cubicBezTo>
                  <a:pt x="1299822" y="3518637"/>
                  <a:pt x="1326452" y="3524238"/>
                  <a:pt x="1413164" y="3532909"/>
                </a:cubicBezTo>
                <a:lnTo>
                  <a:pt x="1717964" y="3560619"/>
                </a:lnTo>
                <a:cubicBezTo>
                  <a:pt x="1863835" y="3609243"/>
                  <a:pt x="1737153" y="3573053"/>
                  <a:pt x="1911927" y="3602182"/>
                </a:cubicBezTo>
                <a:cubicBezTo>
                  <a:pt x="1958383" y="3609925"/>
                  <a:pt x="2004017" y="3622148"/>
                  <a:pt x="2050473" y="3629891"/>
                </a:cubicBezTo>
                <a:cubicBezTo>
                  <a:pt x="2239955" y="3661471"/>
                  <a:pt x="2161636" y="3646581"/>
                  <a:pt x="2286000" y="3671455"/>
                </a:cubicBezTo>
                <a:lnTo>
                  <a:pt x="3519055" y="3657600"/>
                </a:lnTo>
                <a:cubicBezTo>
                  <a:pt x="3551703" y="3656920"/>
                  <a:pt x="3583908" y="3649588"/>
                  <a:pt x="3616037" y="3643746"/>
                </a:cubicBezTo>
                <a:cubicBezTo>
                  <a:pt x="3711040" y="3626473"/>
                  <a:pt x="3633897" y="3635817"/>
                  <a:pt x="3713018" y="3616037"/>
                </a:cubicBezTo>
                <a:lnTo>
                  <a:pt x="3823855" y="3588328"/>
                </a:lnTo>
                <a:cubicBezTo>
                  <a:pt x="3837709" y="3579092"/>
                  <a:pt x="3850961" y="3568880"/>
                  <a:pt x="3865418" y="3560619"/>
                </a:cubicBezTo>
                <a:cubicBezTo>
                  <a:pt x="3883350" y="3550372"/>
                  <a:pt x="3903652" y="3544366"/>
                  <a:pt x="3920837" y="3532909"/>
                </a:cubicBezTo>
                <a:cubicBezTo>
                  <a:pt x="3959262" y="3507292"/>
                  <a:pt x="3993247" y="3475399"/>
                  <a:pt x="4031673" y="3449782"/>
                </a:cubicBezTo>
                <a:cubicBezTo>
                  <a:pt x="4045528" y="3440546"/>
                  <a:pt x="4060792" y="3433135"/>
                  <a:pt x="4073237" y="3422073"/>
                </a:cubicBezTo>
                <a:cubicBezTo>
                  <a:pt x="4102525" y="3396039"/>
                  <a:pt x="4128655" y="3366655"/>
                  <a:pt x="4156364" y="3338946"/>
                </a:cubicBezTo>
                <a:lnTo>
                  <a:pt x="4197927" y="3297382"/>
                </a:lnTo>
                <a:cubicBezTo>
                  <a:pt x="4202545" y="3283528"/>
                  <a:pt x="4204268" y="3268342"/>
                  <a:pt x="4211782" y="3255819"/>
                </a:cubicBezTo>
                <a:cubicBezTo>
                  <a:pt x="4218503" y="3244618"/>
                  <a:pt x="4233649" y="3239792"/>
                  <a:pt x="4239491" y="3228109"/>
                </a:cubicBezTo>
                <a:cubicBezTo>
                  <a:pt x="4338408" y="3030272"/>
                  <a:pt x="4213405" y="3225673"/>
                  <a:pt x="4294909" y="3103419"/>
                </a:cubicBezTo>
                <a:cubicBezTo>
                  <a:pt x="4317150" y="2992219"/>
                  <a:pt x="4322618" y="2980543"/>
                  <a:pt x="4322618" y="2826328"/>
                </a:cubicBezTo>
                <a:cubicBezTo>
                  <a:pt x="4322618" y="2650776"/>
                  <a:pt x="4320706" y="2475000"/>
                  <a:pt x="4308764" y="2299855"/>
                </a:cubicBezTo>
                <a:cubicBezTo>
                  <a:pt x="4306777" y="2270715"/>
                  <a:pt x="4288139" y="2245064"/>
                  <a:pt x="4281055" y="2216728"/>
                </a:cubicBezTo>
                <a:cubicBezTo>
                  <a:pt x="4276437" y="2198255"/>
                  <a:pt x="4272210" y="2179680"/>
                  <a:pt x="4267200" y="2161309"/>
                </a:cubicBezTo>
                <a:cubicBezTo>
                  <a:pt x="4258354" y="2128873"/>
                  <a:pt x="4248154" y="2096813"/>
                  <a:pt x="4239491" y="2064328"/>
                </a:cubicBezTo>
                <a:cubicBezTo>
                  <a:pt x="4229679" y="2027531"/>
                  <a:pt x="4225926" y="1988850"/>
                  <a:pt x="4211782" y="1953491"/>
                </a:cubicBezTo>
                <a:cubicBezTo>
                  <a:pt x="4202546" y="1930400"/>
                  <a:pt x="4191937" y="1907812"/>
                  <a:pt x="4184073" y="1884219"/>
                </a:cubicBezTo>
                <a:cubicBezTo>
                  <a:pt x="4178051" y="1866155"/>
                  <a:pt x="4177951" y="1846200"/>
                  <a:pt x="4170218" y="1828800"/>
                </a:cubicBezTo>
                <a:cubicBezTo>
                  <a:pt x="4150766" y="1785032"/>
                  <a:pt x="4081532" y="1693556"/>
                  <a:pt x="4059382" y="1662546"/>
                </a:cubicBezTo>
                <a:cubicBezTo>
                  <a:pt x="4030546" y="1547204"/>
                  <a:pt x="4065658" y="1661247"/>
                  <a:pt x="4017818" y="1565564"/>
                </a:cubicBezTo>
                <a:cubicBezTo>
                  <a:pt x="4011287" y="1552502"/>
                  <a:pt x="4009717" y="1537423"/>
                  <a:pt x="4003964" y="1524000"/>
                </a:cubicBezTo>
                <a:cubicBezTo>
                  <a:pt x="3952597" y="1404142"/>
                  <a:pt x="3994897" y="1524505"/>
                  <a:pt x="3962400" y="1427019"/>
                </a:cubicBezTo>
                <a:cubicBezTo>
                  <a:pt x="3954096" y="1377191"/>
                  <a:pt x="3953297" y="1345741"/>
                  <a:pt x="3934691" y="1302328"/>
                </a:cubicBezTo>
                <a:cubicBezTo>
                  <a:pt x="3898801" y="1218584"/>
                  <a:pt x="3919031" y="1274922"/>
                  <a:pt x="3879273" y="1205346"/>
                </a:cubicBezTo>
                <a:cubicBezTo>
                  <a:pt x="3869026" y="1187414"/>
                  <a:pt x="3863568" y="1166734"/>
                  <a:pt x="3851564" y="1149928"/>
                </a:cubicBezTo>
                <a:cubicBezTo>
                  <a:pt x="3840176" y="1133984"/>
                  <a:pt x="3822543" y="1123416"/>
                  <a:pt x="3810000" y="1108364"/>
                </a:cubicBezTo>
                <a:cubicBezTo>
                  <a:pt x="3799340" y="1095572"/>
                  <a:pt x="3793353" y="1079245"/>
                  <a:pt x="3782291" y="1066800"/>
                </a:cubicBezTo>
                <a:cubicBezTo>
                  <a:pt x="3756257" y="1037512"/>
                  <a:pt x="3726873" y="1011382"/>
                  <a:pt x="3699164" y="983673"/>
                </a:cubicBezTo>
                <a:lnTo>
                  <a:pt x="3643746" y="928255"/>
                </a:lnTo>
                <a:cubicBezTo>
                  <a:pt x="3629891" y="914400"/>
                  <a:pt x="3618485" y="897559"/>
                  <a:pt x="3602182" y="886691"/>
                </a:cubicBezTo>
                <a:cubicBezTo>
                  <a:pt x="3588327" y="877455"/>
                  <a:pt x="3573149" y="869947"/>
                  <a:pt x="3560618" y="858982"/>
                </a:cubicBezTo>
                <a:cubicBezTo>
                  <a:pt x="3536042" y="837478"/>
                  <a:pt x="3514437" y="812800"/>
                  <a:pt x="3491346" y="789709"/>
                </a:cubicBezTo>
                <a:cubicBezTo>
                  <a:pt x="3477491" y="775854"/>
                  <a:pt x="3466583" y="758227"/>
                  <a:pt x="3449782" y="748146"/>
                </a:cubicBezTo>
                <a:cubicBezTo>
                  <a:pt x="3426691" y="734291"/>
                  <a:pt x="3401537" y="723404"/>
                  <a:pt x="3380509" y="706582"/>
                </a:cubicBezTo>
                <a:cubicBezTo>
                  <a:pt x="3279442" y="625728"/>
                  <a:pt x="3348299" y="653546"/>
                  <a:pt x="3255818" y="595746"/>
                </a:cubicBezTo>
                <a:cubicBezTo>
                  <a:pt x="3238304" y="584800"/>
                  <a:pt x="3217914" y="578983"/>
                  <a:pt x="3200400" y="568037"/>
                </a:cubicBezTo>
                <a:cubicBezTo>
                  <a:pt x="3180819" y="555799"/>
                  <a:pt x="3163899" y="539715"/>
                  <a:pt x="3144982" y="526473"/>
                </a:cubicBezTo>
                <a:cubicBezTo>
                  <a:pt x="3117700" y="507375"/>
                  <a:pt x="3089564" y="489528"/>
                  <a:pt x="3061855" y="471055"/>
                </a:cubicBezTo>
                <a:cubicBezTo>
                  <a:pt x="3048000" y="461819"/>
                  <a:pt x="3036088" y="448612"/>
                  <a:pt x="3020291" y="443346"/>
                </a:cubicBezTo>
                <a:cubicBezTo>
                  <a:pt x="3006436" y="438728"/>
                  <a:pt x="2991493" y="436583"/>
                  <a:pt x="2978727" y="429491"/>
                </a:cubicBezTo>
                <a:cubicBezTo>
                  <a:pt x="2949616" y="413318"/>
                  <a:pt x="2923696" y="391952"/>
                  <a:pt x="2895600" y="374073"/>
                </a:cubicBezTo>
                <a:cubicBezTo>
                  <a:pt x="2872881" y="359616"/>
                  <a:pt x="2847870" y="348666"/>
                  <a:pt x="2826327" y="332509"/>
                </a:cubicBezTo>
                <a:cubicBezTo>
                  <a:pt x="2807854" y="318655"/>
                  <a:pt x="2791562" y="301272"/>
                  <a:pt x="2770909" y="290946"/>
                </a:cubicBezTo>
                <a:cubicBezTo>
                  <a:pt x="2753878" y="282431"/>
                  <a:pt x="2733964" y="281709"/>
                  <a:pt x="2715491" y="277091"/>
                </a:cubicBezTo>
                <a:cubicBezTo>
                  <a:pt x="2701636" y="263237"/>
                  <a:pt x="2691055" y="245043"/>
                  <a:pt x="2673927" y="235528"/>
                </a:cubicBezTo>
                <a:cubicBezTo>
                  <a:pt x="2648395" y="221344"/>
                  <a:pt x="2590800" y="207819"/>
                  <a:pt x="2590800" y="207819"/>
                </a:cubicBezTo>
                <a:cubicBezTo>
                  <a:pt x="2581564" y="198582"/>
                  <a:pt x="2573541" y="187946"/>
                  <a:pt x="2563091" y="180109"/>
                </a:cubicBezTo>
                <a:cubicBezTo>
                  <a:pt x="2501945" y="134249"/>
                  <a:pt x="2500270" y="134844"/>
                  <a:pt x="2452255" y="110837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153891" y="166258"/>
            <a:ext cx="4682836" cy="4475018"/>
          </a:xfrm>
          <a:custGeom>
            <a:avLst/>
            <a:gdLst>
              <a:gd name="connsiteX0" fmla="*/ 1925781 w 4682836"/>
              <a:gd name="connsiteY0" fmla="*/ 96982 h 4475018"/>
              <a:gd name="connsiteX1" fmla="*/ 858981 w 4682836"/>
              <a:gd name="connsiteY1" fmla="*/ 124691 h 4475018"/>
              <a:gd name="connsiteX2" fmla="*/ 748145 w 4682836"/>
              <a:gd name="connsiteY2" fmla="*/ 152400 h 4475018"/>
              <a:gd name="connsiteX3" fmla="*/ 678872 w 4682836"/>
              <a:gd name="connsiteY3" fmla="*/ 166254 h 4475018"/>
              <a:gd name="connsiteX4" fmla="*/ 609600 w 4682836"/>
              <a:gd name="connsiteY4" fmla="*/ 193963 h 4475018"/>
              <a:gd name="connsiteX5" fmla="*/ 554181 w 4682836"/>
              <a:gd name="connsiteY5" fmla="*/ 207818 h 4475018"/>
              <a:gd name="connsiteX6" fmla="*/ 512618 w 4682836"/>
              <a:gd name="connsiteY6" fmla="*/ 235527 h 4475018"/>
              <a:gd name="connsiteX7" fmla="*/ 443345 w 4682836"/>
              <a:gd name="connsiteY7" fmla="*/ 263236 h 4475018"/>
              <a:gd name="connsiteX8" fmla="*/ 360218 w 4682836"/>
              <a:gd name="connsiteY8" fmla="*/ 318654 h 4475018"/>
              <a:gd name="connsiteX9" fmla="*/ 318654 w 4682836"/>
              <a:gd name="connsiteY9" fmla="*/ 346363 h 4475018"/>
              <a:gd name="connsiteX10" fmla="*/ 277091 w 4682836"/>
              <a:gd name="connsiteY10" fmla="*/ 374072 h 4475018"/>
              <a:gd name="connsiteX11" fmla="*/ 207818 w 4682836"/>
              <a:gd name="connsiteY11" fmla="*/ 415636 h 4475018"/>
              <a:gd name="connsiteX12" fmla="*/ 152400 w 4682836"/>
              <a:gd name="connsiteY12" fmla="*/ 471054 h 4475018"/>
              <a:gd name="connsiteX13" fmla="*/ 124691 w 4682836"/>
              <a:gd name="connsiteY13" fmla="*/ 526472 h 4475018"/>
              <a:gd name="connsiteX14" fmla="*/ 0 w 4682836"/>
              <a:gd name="connsiteY14" fmla="*/ 2050472 h 4475018"/>
              <a:gd name="connsiteX15" fmla="*/ 152400 w 4682836"/>
              <a:gd name="connsiteY15" fmla="*/ 3325091 h 4475018"/>
              <a:gd name="connsiteX16" fmla="*/ 207818 w 4682836"/>
              <a:gd name="connsiteY16" fmla="*/ 3782291 h 4475018"/>
              <a:gd name="connsiteX17" fmla="*/ 263236 w 4682836"/>
              <a:gd name="connsiteY17" fmla="*/ 3796145 h 4475018"/>
              <a:gd name="connsiteX18" fmla="*/ 318654 w 4682836"/>
              <a:gd name="connsiteY18" fmla="*/ 3823854 h 4475018"/>
              <a:gd name="connsiteX19" fmla="*/ 374072 w 4682836"/>
              <a:gd name="connsiteY19" fmla="*/ 3865418 h 4475018"/>
              <a:gd name="connsiteX20" fmla="*/ 457200 w 4682836"/>
              <a:gd name="connsiteY20" fmla="*/ 3893127 h 4475018"/>
              <a:gd name="connsiteX21" fmla="*/ 568036 w 4682836"/>
              <a:gd name="connsiteY21" fmla="*/ 3962400 h 4475018"/>
              <a:gd name="connsiteX22" fmla="*/ 623454 w 4682836"/>
              <a:gd name="connsiteY22" fmla="*/ 3990109 h 4475018"/>
              <a:gd name="connsiteX23" fmla="*/ 762000 w 4682836"/>
              <a:gd name="connsiteY23" fmla="*/ 4045527 h 4475018"/>
              <a:gd name="connsiteX24" fmla="*/ 803563 w 4682836"/>
              <a:gd name="connsiteY24" fmla="*/ 4059382 h 4475018"/>
              <a:gd name="connsiteX25" fmla="*/ 1052945 w 4682836"/>
              <a:gd name="connsiteY25" fmla="*/ 4170218 h 4475018"/>
              <a:gd name="connsiteX26" fmla="*/ 1122218 w 4682836"/>
              <a:gd name="connsiteY26" fmla="*/ 4184072 h 4475018"/>
              <a:gd name="connsiteX27" fmla="*/ 1205345 w 4682836"/>
              <a:gd name="connsiteY27" fmla="*/ 4211782 h 4475018"/>
              <a:gd name="connsiteX28" fmla="*/ 1246909 w 4682836"/>
              <a:gd name="connsiteY28" fmla="*/ 4225636 h 4475018"/>
              <a:gd name="connsiteX29" fmla="*/ 1302327 w 4682836"/>
              <a:gd name="connsiteY29" fmla="*/ 4239491 h 4475018"/>
              <a:gd name="connsiteX30" fmla="*/ 1440872 w 4682836"/>
              <a:gd name="connsiteY30" fmla="*/ 4267200 h 4475018"/>
              <a:gd name="connsiteX31" fmla="*/ 1496291 w 4682836"/>
              <a:gd name="connsiteY31" fmla="*/ 4281054 h 4475018"/>
              <a:gd name="connsiteX32" fmla="*/ 1676400 w 4682836"/>
              <a:gd name="connsiteY32" fmla="*/ 4308763 h 4475018"/>
              <a:gd name="connsiteX33" fmla="*/ 1801091 w 4682836"/>
              <a:gd name="connsiteY33" fmla="*/ 4322618 h 4475018"/>
              <a:gd name="connsiteX34" fmla="*/ 1870363 w 4682836"/>
              <a:gd name="connsiteY34" fmla="*/ 4336472 h 4475018"/>
              <a:gd name="connsiteX35" fmla="*/ 1925781 w 4682836"/>
              <a:gd name="connsiteY35" fmla="*/ 4350327 h 4475018"/>
              <a:gd name="connsiteX36" fmla="*/ 2064327 w 4682836"/>
              <a:gd name="connsiteY36" fmla="*/ 4364182 h 4475018"/>
              <a:gd name="connsiteX37" fmla="*/ 2175163 w 4682836"/>
              <a:gd name="connsiteY37" fmla="*/ 4378036 h 4475018"/>
              <a:gd name="connsiteX38" fmla="*/ 2355272 w 4682836"/>
              <a:gd name="connsiteY38" fmla="*/ 4405745 h 4475018"/>
              <a:gd name="connsiteX39" fmla="*/ 2632363 w 4682836"/>
              <a:gd name="connsiteY39" fmla="*/ 4419600 h 4475018"/>
              <a:gd name="connsiteX40" fmla="*/ 2729345 w 4682836"/>
              <a:gd name="connsiteY40" fmla="*/ 4433454 h 4475018"/>
              <a:gd name="connsiteX41" fmla="*/ 2812472 w 4682836"/>
              <a:gd name="connsiteY41" fmla="*/ 4447309 h 4475018"/>
              <a:gd name="connsiteX42" fmla="*/ 2937163 w 4682836"/>
              <a:gd name="connsiteY42" fmla="*/ 4461163 h 4475018"/>
              <a:gd name="connsiteX43" fmla="*/ 3034145 w 4682836"/>
              <a:gd name="connsiteY43" fmla="*/ 4475018 h 4475018"/>
              <a:gd name="connsiteX44" fmla="*/ 3837709 w 4682836"/>
              <a:gd name="connsiteY44" fmla="*/ 4461163 h 4475018"/>
              <a:gd name="connsiteX45" fmla="*/ 4031672 w 4682836"/>
              <a:gd name="connsiteY45" fmla="*/ 4419600 h 4475018"/>
              <a:gd name="connsiteX46" fmla="*/ 4087091 w 4682836"/>
              <a:gd name="connsiteY46" fmla="*/ 4405745 h 4475018"/>
              <a:gd name="connsiteX47" fmla="*/ 4142509 w 4682836"/>
              <a:gd name="connsiteY47" fmla="*/ 4364182 h 4475018"/>
              <a:gd name="connsiteX48" fmla="*/ 4225636 w 4682836"/>
              <a:gd name="connsiteY48" fmla="*/ 4308763 h 4475018"/>
              <a:gd name="connsiteX49" fmla="*/ 4281054 w 4682836"/>
              <a:gd name="connsiteY49" fmla="*/ 4253345 h 4475018"/>
              <a:gd name="connsiteX50" fmla="*/ 4350327 w 4682836"/>
              <a:gd name="connsiteY50" fmla="*/ 4197927 h 4475018"/>
              <a:gd name="connsiteX51" fmla="*/ 4391891 w 4682836"/>
              <a:gd name="connsiteY51" fmla="*/ 4142509 h 4475018"/>
              <a:gd name="connsiteX52" fmla="*/ 4433454 w 4682836"/>
              <a:gd name="connsiteY52" fmla="*/ 4100945 h 4475018"/>
              <a:gd name="connsiteX53" fmla="*/ 4516581 w 4682836"/>
              <a:gd name="connsiteY53" fmla="*/ 4003963 h 4475018"/>
              <a:gd name="connsiteX54" fmla="*/ 4544291 w 4682836"/>
              <a:gd name="connsiteY54" fmla="*/ 3948545 h 4475018"/>
              <a:gd name="connsiteX55" fmla="*/ 4585854 w 4682836"/>
              <a:gd name="connsiteY55" fmla="*/ 3906982 h 4475018"/>
              <a:gd name="connsiteX56" fmla="*/ 4599709 w 4682836"/>
              <a:gd name="connsiteY56" fmla="*/ 3851563 h 4475018"/>
              <a:gd name="connsiteX57" fmla="*/ 4627418 w 4682836"/>
              <a:gd name="connsiteY57" fmla="*/ 3810000 h 4475018"/>
              <a:gd name="connsiteX58" fmla="*/ 4655127 w 4682836"/>
              <a:gd name="connsiteY58" fmla="*/ 3754582 h 4475018"/>
              <a:gd name="connsiteX59" fmla="*/ 4668981 w 4682836"/>
              <a:gd name="connsiteY59" fmla="*/ 3671454 h 4475018"/>
              <a:gd name="connsiteX60" fmla="*/ 4682836 w 4682836"/>
              <a:gd name="connsiteY60" fmla="*/ 3616036 h 4475018"/>
              <a:gd name="connsiteX61" fmla="*/ 4668981 w 4682836"/>
              <a:gd name="connsiteY61" fmla="*/ 3020291 h 4475018"/>
              <a:gd name="connsiteX62" fmla="*/ 4641272 w 4682836"/>
              <a:gd name="connsiteY62" fmla="*/ 2812472 h 4475018"/>
              <a:gd name="connsiteX63" fmla="*/ 4599709 w 4682836"/>
              <a:gd name="connsiteY63" fmla="*/ 2507672 h 4475018"/>
              <a:gd name="connsiteX64" fmla="*/ 4558145 w 4682836"/>
              <a:gd name="connsiteY64" fmla="*/ 2355272 h 4475018"/>
              <a:gd name="connsiteX65" fmla="*/ 4544291 w 4682836"/>
              <a:gd name="connsiteY65" fmla="*/ 2272145 h 4475018"/>
              <a:gd name="connsiteX66" fmla="*/ 4530436 w 4682836"/>
              <a:gd name="connsiteY66" fmla="*/ 2133600 h 4475018"/>
              <a:gd name="connsiteX67" fmla="*/ 4502727 w 4682836"/>
              <a:gd name="connsiteY67" fmla="*/ 2092036 h 4475018"/>
              <a:gd name="connsiteX68" fmla="*/ 4447309 w 4682836"/>
              <a:gd name="connsiteY68" fmla="*/ 1981200 h 4475018"/>
              <a:gd name="connsiteX69" fmla="*/ 4378036 w 4682836"/>
              <a:gd name="connsiteY69" fmla="*/ 1870363 h 4475018"/>
              <a:gd name="connsiteX70" fmla="*/ 4336472 w 4682836"/>
              <a:gd name="connsiteY70" fmla="*/ 1801091 h 4475018"/>
              <a:gd name="connsiteX71" fmla="*/ 4281054 w 4682836"/>
              <a:gd name="connsiteY71" fmla="*/ 1745672 h 4475018"/>
              <a:gd name="connsiteX72" fmla="*/ 4253345 w 4682836"/>
              <a:gd name="connsiteY72" fmla="*/ 1704109 h 4475018"/>
              <a:gd name="connsiteX73" fmla="*/ 4197927 w 4682836"/>
              <a:gd name="connsiteY73" fmla="*/ 1648691 h 4475018"/>
              <a:gd name="connsiteX74" fmla="*/ 4100945 w 4682836"/>
              <a:gd name="connsiteY74" fmla="*/ 1496291 h 4475018"/>
              <a:gd name="connsiteX75" fmla="*/ 4073236 w 4682836"/>
              <a:gd name="connsiteY75" fmla="*/ 1454727 h 4475018"/>
              <a:gd name="connsiteX76" fmla="*/ 4045527 w 4682836"/>
              <a:gd name="connsiteY76" fmla="*/ 1399309 h 4475018"/>
              <a:gd name="connsiteX77" fmla="*/ 4031672 w 4682836"/>
              <a:gd name="connsiteY77" fmla="*/ 1357745 h 4475018"/>
              <a:gd name="connsiteX78" fmla="*/ 3990109 w 4682836"/>
              <a:gd name="connsiteY78" fmla="*/ 1316182 h 4475018"/>
              <a:gd name="connsiteX79" fmla="*/ 3962400 w 4682836"/>
              <a:gd name="connsiteY79" fmla="*/ 1274618 h 4475018"/>
              <a:gd name="connsiteX80" fmla="*/ 3920836 w 4682836"/>
              <a:gd name="connsiteY80" fmla="*/ 1233054 h 4475018"/>
              <a:gd name="connsiteX81" fmla="*/ 3851563 w 4682836"/>
              <a:gd name="connsiteY81" fmla="*/ 1136072 h 4475018"/>
              <a:gd name="connsiteX82" fmla="*/ 3796145 w 4682836"/>
              <a:gd name="connsiteY82" fmla="*/ 1094509 h 4475018"/>
              <a:gd name="connsiteX83" fmla="*/ 3671454 w 4682836"/>
              <a:gd name="connsiteY83" fmla="*/ 914400 h 4475018"/>
              <a:gd name="connsiteX84" fmla="*/ 3616036 w 4682836"/>
              <a:gd name="connsiteY84" fmla="*/ 858982 h 4475018"/>
              <a:gd name="connsiteX85" fmla="*/ 3519054 w 4682836"/>
              <a:gd name="connsiteY85" fmla="*/ 692727 h 4475018"/>
              <a:gd name="connsiteX86" fmla="*/ 3394363 w 4682836"/>
              <a:gd name="connsiteY86" fmla="*/ 554182 h 4475018"/>
              <a:gd name="connsiteX87" fmla="*/ 3366654 w 4682836"/>
              <a:gd name="connsiteY87" fmla="*/ 526472 h 4475018"/>
              <a:gd name="connsiteX88" fmla="*/ 3338945 w 4682836"/>
              <a:gd name="connsiteY88" fmla="*/ 484909 h 4475018"/>
              <a:gd name="connsiteX89" fmla="*/ 3297381 w 4682836"/>
              <a:gd name="connsiteY89" fmla="*/ 457200 h 4475018"/>
              <a:gd name="connsiteX90" fmla="*/ 3241963 w 4682836"/>
              <a:gd name="connsiteY90" fmla="*/ 443345 h 4475018"/>
              <a:gd name="connsiteX91" fmla="*/ 3200400 w 4682836"/>
              <a:gd name="connsiteY91" fmla="*/ 429491 h 4475018"/>
              <a:gd name="connsiteX92" fmla="*/ 3144981 w 4682836"/>
              <a:gd name="connsiteY92" fmla="*/ 401782 h 4475018"/>
              <a:gd name="connsiteX93" fmla="*/ 3061854 w 4682836"/>
              <a:gd name="connsiteY93" fmla="*/ 374072 h 4475018"/>
              <a:gd name="connsiteX94" fmla="*/ 2964872 w 4682836"/>
              <a:gd name="connsiteY94" fmla="*/ 318654 h 4475018"/>
              <a:gd name="connsiteX95" fmla="*/ 2867891 w 4682836"/>
              <a:gd name="connsiteY95" fmla="*/ 290945 h 4475018"/>
              <a:gd name="connsiteX96" fmla="*/ 2784763 w 4682836"/>
              <a:gd name="connsiteY96" fmla="*/ 263236 h 4475018"/>
              <a:gd name="connsiteX97" fmla="*/ 2743200 w 4682836"/>
              <a:gd name="connsiteY97" fmla="*/ 249382 h 4475018"/>
              <a:gd name="connsiteX98" fmla="*/ 2660072 w 4682836"/>
              <a:gd name="connsiteY98" fmla="*/ 235527 h 4475018"/>
              <a:gd name="connsiteX99" fmla="*/ 2521527 w 4682836"/>
              <a:gd name="connsiteY99" fmla="*/ 193963 h 4475018"/>
              <a:gd name="connsiteX100" fmla="*/ 2438400 w 4682836"/>
              <a:gd name="connsiteY100" fmla="*/ 166254 h 4475018"/>
              <a:gd name="connsiteX101" fmla="*/ 2355272 w 4682836"/>
              <a:gd name="connsiteY101" fmla="*/ 138545 h 4475018"/>
              <a:gd name="connsiteX102" fmla="*/ 2230581 w 4682836"/>
              <a:gd name="connsiteY102" fmla="*/ 83127 h 4475018"/>
              <a:gd name="connsiteX103" fmla="*/ 2064327 w 4682836"/>
              <a:gd name="connsiteY103" fmla="*/ 27709 h 4475018"/>
              <a:gd name="connsiteX104" fmla="*/ 2022763 w 4682836"/>
              <a:gd name="connsiteY104" fmla="*/ 13854 h 4475018"/>
              <a:gd name="connsiteX105" fmla="*/ 1981200 w 4682836"/>
              <a:gd name="connsiteY105" fmla="*/ 0 h 4475018"/>
              <a:gd name="connsiteX106" fmla="*/ 1773381 w 4682836"/>
              <a:gd name="connsiteY106" fmla="*/ 13854 h 4475018"/>
              <a:gd name="connsiteX107" fmla="*/ 1731818 w 4682836"/>
              <a:gd name="connsiteY107" fmla="*/ 27709 h 4475018"/>
              <a:gd name="connsiteX108" fmla="*/ 1648691 w 4682836"/>
              <a:gd name="connsiteY108" fmla="*/ 83127 h 4475018"/>
              <a:gd name="connsiteX109" fmla="*/ 1593272 w 4682836"/>
              <a:gd name="connsiteY109" fmla="*/ 124691 h 447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682836" h="4475018">
                <a:moveTo>
                  <a:pt x="1925781" y="96982"/>
                </a:moveTo>
                <a:cubicBezTo>
                  <a:pt x="1536892" y="194201"/>
                  <a:pt x="2002330" y="82344"/>
                  <a:pt x="858981" y="124691"/>
                </a:cubicBezTo>
                <a:cubicBezTo>
                  <a:pt x="820925" y="126101"/>
                  <a:pt x="785488" y="144932"/>
                  <a:pt x="748145" y="152400"/>
                </a:cubicBezTo>
                <a:lnTo>
                  <a:pt x="678872" y="166254"/>
                </a:lnTo>
                <a:cubicBezTo>
                  <a:pt x="655781" y="175490"/>
                  <a:pt x="633193" y="186099"/>
                  <a:pt x="609600" y="193963"/>
                </a:cubicBezTo>
                <a:cubicBezTo>
                  <a:pt x="591536" y="199985"/>
                  <a:pt x="571683" y="200317"/>
                  <a:pt x="554181" y="207818"/>
                </a:cubicBezTo>
                <a:cubicBezTo>
                  <a:pt x="538876" y="214377"/>
                  <a:pt x="527511" y="228080"/>
                  <a:pt x="512618" y="235527"/>
                </a:cubicBezTo>
                <a:cubicBezTo>
                  <a:pt x="490374" y="246649"/>
                  <a:pt x="465178" y="251327"/>
                  <a:pt x="443345" y="263236"/>
                </a:cubicBezTo>
                <a:cubicBezTo>
                  <a:pt x="414109" y="279183"/>
                  <a:pt x="387927" y="300181"/>
                  <a:pt x="360218" y="318654"/>
                </a:cubicBezTo>
                <a:lnTo>
                  <a:pt x="318654" y="346363"/>
                </a:lnTo>
                <a:cubicBezTo>
                  <a:pt x="304800" y="355599"/>
                  <a:pt x="288865" y="362298"/>
                  <a:pt x="277091" y="374072"/>
                </a:cubicBezTo>
                <a:cubicBezTo>
                  <a:pt x="239055" y="412108"/>
                  <a:pt x="261773" y="397651"/>
                  <a:pt x="207818" y="415636"/>
                </a:cubicBezTo>
                <a:cubicBezTo>
                  <a:pt x="189345" y="434109"/>
                  <a:pt x="168075" y="450155"/>
                  <a:pt x="152400" y="471054"/>
                </a:cubicBezTo>
                <a:cubicBezTo>
                  <a:pt x="140008" y="487576"/>
                  <a:pt x="126675" y="505914"/>
                  <a:pt x="124691" y="526472"/>
                </a:cubicBezTo>
                <a:cubicBezTo>
                  <a:pt x="75737" y="1033813"/>
                  <a:pt x="41564" y="1542472"/>
                  <a:pt x="0" y="2050472"/>
                </a:cubicBezTo>
                <a:cubicBezTo>
                  <a:pt x="175160" y="3031370"/>
                  <a:pt x="126580" y="2537564"/>
                  <a:pt x="152400" y="3325091"/>
                </a:cubicBezTo>
                <a:cubicBezTo>
                  <a:pt x="153557" y="3360383"/>
                  <a:pt x="130557" y="3682956"/>
                  <a:pt x="207818" y="3782291"/>
                </a:cubicBezTo>
                <a:cubicBezTo>
                  <a:pt x="219508" y="3797321"/>
                  <a:pt x="244763" y="3791527"/>
                  <a:pt x="263236" y="3796145"/>
                </a:cubicBezTo>
                <a:cubicBezTo>
                  <a:pt x="281709" y="3805381"/>
                  <a:pt x="301140" y="3812908"/>
                  <a:pt x="318654" y="3823854"/>
                </a:cubicBezTo>
                <a:cubicBezTo>
                  <a:pt x="338235" y="3836092"/>
                  <a:pt x="353419" y="3855091"/>
                  <a:pt x="374072" y="3865418"/>
                </a:cubicBezTo>
                <a:cubicBezTo>
                  <a:pt x="400197" y="3878480"/>
                  <a:pt x="430610" y="3881041"/>
                  <a:pt x="457200" y="3893127"/>
                </a:cubicBezTo>
                <a:cubicBezTo>
                  <a:pt x="521058" y="3922154"/>
                  <a:pt x="516243" y="3932804"/>
                  <a:pt x="568036" y="3962400"/>
                </a:cubicBezTo>
                <a:cubicBezTo>
                  <a:pt x="585968" y="3972647"/>
                  <a:pt x="604471" y="3981973"/>
                  <a:pt x="623454" y="3990109"/>
                </a:cubicBezTo>
                <a:cubicBezTo>
                  <a:pt x="669172" y="4009702"/>
                  <a:pt x="714813" y="4029797"/>
                  <a:pt x="762000" y="4045527"/>
                </a:cubicBezTo>
                <a:cubicBezTo>
                  <a:pt x="775854" y="4050145"/>
                  <a:pt x="790268" y="4053339"/>
                  <a:pt x="803563" y="4059382"/>
                </a:cubicBezTo>
                <a:cubicBezTo>
                  <a:pt x="871193" y="4090123"/>
                  <a:pt x="981646" y="4155959"/>
                  <a:pt x="1052945" y="4170218"/>
                </a:cubicBezTo>
                <a:cubicBezTo>
                  <a:pt x="1076036" y="4174836"/>
                  <a:pt x="1099500" y="4177876"/>
                  <a:pt x="1122218" y="4184072"/>
                </a:cubicBezTo>
                <a:cubicBezTo>
                  <a:pt x="1150397" y="4191757"/>
                  <a:pt x="1177636" y="4202546"/>
                  <a:pt x="1205345" y="4211782"/>
                </a:cubicBezTo>
                <a:cubicBezTo>
                  <a:pt x="1219200" y="4216400"/>
                  <a:pt x="1232741" y="4222094"/>
                  <a:pt x="1246909" y="4225636"/>
                </a:cubicBezTo>
                <a:cubicBezTo>
                  <a:pt x="1265382" y="4230254"/>
                  <a:pt x="1283708" y="4235501"/>
                  <a:pt x="1302327" y="4239491"/>
                </a:cubicBezTo>
                <a:cubicBezTo>
                  <a:pt x="1348378" y="4249359"/>
                  <a:pt x="1395182" y="4255778"/>
                  <a:pt x="1440872" y="4267200"/>
                </a:cubicBezTo>
                <a:cubicBezTo>
                  <a:pt x="1459345" y="4271818"/>
                  <a:pt x="1477619" y="4277320"/>
                  <a:pt x="1496291" y="4281054"/>
                </a:cubicBezTo>
                <a:cubicBezTo>
                  <a:pt x="1534827" y="4288761"/>
                  <a:pt x="1640890" y="4304324"/>
                  <a:pt x="1676400" y="4308763"/>
                </a:cubicBezTo>
                <a:cubicBezTo>
                  <a:pt x="1717897" y="4313950"/>
                  <a:pt x="1759692" y="4316704"/>
                  <a:pt x="1801091" y="4322618"/>
                </a:cubicBezTo>
                <a:cubicBezTo>
                  <a:pt x="1824402" y="4325948"/>
                  <a:pt x="1847376" y="4331364"/>
                  <a:pt x="1870363" y="4336472"/>
                </a:cubicBezTo>
                <a:cubicBezTo>
                  <a:pt x="1888951" y="4340603"/>
                  <a:pt x="1906931" y="4347634"/>
                  <a:pt x="1925781" y="4350327"/>
                </a:cubicBezTo>
                <a:cubicBezTo>
                  <a:pt x="1971727" y="4356891"/>
                  <a:pt x="2018199" y="4359057"/>
                  <a:pt x="2064327" y="4364182"/>
                </a:cubicBezTo>
                <a:cubicBezTo>
                  <a:pt x="2101332" y="4368294"/>
                  <a:pt x="2138304" y="4372771"/>
                  <a:pt x="2175163" y="4378036"/>
                </a:cubicBezTo>
                <a:cubicBezTo>
                  <a:pt x="2223090" y="4384883"/>
                  <a:pt x="2308845" y="4402306"/>
                  <a:pt x="2355272" y="4405745"/>
                </a:cubicBezTo>
                <a:cubicBezTo>
                  <a:pt x="2447498" y="4412577"/>
                  <a:pt x="2539999" y="4414982"/>
                  <a:pt x="2632363" y="4419600"/>
                </a:cubicBezTo>
                <a:lnTo>
                  <a:pt x="2729345" y="4433454"/>
                </a:lnTo>
                <a:cubicBezTo>
                  <a:pt x="2757110" y="4437725"/>
                  <a:pt x="2784627" y="4443596"/>
                  <a:pt x="2812472" y="4447309"/>
                </a:cubicBezTo>
                <a:cubicBezTo>
                  <a:pt x="2853925" y="4452836"/>
                  <a:pt x="2895667" y="4455976"/>
                  <a:pt x="2937163" y="4461163"/>
                </a:cubicBezTo>
                <a:cubicBezTo>
                  <a:pt x="2969566" y="4465213"/>
                  <a:pt x="3001818" y="4470400"/>
                  <a:pt x="3034145" y="4475018"/>
                </a:cubicBezTo>
                <a:lnTo>
                  <a:pt x="3837709" y="4461163"/>
                </a:lnTo>
                <a:cubicBezTo>
                  <a:pt x="3883690" y="4459726"/>
                  <a:pt x="3994866" y="4428801"/>
                  <a:pt x="4031672" y="4419600"/>
                </a:cubicBezTo>
                <a:lnTo>
                  <a:pt x="4087091" y="4405745"/>
                </a:lnTo>
                <a:cubicBezTo>
                  <a:pt x="4105564" y="4391891"/>
                  <a:pt x="4123592" y="4377424"/>
                  <a:pt x="4142509" y="4364182"/>
                </a:cubicBezTo>
                <a:cubicBezTo>
                  <a:pt x="4169791" y="4345084"/>
                  <a:pt x="4202088" y="4332311"/>
                  <a:pt x="4225636" y="4308763"/>
                </a:cubicBezTo>
                <a:cubicBezTo>
                  <a:pt x="4244109" y="4290290"/>
                  <a:pt x="4261528" y="4270701"/>
                  <a:pt x="4281054" y="4253345"/>
                </a:cubicBezTo>
                <a:cubicBezTo>
                  <a:pt x="4303156" y="4233699"/>
                  <a:pt x="4329417" y="4218837"/>
                  <a:pt x="4350327" y="4197927"/>
                </a:cubicBezTo>
                <a:cubicBezTo>
                  <a:pt x="4366655" y="4181599"/>
                  <a:pt x="4376864" y="4160041"/>
                  <a:pt x="4391891" y="4142509"/>
                </a:cubicBezTo>
                <a:cubicBezTo>
                  <a:pt x="4404642" y="4127633"/>
                  <a:pt x="4421698" y="4116620"/>
                  <a:pt x="4433454" y="4100945"/>
                </a:cubicBezTo>
                <a:cubicBezTo>
                  <a:pt x="4508649" y="4000685"/>
                  <a:pt x="4437114" y="4056941"/>
                  <a:pt x="4516581" y="4003963"/>
                </a:cubicBezTo>
                <a:cubicBezTo>
                  <a:pt x="4525818" y="3985490"/>
                  <a:pt x="4532286" y="3965351"/>
                  <a:pt x="4544291" y="3948545"/>
                </a:cubicBezTo>
                <a:cubicBezTo>
                  <a:pt x="4555679" y="3932602"/>
                  <a:pt x="4576133" y="3923993"/>
                  <a:pt x="4585854" y="3906982"/>
                </a:cubicBezTo>
                <a:cubicBezTo>
                  <a:pt x="4595301" y="3890449"/>
                  <a:pt x="4592208" y="3869065"/>
                  <a:pt x="4599709" y="3851563"/>
                </a:cubicBezTo>
                <a:cubicBezTo>
                  <a:pt x="4606268" y="3836258"/>
                  <a:pt x="4619157" y="3824457"/>
                  <a:pt x="4627418" y="3810000"/>
                </a:cubicBezTo>
                <a:cubicBezTo>
                  <a:pt x="4637665" y="3792068"/>
                  <a:pt x="4645891" y="3773055"/>
                  <a:pt x="4655127" y="3754582"/>
                </a:cubicBezTo>
                <a:cubicBezTo>
                  <a:pt x="4659745" y="3726873"/>
                  <a:pt x="4663472" y="3699000"/>
                  <a:pt x="4668981" y="3671454"/>
                </a:cubicBezTo>
                <a:cubicBezTo>
                  <a:pt x="4672715" y="3652783"/>
                  <a:pt x="4682836" y="3635077"/>
                  <a:pt x="4682836" y="3616036"/>
                </a:cubicBezTo>
                <a:cubicBezTo>
                  <a:pt x="4682836" y="3417401"/>
                  <a:pt x="4676765" y="3218774"/>
                  <a:pt x="4668981" y="3020291"/>
                </a:cubicBezTo>
                <a:cubicBezTo>
                  <a:pt x="4667877" y="2992150"/>
                  <a:pt x="4645658" y="2845364"/>
                  <a:pt x="4641272" y="2812472"/>
                </a:cubicBezTo>
                <a:cubicBezTo>
                  <a:pt x="4633587" y="2754831"/>
                  <a:pt x="4607654" y="2531505"/>
                  <a:pt x="4599709" y="2507672"/>
                </a:cubicBezTo>
                <a:cubicBezTo>
                  <a:pt x="4581800" y="2453947"/>
                  <a:pt x="4568563" y="2417780"/>
                  <a:pt x="4558145" y="2355272"/>
                </a:cubicBezTo>
                <a:cubicBezTo>
                  <a:pt x="4553527" y="2327563"/>
                  <a:pt x="4547775" y="2300019"/>
                  <a:pt x="4544291" y="2272145"/>
                </a:cubicBezTo>
                <a:cubicBezTo>
                  <a:pt x="4538534" y="2226091"/>
                  <a:pt x="4540872" y="2178823"/>
                  <a:pt x="4530436" y="2133600"/>
                </a:cubicBezTo>
                <a:cubicBezTo>
                  <a:pt x="4526692" y="2117375"/>
                  <a:pt x="4510700" y="2106654"/>
                  <a:pt x="4502727" y="2092036"/>
                </a:cubicBezTo>
                <a:cubicBezTo>
                  <a:pt x="4482948" y="2055773"/>
                  <a:pt x="4465782" y="2018145"/>
                  <a:pt x="4447309" y="1981200"/>
                </a:cubicBezTo>
                <a:cubicBezTo>
                  <a:pt x="4393189" y="1872961"/>
                  <a:pt x="4449974" y="1978270"/>
                  <a:pt x="4378036" y="1870363"/>
                </a:cubicBezTo>
                <a:cubicBezTo>
                  <a:pt x="4363099" y="1847957"/>
                  <a:pt x="4353004" y="1822347"/>
                  <a:pt x="4336472" y="1801091"/>
                </a:cubicBezTo>
                <a:cubicBezTo>
                  <a:pt x="4320433" y="1780470"/>
                  <a:pt x="4298056" y="1765507"/>
                  <a:pt x="4281054" y="1745672"/>
                </a:cubicBezTo>
                <a:cubicBezTo>
                  <a:pt x="4270218" y="1733030"/>
                  <a:pt x="4264181" y="1716751"/>
                  <a:pt x="4253345" y="1704109"/>
                </a:cubicBezTo>
                <a:cubicBezTo>
                  <a:pt x="4236343" y="1684274"/>
                  <a:pt x="4213376" y="1669758"/>
                  <a:pt x="4197927" y="1648691"/>
                </a:cubicBezTo>
                <a:cubicBezTo>
                  <a:pt x="4162319" y="1600134"/>
                  <a:pt x="4133506" y="1546942"/>
                  <a:pt x="4100945" y="1496291"/>
                </a:cubicBezTo>
                <a:cubicBezTo>
                  <a:pt x="4091941" y="1482284"/>
                  <a:pt x="4080683" y="1469620"/>
                  <a:pt x="4073236" y="1454727"/>
                </a:cubicBezTo>
                <a:cubicBezTo>
                  <a:pt x="4064000" y="1436254"/>
                  <a:pt x="4053663" y="1418292"/>
                  <a:pt x="4045527" y="1399309"/>
                </a:cubicBezTo>
                <a:cubicBezTo>
                  <a:pt x="4039774" y="1385886"/>
                  <a:pt x="4039773" y="1369896"/>
                  <a:pt x="4031672" y="1357745"/>
                </a:cubicBezTo>
                <a:cubicBezTo>
                  <a:pt x="4020804" y="1341443"/>
                  <a:pt x="4002652" y="1331234"/>
                  <a:pt x="3990109" y="1316182"/>
                </a:cubicBezTo>
                <a:cubicBezTo>
                  <a:pt x="3979449" y="1303390"/>
                  <a:pt x="3973060" y="1287410"/>
                  <a:pt x="3962400" y="1274618"/>
                </a:cubicBezTo>
                <a:cubicBezTo>
                  <a:pt x="3949857" y="1259566"/>
                  <a:pt x="3933379" y="1248106"/>
                  <a:pt x="3920836" y="1233054"/>
                </a:cubicBezTo>
                <a:cubicBezTo>
                  <a:pt x="3881504" y="1185856"/>
                  <a:pt x="3901473" y="1185982"/>
                  <a:pt x="3851563" y="1136072"/>
                </a:cubicBezTo>
                <a:cubicBezTo>
                  <a:pt x="3835235" y="1119744"/>
                  <a:pt x="3814618" y="1108363"/>
                  <a:pt x="3796145" y="1094509"/>
                </a:cubicBezTo>
                <a:cubicBezTo>
                  <a:pt x="3782739" y="1074400"/>
                  <a:pt x="3704841" y="952556"/>
                  <a:pt x="3671454" y="914400"/>
                </a:cubicBezTo>
                <a:cubicBezTo>
                  <a:pt x="3654251" y="894740"/>
                  <a:pt x="3631711" y="879881"/>
                  <a:pt x="3616036" y="858982"/>
                </a:cubicBezTo>
                <a:cubicBezTo>
                  <a:pt x="3466710" y="659880"/>
                  <a:pt x="3599007" y="820652"/>
                  <a:pt x="3519054" y="692727"/>
                </a:cubicBezTo>
                <a:cubicBezTo>
                  <a:pt x="3482899" y="634879"/>
                  <a:pt x="3444739" y="604558"/>
                  <a:pt x="3394363" y="554182"/>
                </a:cubicBezTo>
                <a:cubicBezTo>
                  <a:pt x="3385126" y="544945"/>
                  <a:pt x="3373900" y="537341"/>
                  <a:pt x="3366654" y="526472"/>
                </a:cubicBezTo>
                <a:cubicBezTo>
                  <a:pt x="3357418" y="512618"/>
                  <a:pt x="3350719" y="496683"/>
                  <a:pt x="3338945" y="484909"/>
                </a:cubicBezTo>
                <a:cubicBezTo>
                  <a:pt x="3327171" y="473135"/>
                  <a:pt x="3312686" y="463759"/>
                  <a:pt x="3297381" y="457200"/>
                </a:cubicBezTo>
                <a:cubicBezTo>
                  <a:pt x="3279879" y="449699"/>
                  <a:pt x="3260272" y="448576"/>
                  <a:pt x="3241963" y="443345"/>
                </a:cubicBezTo>
                <a:cubicBezTo>
                  <a:pt x="3227921" y="439333"/>
                  <a:pt x="3213823" y="435244"/>
                  <a:pt x="3200400" y="429491"/>
                </a:cubicBezTo>
                <a:cubicBezTo>
                  <a:pt x="3181417" y="421355"/>
                  <a:pt x="3164157" y="409453"/>
                  <a:pt x="3144981" y="401782"/>
                </a:cubicBezTo>
                <a:cubicBezTo>
                  <a:pt x="3117862" y="390934"/>
                  <a:pt x="3086156" y="390274"/>
                  <a:pt x="3061854" y="374072"/>
                </a:cubicBezTo>
                <a:cubicBezTo>
                  <a:pt x="3020111" y="346243"/>
                  <a:pt x="3014092" y="339748"/>
                  <a:pt x="2964872" y="318654"/>
                </a:cubicBezTo>
                <a:cubicBezTo>
                  <a:pt x="2928664" y="303136"/>
                  <a:pt x="2906942" y="302660"/>
                  <a:pt x="2867891" y="290945"/>
                </a:cubicBezTo>
                <a:cubicBezTo>
                  <a:pt x="2839915" y="282552"/>
                  <a:pt x="2812472" y="272472"/>
                  <a:pt x="2784763" y="263236"/>
                </a:cubicBezTo>
                <a:cubicBezTo>
                  <a:pt x="2770909" y="258618"/>
                  <a:pt x="2757605" y="251783"/>
                  <a:pt x="2743200" y="249382"/>
                </a:cubicBezTo>
                <a:cubicBezTo>
                  <a:pt x="2715491" y="244764"/>
                  <a:pt x="2687618" y="241036"/>
                  <a:pt x="2660072" y="235527"/>
                </a:cubicBezTo>
                <a:cubicBezTo>
                  <a:pt x="2607728" y="225058"/>
                  <a:pt x="2574538" y="211633"/>
                  <a:pt x="2521527" y="193963"/>
                </a:cubicBezTo>
                <a:lnTo>
                  <a:pt x="2438400" y="166254"/>
                </a:lnTo>
                <a:cubicBezTo>
                  <a:pt x="2438395" y="166252"/>
                  <a:pt x="2355276" y="138548"/>
                  <a:pt x="2355272" y="138545"/>
                </a:cubicBezTo>
                <a:cubicBezTo>
                  <a:pt x="2289405" y="94633"/>
                  <a:pt x="2329507" y="116103"/>
                  <a:pt x="2230581" y="83127"/>
                </a:cubicBezTo>
                <a:lnTo>
                  <a:pt x="2064327" y="27709"/>
                </a:lnTo>
                <a:lnTo>
                  <a:pt x="2022763" y="13854"/>
                </a:lnTo>
                <a:lnTo>
                  <a:pt x="1981200" y="0"/>
                </a:lnTo>
                <a:cubicBezTo>
                  <a:pt x="1911927" y="4618"/>
                  <a:pt x="1842383" y="6187"/>
                  <a:pt x="1773381" y="13854"/>
                </a:cubicBezTo>
                <a:cubicBezTo>
                  <a:pt x="1758867" y="15467"/>
                  <a:pt x="1744584" y="20617"/>
                  <a:pt x="1731818" y="27709"/>
                </a:cubicBezTo>
                <a:cubicBezTo>
                  <a:pt x="1702707" y="43882"/>
                  <a:pt x="1676400" y="64654"/>
                  <a:pt x="1648691" y="83127"/>
                </a:cubicBezTo>
                <a:cubicBezTo>
                  <a:pt x="1601692" y="114460"/>
                  <a:pt x="1618901" y="99062"/>
                  <a:pt x="1593272" y="124691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31272" y="4197930"/>
            <a:ext cx="3962682" cy="2498851"/>
          </a:xfrm>
          <a:custGeom>
            <a:avLst/>
            <a:gdLst>
              <a:gd name="connsiteX0" fmla="*/ 2216728 w 3962682"/>
              <a:gd name="connsiteY0" fmla="*/ 69273 h 2498851"/>
              <a:gd name="connsiteX1" fmla="*/ 1870364 w 3962682"/>
              <a:gd name="connsiteY1" fmla="*/ 69273 h 2498851"/>
              <a:gd name="connsiteX2" fmla="*/ 290946 w 3962682"/>
              <a:gd name="connsiteY2" fmla="*/ 346364 h 2498851"/>
              <a:gd name="connsiteX3" fmla="*/ 277091 w 3962682"/>
              <a:gd name="connsiteY3" fmla="*/ 429491 h 2498851"/>
              <a:gd name="connsiteX4" fmla="*/ 69273 w 3962682"/>
              <a:gd name="connsiteY4" fmla="*/ 900546 h 2498851"/>
              <a:gd name="connsiteX5" fmla="*/ 0 w 3962682"/>
              <a:gd name="connsiteY5" fmla="*/ 1246910 h 2498851"/>
              <a:gd name="connsiteX6" fmla="*/ 13855 w 3962682"/>
              <a:gd name="connsiteY6" fmla="*/ 1828800 h 2498851"/>
              <a:gd name="connsiteX7" fmla="*/ 27710 w 3962682"/>
              <a:gd name="connsiteY7" fmla="*/ 1898073 h 2498851"/>
              <a:gd name="connsiteX8" fmla="*/ 41564 w 3962682"/>
              <a:gd name="connsiteY8" fmla="*/ 1981200 h 2498851"/>
              <a:gd name="connsiteX9" fmla="*/ 69273 w 3962682"/>
              <a:gd name="connsiteY9" fmla="*/ 2092037 h 2498851"/>
              <a:gd name="connsiteX10" fmla="*/ 180110 w 3962682"/>
              <a:gd name="connsiteY10" fmla="*/ 2230582 h 2498851"/>
              <a:gd name="connsiteX11" fmla="*/ 221673 w 3962682"/>
              <a:gd name="connsiteY11" fmla="*/ 2258291 h 2498851"/>
              <a:gd name="connsiteX12" fmla="*/ 263237 w 3962682"/>
              <a:gd name="connsiteY12" fmla="*/ 2272146 h 2498851"/>
              <a:gd name="connsiteX13" fmla="*/ 304800 w 3962682"/>
              <a:gd name="connsiteY13" fmla="*/ 2299855 h 2498851"/>
              <a:gd name="connsiteX14" fmla="*/ 471055 w 3962682"/>
              <a:gd name="connsiteY14" fmla="*/ 2341419 h 2498851"/>
              <a:gd name="connsiteX15" fmla="*/ 512619 w 3962682"/>
              <a:gd name="connsiteY15" fmla="*/ 2355273 h 2498851"/>
              <a:gd name="connsiteX16" fmla="*/ 609600 w 3962682"/>
              <a:gd name="connsiteY16" fmla="*/ 2369128 h 2498851"/>
              <a:gd name="connsiteX17" fmla="*/ 692728 w 3962682"/>
              <a:gd name="connsiteY17" fmla="*/ 2382982 h 2498851"/>
              <a:gd name="connsiteX18" fmla="*/ 817419 w 3962682"/>
              <a:gd name="connsiteY18" fmla="*/ 2410691 h 2498851"/>
              <a:gd name="connsiteX19" fmla="*/ 900546 w 3962682"/>
              <a:gd name="connsiteY19" fmla="*/ 2424546 h 2498851"/>
              <a:gd name="connsiteX20" fmla="*/ 955964 w 3962682"/>
              <a:gd name="connsiteY20" fmla="*/ 2438400 h 2498851"/>
              <a:gd name="connsiteX21" fmla="*/ 1177637 w 3962682"/>
              <a:gd name="connsiteY21" fmla="*/ 2466110 h 2498851"/>
              <a:gd name="connsiteX22" fmla="*/ 1233055 w 3962682"/>
              <a:gd name="connsiteY22" fmla="*/ 2479964 h 2498851"/>
              <a:gd name="connsiteX23" fmla="*/ 1911928 w 3962682"/>
              <a:gd name="connsiteY23" fmla="*/ 2479964 h 2498851"/>
              <a:gd name="connsiteX24" fmla="*/ 2008910 w 3962682"/>
              <a:gd name="connsiteY24" fmla="*/ 2466110 h 2498851"/>
              <a:gd name="connsiteX25" fmla="*/ 2230582 w 3962682"/>
              <a:gd name="connsiteY25" fmla="*/ 2438400 h 2498851"/>
              <a:gd name="connsiteX26" fmla="*/ 2272146 w 3962682"/>
              <a:gd name="connsiteY26" fmla="*/ 2424546 h 2498851"/>
              <a:gd name="connsiteX27" fmla="*/ 2382982 w 3962682"/>
              <a:gd name="connsiteY27" fmla="*/ 2396837 h 2498851"/>
              <a:gd name="connsiteX28" fmla="*/ 2535382 w 3962682"/>
              <a:gd name="connsiteY28" fmla="*/ 2341419 h 2498851"/>
              <a:gd name="connsiteX29" fmla="*/ 2660073 w 3962682"/>
              <a:gd name="connsiteY29" fmla="*/ 2313710 h 2498851"/>
              <a:gd name="connsiteX30" fmla="*/ 2743200 w 3962682"/>
              <a:gd name="connsiteY30" fmla="*/ 2299855 h 2498851"/>
              <a:gd name="connsiteX31" fmla="*/ 2881746 w 3962682"/>
              <a:gd name="connsiteY31" fmla="*/ 2272146 h 2498851"/>
              <a:gd name="connsiteX32" fmla="*/ 3117273 w 3962682"/>
              <a:gd name="connsiteY32" fmla="*/ 2244437 h 2498851"/>
              <a:gd name="connsiteX33" fmla="*/ 3657600 w 3962682"/>
              <a:gd name="connsiteY33" fmla="*/ 2230582 h 2498851"/>
              <a:gd name="connsiteX34" fmla="*/ 3810000 w 3962682"/>
              <a:gd name="connsiteY34" fmla="*/ 2175164 h 2498851"/>
              <a:gd name="connsiteX35" fmla="*/ 3879273 w 3962682"/>
              <a:gd name="connsiteY35" fmla="*/ 2105891 h 2498851"/>
              <a:gd name="connsiteX36" fmla="*/ 3920837 w 3962682"/>
              <a:gd name="connsiteY36" fmla="*/ 2008910 h 2498851"/>
              <a:gd name="connsiteX37" fmla="*/ 3948546 w 3962682"/>
              <a:gd name="connsiteY37" fmla="*/ 1939637 h 2498851"/>
              <a:gd name="connsiteX38" fmla="*/ 3962400 w 3962682"/>
              <a:gd name="connsiteY38" fmla="*/ 1842655 h 2498851"/>
              <a:gd name="connsiteX39" fmla="*/ 3934691 w 3962682"/>
              <a:gd name="connsiteY39" fmla="*/ 1357746 h 2498851"/>
              <a:gd name="connsiteX40" fmla="*/ 3906982 w 3962682"/>
              <a:gd name="connsiteY40" fmla="*/ 1246910 h 2498851"/>
              <a:gd name="connsiteX41" fmla="*/ 3865419 w 3962682"/>
              <a:gd name="connsiteY41" fmla="*/ 1094510 h 2498851"/>
              <a:gd name="connsiteX42" fmla="*/ 3837710 w 3962682"/>
              <a:gd name="connsiteY42" fmla="*/ 1052946 h 2498851"/>
              <a:gd name="connsiteX43" fmla="*/ 3768437 w 3962682"/>
              <a:gd name="connsiteY43" fmla="*/ 928255 h 2498851"/>
              <a:gd name="connsiteX44" fmla="*/ 3726873 w 3962682"/>
              <a:gd name="connsiteY44" fmla="*/ 845128 h 2498851"/>
              <a:gd name="connsiteX45" fmla="*/ 3713019 w 3962682"/>
              <a:gd name="connsiteY45" fmla="*/ 803564 h 2498851"/>
              <a:gd name="connsiteX46" fmla="*/ 3657600 w 3962682"/>
              <a:gd name="connsiteY46" fmla="*/ 720437 h 2498851"/>
              <a:gd name="connsiteX47" fmla="*/ 3588328 w 3962682"/>
              <a:gd name="connsiteY47" fmla="*/ 609600 h 2498851"/>
              <a:gd name="connsiteX48" fmla="*/ 3546764 w 3962682"/>
              <a:gd name="connsiteY48" fmla="*/ 568037 h 2498851"/>
              <a:gd name="connsiteX49" fmla="*/ 3505200 w 3962682"/>
              <a:gd name="connsiteY49" fmla="*/ 512619 h 2498851"/>
              <a:gd name="connsiteX50" fmla="*/ 3463637 w 3962682"/>
              <a:gd name="connsiteY50" fmla="*/ 484910 h 2498851"/>
              <a:gd name="connsiteX51" fmla="*/ 3422073 w 3962682"/>
              <a:gd name="connsiteY51" fmla="*/ 443346 h 2498851"/>
              <a:gd name="connsiteX52" fmla="*/ 3338946 w 3962682"/>
              <a:gd name="connsiteY52" fmla="*/ 401782 h 2498851"/>
              <a:gd name="connsiteX53" fmla="*/ 3241964 w 3962682"/>
              <a:gd name="connsiteY53" fmla="*/ 332510 h 2498851"/>
              <a:gd name="connsiteX54" fmla="*/ 3131128 w 3962682"/>
              <a:gd name="connsiteY54" fmla="*/ 249382 h 2498851"/>
              <a:gd name="connsiteX55" fmla="*/ 3075710 w 3962682"/>
              <a:gd name="connsiteY55" fmla="*/ 207819 h 2498851"/>
              <a:gd name="connsiteX56" fmla="*/ 3034146 w 3962682"/>
              <a:gd name="connsiteY56" fmla="*/ 180110 h 2498851"/>
              <a:gd name="connsiteX57" fmla="*/ 2964873 w 3962682"/>
              <a:gd name="connsiteY57" fmla="*/ 138546 h 2498851"/>
              <a:gd name="connsiteX58" fmla="*/ 2881746 w 3962682"/>
              <a:gd name="connsiteY58" fmla="*/ 83128 h 2498851"/>
              <a:gd name="connsiteX59" fmla="*/ 2840182 w 3962682"/>
              <a:gd name="connsiteY59" fmla="*/ 69273 h 2498851"/>
              <a:gd name="connsiteX60" fmla="*/ 2798619 w 3962682"/>
              <a:gd name="connsiteY60" fmla="*/ 41564 h 2498851"/>
              <a:gd name="connsiteX61" fmla="*/ 2729346 w 3962682"/>
              <a:gd name="connsiteY61" fmla="*/ 27710 h 2498851"/>
              <a:gd name="connsiteX62" fmla="*/ 2479964 w 3962682"/>
              <a:gd name="connsiteY62" fmla="*/ 0 h 2498851"/>
              <a:gd name="connsiteX63" fmla="*/ 1967346 w 3962682"/>
              <a:gd name="connsiteY63" fmla="*/ 13855 h 2498851"/>
              <a:gd name="connsiteX64" fmla="*/ 1925782 w 3962682"/>
              <a:gd name="connsiteY64" fmla="*/ 27710 h 2498851"/>
              <a:gd name="connsiteX65" fmla="*/ 1842655 w 3962682"/>
              <a:gd name="connsiteY65" fmla="*/ 83128 h 2498851"/>
              <a:gd name="connsiteX66" fmla="*/ 1814946 w 3962682"/>
              <a:gd name="connsiteY66" fmla="*/ 110837 h 249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62682" h="2498851">
                <a:moveTo>
                  <a:pt x="2216728" y="69273"/>
                </a:moveTo>
                <a:cubicBezTo>
                  <a:pt x="1804588" y="151703"/>
                  <a:pt x="3161351" y="-113777"/>
                  <a:pt x="1870364" y="69273"/>
                </a:cubicBezTo>
                <a:cubicBezTo>
                  <a:pt x="1341144" y="144312"/>
                  <a:pt x="817419" y="254000"/>
                  <a:pt x="290946" y="346364"/>
                </a:cubicBezTo>
                <a:cubicBezTo>
                  <a:pt x="286328" y="374073"/>
                  <a:pt x="286539" y="403036"/>
                  <a:pt x="277091" y="429491"/>
                </a:cubicBezTo>
                <a:cubicBezTo>
                  <a:pt x="172612" y="722032"/>
                  <a:pt x="208589" y="296836"/>
                  <a:pt x="69273" y="900546"/>
                </a:cubicBezTo>
                <a:cubicBezTo>
                  <a:pt x="15077" y="1135399"/>
                  <a:pt x="37840" y="1019879"/>
                  <a:pt x="0" y="1246910"/>
                </a:cubicBezTo>
                <a:cubicBezTo>
                  <a:pt x="4618" y="1440873"/>
                  <a:pt x="5606" y="1634957"/>
                  <a:pt x="13855" y="1828800"/>
                </a:cubicBezTo>
                <a:cubicBezTo>
                  <a:pt x="14856" y="1852327"/>
                  <a:pt x="23498" y="1874905"/>
                  <a:pt x="27710" y="1898073"/>
                </a:cubicBezTo>
                <a:cubicBezTo>
                  <a:pt x="32735" y="1925711"/>
                  <a:pt x="36539" y="1953562"/>
                  <a:pt x="41564" y="1981200"/>
                </a:cubicBezTo>
                <a:cubicBezTo>
                  <a:pt x="46080" y="2006036"/>
                  <a:pt x="55541" y="2064573"/>
                  <a:pt x="69273" y="2092037"/>
                </a:cubicBezTo>
                <a:cubicBezTo>
                  <a:pt x="94841" y="2143172"/>
                  <a:pt x="131568" y="2198220"/>
                  <a:pt x="180110" y="2230582"/>
                </a:cubicBezTo>
                <a:cubicBezTo>
                  <a:pt x="193964" y="2239818"/>
                  <a:pt x="206780" y="2250844"/>
                  <a:pt x="221673" y="2258291"/>
                </a:cubicBezTo>
                <a:cubicBezTo>
                  <a:pt x="234735" y="2264822"/>
                  <a:pt x="250175" y="2265615"/>
                  <a:pt x="263237" y="2272146"/>
                </a:cubicBezTo>
                <a:cubicBezTo>
                  <a:pt x="278130" y="2279593"/>
                  <a:pt x="289004" y="2294590"/>
                  <a:pt x="304800" y="2299855"/>
                </a:cubicBezTo>
                <a:cubicBezTo>
                  <a:pt x="358992" y="2317919"/>
                  <a:pt x="416862" y="2323356"/>
                  <a:pt x="471055" y="2341419"/>
                </a:cubicBezTo>
                <a:cubicBezTo>
                  <a:pt x="484910" y="2346037"/>
                  <a:pt x="498299" y="2352409"/>
                  <a:pt x="512619" y="2355273"/>
                </a:cubicBezTo>
                <a:cubicBezTo>
                  <a:pt x="544640" y="2361677"/>
                  <a:pt x="577324" y="2364163"/>
                  <a:pt x="609600" y="2369128"/>
                </a:cubicBezTo>
                <a:cubicBezTo>
                  <a:pt x="637365" y="2373400"/>
                  <a:pt x="665090" y="2377957"/>
                  <a:pt x="692728" y="2382982"/>
                </a:cubicBezTo>
                <a:cubicBezTo>
                  <a:pt x="958790" y="2431357"/>
                  <a:pt x="595124" y="2366232"/>
                  <a:pt x="817419" y="2410691"/>
                </a:cubicBezTo>
                <a:cubicBezTo>
                  <a:pt x="844965" y="2416200"/>
                  <a:pt x="873000" y="2419037"/>
                  <a:pt x="900546" y="2424546"/>
                </a:cubicBezTo>
                <a:cubicBezTo>
                  <a:pt x="919217" y="2428280"/>
                  <a:pt x="937230" y="2434994"/>
                  <a:pt x="955964" y="2438400"/>
                </a:cubicBezTo>
                <a:cubicBezTo>
                  <a:pt x="1018100" y="2449697"/>
                  <a:pt x="1118132" y="2459498"/>
                  <a:pt x="1177637" y="2466110"/>
                </a:cubicBezTo>
                <a:cubicBezTo>
                  <a:pt x="1196110" y="2470728"/>
                  <a:pt x="1214273" y="2476834"/>
                  <a:pt x="1233055" y="2479964"/>
                </a:cubicBezTo>
                <a:cubicBezTo>
                  <a:pt x="1466679" y="2518901"/>
                  <a:pt x="1638090" y="2486643"/>
                  <a:pt x="1911928" y="2479964"/>
                </a:cubicBezTo>
                <a:cubicBezTo>
                  <a:pt x="1944255" y="2475346"/>
                  <a:pt x="1976478" y="2469926"/>
                  <a:pt x="2008910" y="2466110"/>
                </a:cubicBezTo>
                <a:cubicBezTo>
                  <a:pt x="2090365" y="2456527"/>
                  <a:pt x="2153147" y="2455608"/>
                  <a:pt x="2230582" y="2438400"/>
                </a:cubicBezTo>
                <a:cubicBezTo>
                  <a:pt x="2244838" y="2435232"/>
                  <a:pt x="2257978" y="2428088"/>
                  <a:pt x="2272146" y="2424546"/>
                </a:cubicBezTo>
                <a:cubicBezTo>
                  <a:pt x="2354820" y="2403878"/>
                  <a:pt x="2319649" y="2420587"/>
                  <a:pt x="2382982" y="2396837"/>
                </a:cubicBezTo>
                <a:cubicBezTo>
                  <a:pt x="2438076" y="2376177"/>
                  <a:pt x="2477163" y="2355974"/>
                  <a:pt x="2535382" y="2341419"/>
                </a:cubicBezTo>
                <a:cubicBezTo>
                  <a:pt x="2594693" y="2326591"/>
                  <a:pt x="2595567" y="2325438"/>
                  <a:pt x="2660073" y="2313710"/>
                </a:cubicBezTo>
                <a:cubicBezTo>
                  <a:pt x="2687711" y="2308685"/>
                  <a:pt x="2715654" y="2305364"/>
                  <a:pt x="2743200" y="2299855"/>
                </a:cubicBezTo>
                <a:cubicBezTo>
                  <a:pt x="2869427" y="2274609"/>
                  <a:pt x="2715581" y="2295884"/>
                  <a:pt x="2881746" y="2272146"/>
                </a:cubicBezTo>
                <a:cubicBezTo>
                  <a:pt x="2908412" y="2268337"/>
                  <a:pt x="3096724" y="2245293"/>
                  <a:pt x="3117273" y="2244437"/>
                </a:cubicBezTo>
                <a:cubicBezTo>
                  <a:pt x="3297285" y="2236937"/>
                  <a:pt x="3477491" y="2235200"/>
                  <a:pt x="3657600" y="2230582"/>
                </a:cubicBezTo>
                <a:cubicBezTo>
                  <a:pt x="3728749" y="2212795"/>
                  <a:pt x="3761166" y="2217894"/>
                  <a:pt x="3810000" y="2175164"/>
                </a:cubicBezTo>
                <a:cubicBezTo>
                  <a:pt x="3834576" y="2153660"/>
                  <a:pt x="3879273" y="2105891"/>
                  <a:pt x="3879273" y="2105891"/>
                </a:cubicBezTo>
                <a:cubicBezTo>
                  <a:pt x="3907732" y="2020519"/>
                  <a:pt x="3875181" y="2111637"/>
                  <a:pt x="3920837" y="2008910"/>
                </a:cubicBezTo>
                <a:cubicBezTo>
                  <a:pt x="3930938" y="1986184"/>
                  <a:pt x="3939310" y="1962728"/>
                  <a:pt x="3948546" y="1939637"/>
                </a:cubicBezTo>
                <a:cubicBezTo>
                  <a:pt x="3953164" y="1907310"/>
                  <a:pt x="3962400" y="1875311"/>
                  <a:pt x="3962400" y="1842655"/>
                </a:cubicBezTo>
                <a:cubicBezTo>
                  <a:pt x="3962400" y="1710197"/>
                  <a:pt x="3967470" y="1510714"/>
                  <a:pt x="3934691" y="1357746"/>
                </a:cubicBezTo>
                <a:cubicBezTo>
                  <a:pt x="3926712" y="1320509"/>
                  <a:pt x="3914450" y="1284253"/>
                  <a:pt x="3906982" y="1246910"/>
                </a:cubicBezTo>
                <a:cubicBezTo>
                  <a:pt x="3899546" y="1209731"/>
                  <a:pt x="3885509" y="1124645"/>
                  <a:pt x="3865419" y="1094510"/>
                </a:cubicBezTo>
                <a:cubicBezTo>
                  <a:pt x="3856183" y="1080655"/>
                  <a:pt x="3844473" y="1068162"/>
                  <a:pt x="3837710" y="1052946"/>
                </a:cubicBezTo>
                <a:cubicBezTo>
                  <a:pt x="3783461" y="930888"/>
                  <a:pt x="3844299" y="1004119"/>
                  <a:pt x="3768437" y="928255"/>
                </a:cubicBezTo>
                <a:cubicBezTo>
                  <a:pt x="3733610" y="823775"/>
                  <a:pt x="3780591" y="952566"/>
                  <a:pt x="3726873" y="845128"/>
                </a:cubicBezTo>
                <a:cubicBezTo>
                  <a:pt x="3720342" y="832066"/>
                  <a:pt x="3720111" y="816330"/>
                  <a:pt x="3713019" y="803564"/>
                </a:cubicBezTo>
                <a:cubicBezTo>
                  <a:pt x="3696846" y="774453"/>
                  <a:pt x="3674734" y="748994"/>
                  <a:pt x="3657600" y="720437"/>
                </a:cubicBezTo>
                <a:cubicBezTo>
                  <a:pt x="3651806" y="710781"/>
                  <a:pt x="3603559" y="627877"/>
                  <a:pt x="3588328" y="609600"/>
                </a:cubicBezTo>
                <a:cubicBezTo>
                  <a:pt x="3575785" y="594548"/>
                  <a:pt x="3559515" y="582913"/>
                  <a:pt x="3546764" y="568037"/>
                </a:cubicBezTo>
                <a:cubicBezTo>
                  <a:pt x="3531736" y="550505"/>
                  <a:pt x="3521528" y="528947"/>
                  <a:pt x="3505200" y="512619"/>
                </a:cubicBezTo>
                <a:cubicBezTo>
                  <a:pt x="3493426" y="500845"/>
                  <a:pt x="3476429" y="495570"/>
                  <a:pt x="3463637" y="484910"/>
                </a:cubicBezTo>
                <a:cubicBezTo>
                  <a:pt x="3448585" y="472367"/>
                  <a:pt x="3438376" y="454215"/>
                  <a:pt x="3422073" y="443346"/>
                </a:cubicBezTo>
                <a:cubicBezTo>
                  <a:pt x="3297092" y="360024"/>
                  <a:pt x="3469762" y="510793"/>
                  <a:pt x="3338946" y="401782"/>
                </a:cubicBezTo>
                <a:cubicBezTo>
                  <a:pt x="3254694" y="331573"/>
                  <a:pt x="3344510" y="383783"/>
                  <a:pt x="3241964" y="332510"/>
                </a:cubicBezTo>
                <a:cubicBezTo>
                  <a:pt x="3162365" y="252911"/>
                  <a:pt x="3203671" y="273564"/>
                  <a:pt x="3131128" y="249382"/>
                </a:cubicBezTo>
                <a:cubicBezTo>
                  <a:pt x="3112655" y="235528"/>
                  <a:pt x="3094500" y="221240"/>
                  <a:pt x="3075710" y="207819"/>
                </a:cubicBezTo>
                <a:cubicBezTo>
                  <a:pt x="3062160" y="198141"/>
                  <a:pt x="3047148" y="190512"/>
                  <a:pt x="3034146" y="180110"/>
                </a:cubicBezTo>
                <a:cubicBezTo>
                  <a:pt x="2979808" y="136639"/>
                  <a:pt x="3037055" y="162606"/>
                  <a:pt x="2964873" y="138546"/>
                </a:cubicBezTo>
                <a:cubicBezTo>
                  <a:pt x="2937164" y="120073"/>
                  <a:pt x="2913339" y="93659"/>
                  <a:pt x="2881746" y="83128"/>
                </a:cubicBezTo>
                <a:cubicBezTo>
                  <a:pt x="2867891" y="78510"/>
                  <a:pt x="2853244" y="75804"/>
                  <a:pt x="2840182" y="69273"/>
                </a:cubicBezTo>
                <a:cubicBezTo>
                  <a:pt x="2825289" y="61826"/>
                  <a:pt x="2814210" y="47410"/>
                  <a:pt x="2798619" y="41564"/>
                </a:cubicBezTo>
                <a:cubicBezTo>
                  <a:pt x="2776570" y="33296"/>
                  <a:pt x="2752334" y="32818"/>
                  <a:pt x="2729346" y="27710"/>
                </a:cubicBezTo>
                <a:cubicBezTo>
                  <a:pt x="2589243" y="-3424"/>
                  <a:pt x="2767134" y="20513"/>
                  <a:pt x="2479964" y="0"/>
                </a:cubicBezTo>
                <a:cubicBezTo>
                  <a:pt x="2309091" y="4618"/>
                  <a:pt x="2138068" y="5319"/>
                  <a:pt x="1967346" y="13855"/>
                </a:cubicBezTo>
                <a:cubicBezTo>
                  <a:pt x="1952760" y="14584"/>
                  <a:pt x="1938548" y="20618"/>
                  <a:pt x="1925782" y="27710"/>
                </a:cubicBezTo>
                <a:cubicBezTo>
                  <a:pt x="1896671" y="43883"/>
                  <a:pt x="1866203" y="59580"/>
                  <a:pt x="1842655" y="83128"/>
                </a:cubicBezTo>
                <a:lnTo>
                  <a:pt x="1814946" y="110837"/>
                </a:ln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696789" y="5070772"/>
            <a:ext cx="2525881" cy="1427019"/>
          </a:xfrm>
          <a:custGeom>
            <a:avLst/>
            <a:gdLst>
              <a:gd name="connsiteX0" fmla="*/ 1859533 w 2525881"/>
              <a:gd name="connsiteY0" fmla="*/ 83128 h 1427019"/>
              <a:gd name="connsiteX1" fmla="*/ 1804115 w 2525881"/>
              <a:gd name="connsiteY1" fmla="*/ 96982 h 1427019"/>
              <a:gd name="connsiteX2" fmla="*/ 1762551 w 2525881"/>
              <a:gd name="connsiteY2" fmla="*/ 69273 h 1427019"/>
              <a:gd name="connsiteX3" fmla="*/ 1720987 w 2525881"/>
              <a:gd name="connsiteY3" fmla="*/ 55419 h 1427019"/>
              <a:gd name="connsiteX4" fmla="*/ 293969 w 2525881"/>
              <a:gd name="connsiteY4" fmla="*/ 96982 h 1427019"/>
              <a:gd name="connsiteX5" fmla="*/ 113860 w 2525881"/>
              <a:gd name="connsiteY5" fmla="*/ 318655 h 1427019"/>
              <a:gd name="connsiteX6" fmla="*/ 86151 w 2525881"/>
              <a:gd name="connsiteY6" fmla="*/ 387928 h 1427019"/>
              <a:gd name="connsiteX7" fmla="*/ 30733 w 2525881"/>
              <a:gd name="connsiteY7" fmla="*/ 512619 h 1427019"/>
              <a:gd name="connsiteX8" fmla="*/ 30733 w 2525881"/>
              <a:gd name="connsiteY8" fmla="*/ 997528 h 1427019"/>
              <a:gd name="connsiteX9" fmla="*/ 293969 w 2525881"/>
              <a:gd name="connsiteY9" fmla="*/ 1274619 h 1427019"/>
              <a:gd name="connsiteX10" fmla="*/ 460224 w 2525881"/>
              <a:gd name="connsiteY10" fmla="*/ 1371600 h 1427019"/>
              <a:gd name="connsiteX11" fmla="*/ 501787 w 2525881"/>
              <a:gd name="connsiteY11" fmla="*/ 1399310 h 1427019"/>
              <a:gd name="connsiteX12" fmla="*/ 584915 w 2525881"/>
              <a:gd name="connsiteY12" fmla="*/ 1427019 h 1427019"/>
              <a:gd name="connsiteX13" fmla="*/ 1069824 w 2525881"/>
              <a:gd name="connsiteY13" fmla="*/ 1413164 h 1427019"/>
              <a:gd name="connsiteX14" fmla="*/ 1346915 w 2525881"/>
              <a:gd name="connsiteY14" fmla="*/ 1399310 h 1427019"/>
              <a:gd name="connsiteX15" fmla="*/ 1471606 w 2525881"/>
              <a:gd name="connsiteY15" fmla="*/ 1385455 h 1427019"/>
              <a:gd name="connsiteX16" fmla="*/ 1762551 w 2525881"/>
              <a:gd name="connsiteY16" fmla="*/ 1371600 h 1427019"/>
              <a:gd name="connsiteX17" fmla="*/ 1956515 w 2525881"/>
              <a:gd name="connsiteY17" fmla="*/ 1357746 h 1427019"/>
              <a:gd name="connsiteX18" fmla="*/ 2150478 w 2525881"/>
              <a:gd name="connsiteY18" fmla="*/ 1330037 h 1427019"/>
              <a:gd name="connsiteX19" fmla="*/ 2261315 w 2525881"/>
              <a:gd name="connsiteY19" fmla="*/ 1302328 h 1427019"/>
              <a:gd name="connsiteX20" fmla="*/ 2330587 w 2525881"/>
              <a:gd name="connsiteY20" fmla="*/ 1260764 h 1427019"/>
              <a:gd name="connsiteX21" fmla="*/ 2413715 w 2525881"/>
              <a:gd name="connsiteY21" fmla="*/ 1205346 h 1427019"/>
              <a:gd name="connsiteX22" fmla="*/ 2469133 w 2525881"/>
              <a:gd name="connsiteY22" fmla="*/ 1108364 h 1427019"/>
              <a:gd name="connsiteX23" fmla="*/ 2510697 w 2525881"/>
              <a:gd name="connsiteY23" fmla="*/ 997528 h 1427019"/>
              <a:gd name="connsiteX24" fmla="*/ 2524551 w 2525881"/>
              <a:gd name="connsiteY24" fmla="*/ 928255 h 1427019"/>
              <a:gd name="connsiteX25" fmla="*/ 2496842 w 2525881"/>
              <a:gd name="connsiteY25" fmla="*/ 540328 h 1427019"/>
              <a:gd name="connsiteX26" fmla="*/ 2455278 w 2525881"/>
              <a:gd name="connsiteY26" fmla="*/ 443346 h 1427019"/>
              <a:gd name="connsiteX27" fmla="*/ 2413715 w 2525881"/>
              <a:gd name="connsiteY27" fmla="*/ 360219 h 1427019"/>
              <a:gd name="connsiteX28" fmla="*/ 2330587 w 2525881"/>
              <a:gd name="connsiteY28" fmla="*/ 249382 h 1427019"/>
              <a:gd name="connsiteX29" fmla="*/ 2192042 w 2525881"/>
              <a:gd name="connsiteY29" fmla="*/ 152400 h 1427019"/>
              <a:gd name="connsiteX30" fmla="*/ 2136624 w 2525881"/>
              <a:gd name="connsiteY30" fmla="*/ 124691 h 1427019"/>
              <a:gd name="connsiteX31" fmla="*/ 2095060 w 2525881"/>
              <a:gd name="connsiteY31" fmla="*/ 96982 h 1427019"/>
              <a:gd name="connsiteX32" fmla="*/ 1956515 w 2525881"/>
              <a:gd name="connsiteY32" fmla="*/ 41564 h 1427019"/>
              <a:gd name="connsiteX33" fmla="*/ 1887242 w 2525881"/>
              <a:gd name="connsiteY33" fmla="*/ 27710 h 1427019"/>
              <a:gd name="connsiteX34" fmla="*/ 1804115 w 2525881"/>
              <a:gd name="connsiteY34" fmla="*/ 0 h 1427019"/>
              <a:gd name="connsiteX35" fmla="*/ 1485460 w 2525881"/>
              <a:gd name="connsiteY35" fmla="*/ 13855 h 1427019"/>
              <a:gd name="connsiteX36" fmla="*/ 1443897 w 2525881"/>
              <a:gd name="connsiteY36" fmla="*/ 27710 h 1427019"/>
              <a:gd name="connsiteX37" fmla="*/ 1430042 w 2525881"/>
              <a:gd name="connsiteY37" fmla="*/ 55419 h 142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25881" h="1427019">
                <a:moveTo>
                  <a:pt x="1859533" y="83128"/>
                </a:moveTo>
                <a:cubicBezTo>
                  <a:pt x="1841060" y="87746"/>
                  <a:pt x="1822965" y="99675"/>
                  <a:pt x="1804115" y="96982"/>
                </a:cubicBezTo>
                <a:cubicBezTo>
                  <a:pt x="1787631" y="94627"/>
                  <a:pt x="1777444" y="76719"/>
                  <a:pt x="1762551" y="69273"/>
                </a:cubicBezTo>
                <a:cubicBezTo>
                  <a:pt x="1749489" y="62742"/>
                  <a:pt x="1734842" y="60037"/>
                  <a:pt x="1720987" y="55419"/>
                </a:cubicBezTo>
                <a:lnTo>
                  <a:pt x="293969" y="96982"/>
                </a:lnTo>
                <a:cubicBezTo>
                  <a:pt x="154337" y="116409"/>
                  <a:pt x="147023" y="230219"/>
                  <a:pt x="113860" y="318655"/>
                </a:cubicBezTo>
                <a:cubicBezTo>
                  <a:pt x="105128" y="341941"/>
                  <a:pt x="95948" y="365069"/>
                  <a:pt x="86151" y="387928"/>
                </a:cubicBezTo>
                <a:cubicBezTo>
                  <a:pt x="68234" y="429734"/>
                  <a:pt x="49206" y="471055"/>
                  <a:pt x="30733" y="512619"/>
                </a:cubicBezTo>
                <a:cubicBezTo>
                  <a:pt x="17272" y="627039"/>
                  <a:pt x="-31120" y="885603"/>
                  <a:pt x="30733" y="997528"/>
                </a:cubicBezTo>
                <a:cubicBezTo>
                  <a:pt x="92354" y="1109032"/>
                  <a:pt x="202201" y="1186250"/>
                  <a:pt x="293969" y="1274619"/>
                </a:cubicBezTo>
                <a:cubicBezTo>
                  <a:pt x="382381" y="1359757"/>
                  <a:pt x="375529" y="1350427"/>
                  <a:pt x="460224" y="1371600"/>
                </a:cubicBezTo>
                <a:cubicBezTo>
                  <a:pt x="474078" y="1380837"/>
                  <a:pt x="486571" y="1392547"/>
                  <a:pt x="501787" y="1399310"/>
                </a:cubicBezTo>
                <a:cubicBezTo>
                  <a:pt x="528478" y="1411173"/>
                  <a:pt x="584915" y="1427019"/>
                  <a:pt x="584915" y="1427019"/>
                </a:cubicBezTo>
                <a:lnTo>
                  <a:pt x="1069824" y="1413164"/>
                </a:lnTo>
                <a:cubicBezTo>
                  <a:pt x="1162242" y="1409803"/>
                  <a:pt x="1254655" y="1405673"/>
                  <a:pt x="1346915" y="1399310"/>
                </a:cubicBezTo>
                <a:cubicBezTo>
                  <a:pt x="1388635" y="1396433"/>
                  <a:pt x="1429879" y="1388237"/>
                  <a:pt x="1471606" y="1385455"/>
                </a:cubicBezTo>
                <a:cubicBezTo>
                  <a:pt x="1568483" y="1378996"/>
                  <a:pt x="1665618" y="1377139"/>
                  <a:pt x="1762551" y="1371600"/>
                </a:cubicBezTo>
                <a:cubicBezTo>
                  <a:pt x="1827265" y="1367902"/>
                  <a:pt x="1891860" y="1362364"/>
                  <a:pt x="1956515" y="1357746"/>
                </a:cubicBezTo>
                <a:cubicBezTo>
                  <a:pt x="2021169" y="1348510"/>
                  <a:pt x="2087117" y="1345877"/>
                  <a:pt x="2150478" y="1330037"/>
                </a:cubicBezTo>
                <a:lnTo>
                  <a:pt x="2261315" y="1302328"/>
                </a:lnTo>
                <a:cubicBezTo>
                  <a:pt x="2284406" y="1288473"/>
                  <a:pt x="2307869" y="1275221"/>
                  <a:pt x="2330587" y="1260764"/>
                </a:cubicBezTo>
                <a:cubicBezTo>
                  <a:pt x="2358683" y="1242885"/>
                  <a:pt x="2413715" y="1205346"/>
                  <a:pt x="2413715" y="1205346"/>
                </a:cubicBezTo>
                <a:cubicBezTo>
                  <a:pt x="2436683" y="1170893"/>
                  <a:pt x="2454067" y="1148540"/>
                  <a:pt x="2469133" y="1108364"/>
                </a:cubicBezTo>
                <a:cubicBezTo>
                  <a:pt x="2525719" y="957466"/>
                  <a:pt x="2433554" y="1151808"/>
                  <a:pt x="2510697" y="997528"/>
                </a:cubicBezTo>
                <a:cubicBezTo>
                  <a:pt x="2515315" y="974437"/>
                  <a:pt x="2524551" y="951803"/>
                  <a:pt x="2524551" y="928255"/>
                </a:cubicBezTo>
                <a:cubicBezTo>
                  <a:pt x="2524551" y="746709"/>
                  <a:pt x="2535089" y="674188"/>
                  <a:pt x="2496842" y="540328"/>
                </a:cubicBezTo>
                <a:cubicBezTo>
                  <a:pt x="2478274" y="475341"/>
                  <a:pt x="2486947" y="517242"/>
                  <a:pt x="2455278" y="443346"/>
                </a:cubicBezTo>
                <a:cubicBezTo>
                  <a:pt x="2426953" y="377254"/>
                  <a:pt x="2460021" y="423889"/>
                  <a:pt x="2413715" y="360219"/>
                </a:cubicBezTo>
                <a:cubicBezTo>
                  <a:pt x="2386552" y="322870"/>
                  <a:pt x="2367533" y="277091"/>
                  <a:pt x="2330587" y="249382"/>
                </a:cubicBezTo>
                <a:cubicBezTo>
                  <a:pt x="2295838" y="223321"/>
                  <a:pt x="2226148" y="169453"/>
                  <a:pt x="2192042" y="152400"/>
                </a:cubicBezTo>
                <a:cubicBezTo>
                  <a:pt x="2173569" y="143164"/>
                  <a:pt x="2154556" y="134938"/>
                  <a:pt x="2136624" y="124691"/>
                </a:cubicBezTo>
                <a:cubicBezTo>
                  <a:pt x="2122167" y="116430"/>
                  <a:pt x="2109517" y="105243"/>
                  <a:pt x="2095060" y="96982"/>
                </a:cubicBezTo>
                <a:cubicBezTo>
                  <a:pt x="2055273" y="74247"/>
                  <a:pt x="2000184" y="50297"/>
                  <a:pt x="1956515" y="41564"/>
                </a:cubicBezTo>
                <a:cubicBezTo>
                  <a:pt x="1933424" y="36946"/>
                  <a:pt x="1909960" y="33906"/>
                  <a:pt x="1887242" y="27710"/>
                </a:cubicBezTo>
                <a:cubicBezTo>
                  <a:pt x="1859063" y="20025"/>
                  <a:pt x="1804115" y="0"/>
                  <a:pt x="1804115" y="0"/>
                </a:cubicBezTo>
                <a:cubicBezTo>
                  <a:pt x="1697897" y="4618"/>
                  <a:pt x="1591466" y="5700"/>
                  <a:pt x="1485460" y="13855"/>
                </a:cubicBezTo>
                <a:cubicBezTo>
                  <a:pt x="1470899" y="14975"/>
                  <a:pt x="1455580" y="18948"/>
                  <a:pt x="1443897" y="27710"/>
                </a:cubicBezTo>
                <a:cubicBezTo>
                  <a:pt x="1435636" y="33906"/>
                  <a:pt x="1434660" y="46183"/>
                  <a:pt x="1430042" y="55419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403787" y="4693068"/>
            <a:ext cx="2086361" cy="1430644"/>
          </a:xfrm>
          <a:custGeom>
            <a:avLst/>
            <a:gdLst>
              <a:gd name="connsiteX0" fmla="*/ 1721413 w 2086361"/>
              <a:gd name="connsiteY0" fmla="*/ 169881 h 1430644"/>
              <a:gd name="connsiteX1" fmla="*/ 1361195 w 2086361"/>
              <a:gd name="connsiteY1" fmla="*/ 169881 h 1430644"/>
              <a:gd name="connsiteX2" fmla="*/ 1319631 w 2086361"/>
              <a:gd name="connsiteY2" fmla="*/ 156026 h 1430644"/>
              <a:gd name="connsiteX3" fmla="*/ 1222649 w 2086361"/>
              <a:gd name="connsiteY3" fmla="*/ 142172 h 1430644"/>
              <a:gd name="connsiteX4" fmla="*/ 45013 w 2086361"/>
              <a:gd name="connsiteY4" fmla="*/ 391553 h 1430644"/>
              <a:gd name="connsiteX5" fmla="*/ 31158 w 2086361"/>
              <a:gd name="connsiteY5" fmla="*/ 446972 h 1430644"/>
              <a:gd name="connsiteX6" fmla="*/ 17304 w 2086361"/>
              <a:gd name="connsiteY6" fmla="*/ 488535 h 1430644"/>
              <a:gd name="connsiteX7" fmla="*/ 17304 w 2086361"/>
              <a:gd name="connsiteY7" fmla="*/ 918026 h 1430644"/>
              <a:gd name="connsiteX8" fmla="*/ 349813 w 2086361"/>
              <a:gd name="connsiteY8" fmla="*/ 1264390 h 1430644"/>
              <a:gd name="connsiteX9" fmla="*/ 432940 w 2086361"/>
              <a:gd name="connsiteY9" fmla="*/ 1319808 h 1430644"/>
              <a:gd name="connsiteX10" fmla="*/ 474504 w 2086361"/>
              <a:gd name="connsiteY10" fmla="*/ 1333662 h 1430644"/>
              <a:gd name="connsiteX11" fmla="*/ 543776 w 2086361"/>
              <a:gd name="connsiteY11" fmla="*/ 1361372 h 1430644"/>
              <a:gd name="connsiteX12" fmla="*/ 613049 w 2086361"/>
              <a:gd name="connsiteY12" fmla="*/ 1402935 h 1430644"/>
              <a:gd name="connsiteX13" fmla="*/ 682322 w 2086361"/>
              <a:gd name="connsiteY13" fmla="*/ 1416790 h 1430644"/>
              <a:gd name="connsiteX14" fmla="*/ 737740 w 2086361"/>
              <a:gd name="connsiteY14" fmla="*/ 1430644 h 1430644"/>
              <a:gd name="connsiteX15" fmla="*/ 1056395 w 2086361"/>
              <a:gd name="connsiteY15" fmla="*/ 1416790 h 1430644"/>
              <a:gd name="connsiteX16" fmla="*/ 1222649 w 2086361"/>
              <a:gd name="connsiteY16" fmla="*/ 1389081 h 1430644"/>
              <a:gd name="connsiteX17" fmla="*/ 1264213 w 2086361"/>
              <a:gd name="connsiteY17" fmla="*/ 1375226 h 1430644"/>
              <a:gd name="connsiteX18" fmla="*/ 1347340 w 2086361"/>
              <a:gd name="connsiteY18" fmla="*/ 1361372 h 1430644"/>
              <a:gd name="connsiteX19" fmla="*/ 1388904 w 2086361"/>
              <a:gd name="connsiteY19" fmla="*/ 1347517 h 1430644"/>
              <a:gd name="connsiteX20" fmla="*/ 1541304 w 2086361"/>
              <a:gd name="connsiteY20" fmla="*/ 1305953 h 1430644"/>
              <a:gd name="connsiteX21" fmla="*/ 1624431 w 2086361"/>
              <a:gd name="connsiteY21" fmla="*/ 1264390 h 1430644"/>
              <a:gd name="connsiteX22" fmla="*/ 1721413 w 2086361"/>
              <a:gd name="connsiteY22" fmla="*/ 1195117 h 1430644"/>
              <a:gd name="connsiteX23" fmla="*/ 1762976 w 2086361"/>
              <a:gd name="connsiteY23" fmla="*/ 1167408 h 1430644"/>
              <a:gd name="connsiteX24" fmla="*/ 1804540 w 2086361"/>
              <a:gd name="connsiteY24" fmla="*/ 1125844 h 1430644"/>
              <a:gd name="connsiteX25" fmla="*/ 1846104 w 2086361"/>
              <a:gd name="connsiteY25" fmla="*/ 1098135 h 1430644"/>
              <a:gd name="connsiteX26" fmla="*/ 1929231 w 2086361"/>
              <a:gd name="connsiteY26" fmla="*/ 1001153 h 1430644"/>
              <a:gd name="connsiteX27" fmla="*/ 1956940 w 2086361"/>
              <a:gd name="connsiteY27" fmla="*/ 959590 h 1430644"/>
              <a:gd name="connsiteX28" fmla="*/ 1984649 w 2086361"/>
              <a:gd name="connsiteY28" fmla="*/ 904172 h 1430644"/>
              <a:gd name="connsiteX29" fmla="*/ 2012358 w 2086361"/>
              <a:gd name="connsiteY29" fmla="*/ 862608 h 1430644"/>
              <a:gd name="connsiteX30" fmla="*/ 2040067 w 2086361"/>
              <a:gd name="connsiteY30" fmla="*/ 765626 h 1430644"/>
              <a:gd name="connsiteX31" fmla="*/ 2067776 w 2086361"/>
              <a:gd name="connsiteY31" fmla="*/ 710208 h 1430644"/>
              <a:gd name="connsiteX32" fmla="*/ 2067776 w 2086361"/>
              <a:gd name="connsiteY32" fmla="*/ 349990 h 1430644"/>
              <a:gd name="connsiteX33" fmla="*/ 2012358 w 2086361"/>
              <a:gd name="connsiteY33" fmla="*/ 266862 h 1430644"/>
              <a:gd name="connsiteX34" fmla="*/ 1984649 w 2086361"/>
              <a:gd name="connsiteY34" fmla="*/ 225299 h 1430644"/>
              <a:gd name="connsiteX35" fmla="*/ 1943085 w 2086361"/>
              <a:gd name="connsiteY35" fmla="*/ 169881 h 1430644"/>
              <a:gd name="connsiteX36" fmla="*/ 1859958 w 2086361"/>
              <a:gd name="connsiteY36" fmla="*/ 100608 h 1430644"/>
              <a:gd name="connsiteX37" fmla="*/ 1776831 w 2086361"/>
              <a:gd name="connsiteY37" fmla="*/ 45190 h 1430644"/>
              <a:gd name="connsiteX38" fmla="*/ 1735267 w 2086361"/>
              <a:gd name="connsiteY38" fmla="*/ 17481 h 1430644"/>
              <a:gd name="connsiteX39" fmla="*/ 1499740 w 2086361"/>
              <a:gd name="connsiteY39" fmla="*/ 17481 h 1430644"/>
              <a:gd name="connsiteX40" fmla="*/ 1416613 w 2086361"/>
              <a:gd name="connsiteY40" fmla="*/ 45190 h 1430644"/>
              <a:gd name="connsiteX41" fmla="*/ 1375049 w 2086361"/>
              <a:gd name="connsiteY41" fmla="*/ 59044 h 1430644"/>
              <a:gd name="connsiteX42" fmla="*/ 1319631 w 2086361"/>
              <a:gd name="connsiteY42" fmla="*/ 86753 h 1430644"/>
              <a:gd name="connsiteX43" fmla="*/ 1278067 w 2086361"/>
              <a:gd name="connsiteY43" fmla="*/ 100608 h 1430644"/>
              <a:gd name="connsiteX44" fmla="*/ 1236504 w 2086361"/>
              <a:gd name="connsiteY44" fmla="*/ 128317 h 1430644"/>
              <a:gd name="connsiteX45" fmla="*/ 1194940 w 2086361"/>
              <a:gd name="connsiteY45" fmla="*/ 142172 h 1430644"/>
              <a:gd name="connsiteX46" fmla="*/ 1139522 w 2086361"/>
              <a:gd name="connsiteY46" fmla="*/ 183735 h 143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86361" h="1430644">
                <a:moveTo>
                  <a:pt x="1721413" y="169881"/>
                </a:moveTo>
                <a:cubicBezTo>
                  <a:pt x="1573673" y="206815"/>
                  <a:pt x="1651115" y="193075"/>
                  <a:pt x="1361195" y="169881"/>
                </a:cubicBezTo>
                <a:cubicBezTo>
                  <a:pt x="1346637" y="168716"/>
                  <a:pt x="1333952" y="158890"/>
                  <a:pt x="1319631" y="156026"/>
                </a:cubicBezTo>
                <a:cubicBezTo>
                  <a:pt x="1287610" y="149622"/>
                  <a:pt x="1254976" y="146790"/>
                  <a:pt x="1222649" y="142172"/>
                </a:cubicBezTo>
                <a:cubicBezTo>
                  <a:pt x="214614" y="241731"/>
                  <a:pt x="218375" y="-93860"/>
                  <a:pt x="45013" y="391553"/>
                </a:cubicBezTo>
                <a:cubicBezTo>
                  <a:pt x="38609" y="409485"/>
                  <a:pt x="36389" y="428663"/>
                  <a:pt x="31158" y="446972"/>
                </a:cubicBezTo>
                <a:cubicBezTo>
                  <a:pt x="27146" y="461014"/>
                  <a:pt x="21922" y="474681"/>
                  <a:pt x="17304" y="488535"/>
                </a:cubicBezTo>
                <a:cubicBezTo>
                  <a:pt x="2723" y="648921"/>
                  <a:pt x="-12962" y="742484"/>
                  <a:pt x="17304" y="918026"/>
                </a:cubicBezTo>
                <a:cubicBezTo>
                  <a:pt x="47021" y="1090384"/>
                  <a:pt x="228971" y="1171434"/>
                  <a:pt x="349813" y="1264390"/>
                </a:cubicBezTo>
                <a:cubicBezTo>
                  <a:pt x="376209" y="1284695"/>
                  <a:pt x="403829" y="1303635"/>
                  <a:pt x="432940" y="1319808"/>
                </a:cubicBezTo>
                <a:cubicBezTo>
                  <a:pt x="445706" y="1326900"/>
                  <a:pt x="460830" y="1328534"/>
                  <a:pt x="474504" y="1333662"/>
                </a:cubicBezTo>
                <a:cubicBezTo>
                  <a:pt x="497790" y="1342394"/>
                  <a:pt x="521532" y="1350250"/>
                  <a:pt x="543776" y="1361372"/>
                </a:cubicBezTo>
                <a:cubicBezTo>
                  <a:pt x="567861" y="1373415"/>
                  <a:pt x="588047" y="1392934"/>
                  <a:pt x="613049" y="1402935"/>
                </a:cubicBezTo>
                <a:cubicBezTo>
                  <a:pt x="634913" y="1411681"/>
                  <a:pt x="659334" y="1411682"/>
                  <a:pt x="682322" y="1416790"/>
                </a:cubicBezTo>
                <a:cubicBezTo>
                  <a:pt x="700910" y="1420921"/>
                  <a:pt x="719267" y="1426026"/>
                  <a:pt x="737740" y="1430644"/>
                </a:cubicBezTo>
                <a:cubicBezTo>
                  <a:pt x="843958" y="1426026"/>
                  <a:pt x="950312" y="1423862"/>
                  <a:pt x="1056395" y="1416790"/>
                </a:cubicBezTo>
                <a:cubicBezTo>
                  <a:pt x="1088376" y="1414658"/>
                  <a:pt x="1185038" y="1398484"/>
                  <a:pt x="1222649" y="1389081"/>
                </a:cubicBezTo>
                <a:cubicBezTo>
                  <a:pt x="1236817" y="1385539"/>
                  <a:pt x="1249957" y="1378394"/>
                  <a:pt x="1264213" y="1375226"/>
                </a:cubicBezTo>
                <a:cubicBezTo>
                  <a:pt x="1291635" y="1369132"/>
                  <a:pt x="1319631" y="1365990"/>
                  <a:pt x="1347340" y="1361372"/>
                </a:cubicBezTo>
                <a:cubicBezTo>
                  <a:pt x="1361195" y="1356754"/>
                  <a:pt x="1374736" y="1351059"/>
                  <a:pt x="1388904" y="1347517"/>
                </a:cubicBezTo>
                <a:cubicBezTo>
                  <a:pt x="1473676" y="1326323"/>
                  <a:pt x="1452136" y="1343106"/>
                  <a:pt x="1541304" y="1305953"/>
                </a:cubicBezTo>
                <a:cubicBezTo>
                  <a:pt x="1569901" y="1294038"/>
                  <a:pt x="1597350" y="1279435"/>
                  <a:pt x="1624431" y="1264390"/>
                </a:cubicBezTo>
                <a:cubicBezTo>
                  <a:pt x="1653821" y="1248063"/>
                  <a:pt x="1696200" y="1213126"/>
                  <a:pt x="1721413" y="1195117"/>
                </a:cubicBezTo>
                <a:cubicBezTo>
                  <a:pt x="1734962" y="1185439"/>
                  <a:pt x="1750184" y="1178068"/>
                  <a:pt x="1762976" y="1167408"/>
                </a:cubicBezTo>
                <a:cubicBezTo>
                  <a:pt x="1778028" y="1154865"/>
                  <a:pt x="1789488" y="1138387"/>
                  <a:pt x="1804540" y="1125844"/>
                </a:cubicBezTo>
                <a:cubicBezTo>
                  <a:pt x="1817332" y="1115184"/>
                  <a:pt x="1833312" y="1108795"/>
                  <a:pt x="1846104" y="1098135"/>
                </a:cubicBezTo>
                <a:cubicBezTo>
                  <a:pt x="1881646" y="1068517"/>
                  <a:pt x="1902250" y="1038926"/>
                  <a:pt x="1929231" y="1001153"/>
                </a:cubicBezTo>
                <a:cubicBezTo>
                  <a:pt x="1938909" y="987604"/>
                  <a:pt x="1948679" y="974047"/>
                  <a:pt x="1956940" y="959590"/>
                </a:cubicBezTo>
                <a:cubicBezTo>
                  <a:pt x="1967187" y="941658"/>
                  <a:pt x="1974402" y="922104"/>
                  <a:pt x="1984649" y="904172"/>
                </a:cubicBezTo>
                <a:cubicBezTo>
                  <a:pt x="1992910" y="889715"/>
                  <a:pt x="2004911" y="877501"/>
                  <a:pt x="2012358" y="862608"/>
                </a:cubicBezTo>
                <a:cubicBezTo>
                  <a:pt x="2029109" y="829106"/>
                  <a:pt x="2026746" y="801148"/>
                  <a:pt x="2040067" y="765626"/>
                </a:cubicBezTo>
                <a:cubicBezTo>
                  <a:pt x="2047319" y="746288"/>
                  <a:pt x="2058540" y="728681"/>
                  <a:pt x="2067776" y="710208"/>
                </a:cubicBezTo>
                <a:cubicBezTo>
                  <a:pt x="2094584" y="549366"/>
                  <a:pt x="2090444" y="610676"/>
                  <a:pt x="2067776" y="349990"/>
                </a:cubicBezTo>
                <a:cubicBezTo>
                  <a:pt x="2063521" y="301056"/>
                  <a:pt x="2043058" y="303701"/>
                  <a:pt x="2012358" y="266862"/>
                </a:cubicBezTo>
                <a:cubicBezTo>
                  <a:pt x="2001698" y="254070"/>
                  <a:pt x="1994327" y="238848"/>
                  <a:pt x="1984649" y="225299"/>
                </a:cubicBezTo>
                <a:cubicBezTo>
                  <a:pt x="1971228" y="206509"/>
                  <a:pt x="1958112" y="187413"/>
                  <a:pt x="1943085" y="169881"/>
                </a:cubicBezTo>
                <a:cubicBezTo>
                  <a:pt x="1882365" y="99041"/>
                  <a:pt x="1924099" y="154059"/>
                  <a:pt x="1859958" y="100608"/>
                </a:cubicBezTo>
                <a:cubicBezTo>
                  <a:pt x="1790771" y="42952"/>
                  <a:pt x="1849876" y="69537"/>
                  <a:pt x="1776831" y="45190"/>
                </a:cubicBezTo>
                <a:cubicBezTo>
                  <a:pt x="1762976" y="35954"/>
                  <a:pt x="1750160" y="24928"/>
                  <a:pt x="1735267" y="17481"/>
                </a:cubicBezTo>
                <a:cubicBezTo>
                  <a:pt x="1662267" y="-19019"/>
                  <a:pt x="1574868" y="12115"/>
                  <a:pt x="1499740" y="17481"/>
                </a:cubicBezTo>
                <a:lnTo>
                  <a:pt x="1416613" y="45190"/>
                </a:lnTo>
                <a:cubicBezTo>
                  <a:pt x="1402758" y="49808"/>
                  <a:pt x="1388111" y="52513"/>
                  <a:pt x="1375049" y="59044"/>
                </a:cubicBezTo>
                <a:cubicBezTo>
                  <a:pt x="1356576" y="68280"/>
                  <a:pt x="1338614" y="78617"/>
                  <a:pt x="1319631" y="86753"/>
                </a:cubicBezTo>
                <a:cubicBezTo>
                  <a:pt x="1306208" y="92506"/>
                  <a:pt x="1291129" y="94077"/>
                  <a:pt x="1278067" y="100608"/>
                </a:cubicBezTo>
                <a:cubicBezTo>
                  <a:pt x="1263174" y="108055"/>
                  <a:pt x="1251397" y="120870"/>
                  <a:pt x="1236504" y="128317"/>
                </a:cubicBezTo>
                <a:cubicBezTo>
                  <a:pt x="1223442" y="134848"/>
                  <a:pt x="1208002" y="135641"/>
                  <a:pt x="1194940" y="142172"/>
                </a:cubicBezTo>
                <a:cubicBezTo>
                  <a:pt x="1163607" y="157838"/>
                  <a:pt x="1159006" y="164251"/>
                  <a:pt x="1139522" y="183735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9892145" y="96902"/>
            <a:ext cx="2161310" cy="2299934"/>
          </a:xfrm>
          <a:custGeom>
            <a:avLst/>
            <a:gdLst>
              <a:gd name="connsiteX0" fmla="*/ 1995055 w 2161310"/>
              <a:gd name="connsiteY0" fmla="*/ 110916 h 2299934"/>
              <a:gd name="connsiteX1" fmla="*/ 346364 w 2161310"/>
              <a:gd name="connsiteY1" fmla="*/ 83207 h 2299934"/>
              <a:gd name="connsiteX2" fmla="*/ 152400 w 2161310"/>
              <a:gd name="connsiteY2" fmla="*/ 124771 h 2299934"/>
              <a:gd name="connsiteX3" fmla="*/ 110837 w 2161310"/>
              <a:gd name="connsiteY3" fmla="*/ 166334 h 2299934"/>
              <a:gd name="connsiteX4" fmla="*/ 69273 w 2161310"/>
              <a:gd name="connsiteY4" fmla="*/ 249462 h 2299934"/>
              <a:gd name="connsiteX5" fmla="*/ 0 w 2161310"/>
              <a:gd name="connsiteY5" fmla="*/ 429571 h 2299934"/>
              <a:gd name="connsiteX6" fmla="*/ 13855 w 2161310"/>
              <a:gd name="connsiteY6" fmla="*/ 1177716 h 2299934"/>
              <a:gd name="connsiteX7" fmla="*/ 41564 w 2161310"/>
              <a:gd name="connsiteY7" fmla="*/ 1302407 h 2299934"/>
              <a:gd name="connsiteX8" fmla="*/ 83128 w 2161310"/>
              <a:gd name="connsiteY8" fmla="*/ 1413243 h 2299934"/>
              <a:gd name="connsiteX9" fmla="*/ 110837 w 2161310"/>
              <a:gd name="connsiteY9" fmla="*/ 1510225 h 2299934"/>
              <a:gd name="connsiteX10" fmla="*/ 124691 w 2161310"/>
              <a:gd name="connsiteY10" fmla="*/ 1565643 h 2299934"/>
              <a:gd name="connsiteX11" fmla="*/ 152400 w 2161310"/>
              <a:gd name="connsiteY11" fmla="*/ 1648771 h 2299934"/>
              <a:gd name="connsiteX12" fmla="*/ 166255 w 2161310"/>
              <a:gd name="connsiteY12" fmla="*/ 1718043 h 2299934"/>
              <a:gd name="connsiteX13" fmla="*/ 180110 w 2161310"/>
              <a:gd name="connsiteY13" fmla="*/ 1773462 h 2299934"/>
              <a:gd name="connsiteX14" fmla="*/ 221673 w 2161310"/>
              <a:gd name="connsiteY14" fmla="*/ 1967425 h 2299934"/>
              <a:gd name="connsiteX15" fmla="*/ 263237 w 2161310"/>
              <a:gd name="connsiteY15" fmla="*/ 2092116 h 2299934"/>
              <a:gd name="connsiteX16" fmla="*/ 277091 w 2161310"/>
              <a:gd name="connsiteY16" fmla="*/ 2133680 h 2299934"/>
              <a:gd name="connsiteX17" fmla="*/ 429491 w 2161310"/>
              <a:gd name="connsiteY17" fmla="*/ 2230662 h 2299934"/>
              <a:gd name="connsiteX18" fmla="*/ 484910 w 2161310"/>
              <a:gd name="connsiteY18" fmla="*/ 2244516 h 2299934"/>
              <a:gd name="connsiteX19" fmla="*/ 568037 w 2161310"/>
              <a:gd name="connsiteY19" fmla="*/ 2272225 h 2299934"/>
              <a:gd name="connsiteX20" fmla="*/ 609600 w 2161310"/>
              <a:gd name="connsiteY20" fmla="*/ 2286080 h 2299934"/>
              <a:gd name="connsiteX21" fmla="*/ 678873 w 2161310"/>
              <a:gd name="connsiteY21" fmla="*/ 2299934 h 2299934"/>
              <a:gd name="connsiteX22" fmla="*/ 1205346 w 2161310"/>
              <a:gd name="connsiteY22" fmla="*/ 2286080 h 2299934"/>
              <a:gd name="connsiteX23" fmla="*/ 1260764 w 2161310"/>
              <a:gd name="connsiteY23" fmla="*/ 2272225 h 2299934"/>
              <a:gd name="connsiteX24" fmla="*/ 1399310 w 2161310"/>
              <a:gd name="connsiteY24" fmla="*/ 2244516 h 2299934"/>
              <a:gd name="connsiteX25" fmla="*/ 1496291 w 2161310"/>
              <a:gd name="connsiteY25" fmla="*/ 2230662 h 2299934"/>
              <a:gd name="connsiteX26" fmla="*/ 1565564 w 2161310"/>
              <a:gd name="connsiteY26" fmla="*/ 2216807 h 2299934"/>
              <a:gd name="connsiteX27" fmla="*/ 1704110 w 2161310"/>
              <a:gd name="connsiteY27" fmla="*/ 2202953 h 2299934"/>
              <a:gd name="connsiteX28" fmla="*/ 1814946 w 2161310"/>
              <a:gd name="connsiteY28" fmla="*/ 2175243 h 2299934"/>
              <a:gd name="connsiteX29" fmla="*/ 1870364 w 2161310"/>
              <a:gd name="connsiteY29" fmla="*/ 2161389 h 2299934"/>
              <a:gd name="connsiteX30" fmla="*/ 1953491 w 2161310"/>
              <a:gd name="connsiteY30" fmla="*/ 2133680 h 2299934"/>
              <a:gd name="connsiteX31" fmla="*/ 2022764 w 2161310"/>
              <a:gd name="connsiteY31" fmla="*/ 2064407 h 2299934"/>
              <a:gd name="connsiteX32" fmla="*/ 2050473 w 2161310"/>
              <a:gd name="connsiteY32" fmla="*/ 1981280 h 2299934"/>
              <a:gd name="connsiteX33" fmla="*/ 2078182 w 2161310"/>
              <a:gd name="connsiteY33" fmla="*/ 1939716 h 2299934"/>
              <a:gd name="connsiteX34" fmla="*/ 2105891 w 2161310"/>
              <a:gd name="connsiteY34" fmla="*/ 1856589 h 2299934"/>
              <a:gd name="connsiteX35" fmla="*/ 2119746 w 2161310"/>
              <a:gd name="connsiteY35" fmla="*/ 1815025 h 2299934"/>
              <a:gd name="connsiteX36" fmla="*/ 2133600 w 2161310"/>
              <a:gd name="connsiteY36" fmla="*/ 1676480 h 2299934"/>
              <a:gd name="connsiteX37" fmla="*/ 2147455 w 2161310"/>
              <a:gd name="connsiteY37" fmla="*/ 1607207 h 2299934"/>
              <a:gd name="connsiteX38" fmla="*/ 2161310 w 2161310"/>
              <a:gd name="connsiteY38" fmla="*/ 1496371 h 2299934"/>
              <a:gd name="connsiteX39" fmla="*/ 2147455 w 2161310"/>
              <a:gd name="connsiteY39" fmla="*/ 789789 h 2299934"/>
              <a:gd name="connsiteX40" fmla="*/ 2133600 w 2161310"/>
              <a:gd name="connsiteY40" fmla="*/ 748225 h 2299934"/>
              <a:gd name="connsiteX41" fmla="*/ 2119746 w 2161310"/>
              <a:gd name="connsiteY41" fmla="*/ 692807 h 2299934"/>
              <a:gd name="connsiteX42" fmla="*/ 2078182 w 2161310"/>
              <a:gd name="connsiteY42" fmla="*/ 568116 h 2299934"/>
              <a:gd name="connsiteX43" fmla="*/ 2050473 w 2161310"/>
              <a:gd name="connsiteY43" fmla="*/ 471134 h 2299934"/>
              <a:gd name="connsiteX44" fmla="*/ 2008910 w 2161310"/>
              <a:gd name="connsiteY44" fmla="*/ 388007 h 2299934"/>
              <a:gd name="connsiteX45" fmla="*/ 1981200 w 2161310"/>
              <a:gd name="connsiteY45" fmla="*/ 318734 h 2299934"/>
              <a:gd name="connsiteX46" fmla="*/ 1967346 w 2161310"/>
              <a:gd name="connsiteY46" fmla="*/ 277171 h 2299934"/>
              <a:gd name="connsiteX47" fmla="*/ 1925782 w 2161310"/>
              <a:gd name="connsiteY47" fmla="*/ 221753 h 2299934"/>
              <a:gd name="connsiteX48" fmla="*/ 1884219 w 2161310"/>
              <a:gd name="connsiteY48" fmla="*/ 180189 h 2299934"/>
              <a:gd name="connsiteX49" fmla="*/ 1787237 w 2161310"/>
              <a:gd name="connsiteY49" fmla="*/ 110916 h 2299934"/>
              <a:gd name="connsiteX50" fmla="*/ 1731819 w 2161310"/>
              <a:gd name="connsiteY50" fmla="*/ 41643 h 2299934"/>
              <a:gd name="connsiteX51" fmla="*/ 1690255 w 2161310"/>
              <a:gd name="connsiteY51" fmla="*/ 80 h 229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61310" h="2299934">
                <a:moveTo>
                  <a:pt x="1995055" y="110916"/>
                </a:moveTo>
                <a:cubicBezTo>
                  <a:pt x="1418199" y="255135"/>
                  <a:pt x="2126908" y="83207"/>
                  <a:pt x="346364" y="83207"/>
                </a:cubicBezTo>
                <a:cubicBezTo>
                  <a:pt x="280242" y="83207"/>
                  <a:pt x="217055" y="110916"/>
                  <a:pt x="152400" y="124771"/>
                </a:cubicBezTo>
                <a:cubicBezTo>
                  <a:pt x="138546" y="138625"/>
                  <a:pt x="121705" y="150032"/>
                  <a:pt x="110837" y="166334"/>
                </a:cubicBezTo>
                <a:cubicBezTo>
                  <a:pt x="93652" y="192111"/>
                  <a:pt x="82255" y="221333"/>
                  <a:pt x="69273" y="249462"/>
                </a:cubicBezTo>
                <a:cubicBezTo>
                  <a:pt x="26820" y="341444"/>
                  <a:pt x="30016" y="339524"/>
                  <a:pt x="0" y="429571"/>
                </a:cubicBezTo>
                <a:cubicBezTo>
                  <a:pt x="4618" y="678953"/>
                  <a:pt x="5405" y="928435"/>
                  <a:pt x="13855" y="1177716"/>
                </a:cubicBezTo>
                <a:cubicBezTo>
                  <a:pt x="14691" y="1202363"/>
                  <a:pt x="35546" y="1275326"/>
                  <a:pt x="41564" y="1302407"/>
                </a:cubicBezTo>
                <a:cubicBezTo>
                  <a:pt x="61537" y="1392286"/>
                  <a:pt x="40340" y="1349061"/>
                  <a:pt x="83128" y="1413243"/>
                </a:cubicBezTo>
                <a:cubicBezTo>
                  <a:pt x="126435" y="1586479"/>
                  <a:pt x="71088" y="1371104"/>
                  <a:pt x="110837" y="1510225"/>
                </a:cubicBezTo>
                <a:cubicBezTo>
                  <a:pt x="116068" y="1528534"/>
                  <a:pt x="119220" y="1547405"/>
                  <a:pt x="124691" y="1565643"/>
                </a:cubicBezTo>
                <a:cubicBezTo>
                  <a:pt x="133084" y="1593619"/>
                  <a:pt x="146672" y="1620130"/>
                  <a:pt x="152400" y="1648771"/>
                </a:cubicBezTo>
                <a:cubicBezTo>
                  <a:pt x="157018" y="1671862"/>
                  <a:pt x="161147" y="1695056"/>
                  <a:pt x="166255" y="1718043"/>
                </a:cubicBezTo>
                <a:cubicBezTo>
                  <a:pt x="170386" y="1736631"/>
                  <a:pt x="176120" y="1754843"/>
                  <a:pt x="180110" y="1773462"/>
                </a:cubicBezTo>
                <a:cubicBezTo>
                  <a:pt x="188151" y="1810984"/>
                  <a:pt x="205859" y="1914710"/>
                  <a:pt x="221673" y="1967425"/>
                </a:cubicBezTo>
                <a:cubicBezTo>
                  <a:pt x="221696" y="1967503"/>
                  <a:pt x="256297" y="2071295"/>
                  <a:pt x="263237" y="2092116"/>
                </a:cubicBezTo>
                <a:cubicBezTo>
                  <a:pt x="267855" y="2105971"/>
                  <a:pt x="265408" y="2124918"/>
                  <a:pt x="277091" y="2133680"/>
                </a:cubicBezTo>
                <a:cubicBezTo>
                  <a:pt x="324554" y="2169276"/>
                  <a:pt x="373095" y="2209514"/>
                  <a:pt x="429491" y="2230662"/>
                </a:cubicBezTo>
                <a:cubicBezTo>
                  <a:pt x="447320" y="2237348"/>
                  <a:pt x="466672" y="2239045"/>
                  <a:pt x="484910" y="2244516"/>
                </a:cubicBezTo>
                <a:cubicBezTo>
                  <a:pt x="512886" y="2252909"/>
                  <a:pt x="540328" y="2262989"/>
                  <a:pt x="568037" y="2272225"/>
                </a:cubicBezTo>
                <a:cubicBezTo>
                  <a:pt x="581891" y="2276843"/>
                  <a:pt x="595280" y="2283216"/>
                  <a:pt x="609600" y="2286080"/>
                </a:cubicBezTo>
                <a:lnTo>
                  <a:pt x="678873" y="2299934"/>
                </a:lnTo>
                <a:cubicBezTo>
                  <a:pt x="854364" y="2295316"/>
                  <a:pt x="1029993" y="2294430"/>
                  <a:pt x="1205346" y="2286080"/>
                </a:cubicBezTo>
                <a:cubicBezTo>
                  <a:pt x="1224366" y="2285174"/>
                  <a:pt x="1242145" y="2276215"/>
                  <a:pt x="1260764" y="2272225"/>
                </a:cubicBezTo>
                <a:cubicBezTo>
                  <a:pt x="1306815" y="2262357"/>
                  <a:pt x="1352687" y="2251176"/>
                  <a:pt x="1399310" y="2244516"/>
                </a:cubicBezTo>
                <a:cubicBezTo>
                  <a:pt x="1431637" y="2239898"/>
                  <a:pt x="1464080" y="2236030"/>
                  <a:pt x="1496291" y="2230662"/>
                </a:cubicBezTo>
                <a:cubicBezTo>
                  <a:pt x="1519519" y="2226791"/>
                  <a:pt x="1542222" y="2219919"/>
                  <a:pt x="1565564" y="2216807"/>
                </a:cubicBezTo>
                <a:cubicBezTo>
                  <a:pt x="1611569" y="2210673"/>
                  <a:pt x="1657928" y="2207571"/>
                  <a:pt x="1704110" y="2202953"/>
                </a:cubicBezTo>
                <a:cubicBezTo>
                  <a:pt x="1844965" y="2174781"/>
                  <a:pt x="1715529" y="2203648"/>
                  <a:pt x="1814946" y="2175243"/>
                </a:cubicBezTo>
                <a:cubicBezTo>
                  <a:pt x="1833255" y="2170012"/>
                  <a:pt x="1852126" y="2166860"/>
                  <a:pt x="1870364" y="2161389"/>
                </a:cubicBezTo>
                <a:cubicBezTo>
                  <a:pt x="1898340" y="2152996"/>
                  <a:pt x="1953491" y="2133680"/>
                  <a:pt x="1953491" y="2133680"/>
                </a:cubicBezTo>
                <a:cubicBezTo>
                  <a:pt x="1991410" y="2108401"/>
                  <a:pt x="2003319" y="2108159"/>
                  <a:pt x="2022764" y="2064407"/>
                </a:cubicBezTo>
                <a:cubicBezTo>
                  <a:pt x="2034626" y="2037717"/>
                  <a:pt x="2034272" y="2005582"/>
                  <a:pt x="2050473" y="1981280"/>
                </a:cubicBezTo>
                <a:cubicBezTo>
                  <a:pt x="2059709" y="1967425"/>
                  <a:pt x="2071419" y="1954932"/>
                  <a:pt x="2078182" y="1939716"/>
                </a:cubicBezTo>
                <a:cubicBezTo>
                  <a:pt x="2090044" y="1913026"/>
                  <a:pt x="2096655" y="1884298"/>
                  <a:pt x="2105891" y="1856589"/>
                </a:cubicBezTo>
                <a:lnTo>
                  <a:pt x="2119746" y="1815025"/>
                </a:lnTo>
                <a:cubicBezTo>
                  <a:pt x="2124364" y="1768843"/>
                  <a:pt x="2127466" y="1722485"/>
                  <a:pt x="2133600" y="1676480"/>
                </a:cubicBezTo>
                <a:cubicBezTo>
                  <a:pt x="2136712" y="1653138"/>
                  <a:pt x="2143874" y="1630481"/>
                  <a:pt x="2147455" y="1607207"/>
                </a:cubicBezTo>
                <a:cubicBezTo>
                  <a:pt x="2153117" y="1570407"/>
                  <a:pt x="2156692" y="1533316"/>
                  <a:pt x="2161310" y="1496371"/>
                </a:cubicBezTo>
                <a:cubicBezTo>
                  <a:pt x="2156692" y="1260844"/>
                  <a:pt x="2156174" y="1025200"/>
                  <a:pt x="2147455" y="789789"/>
                </a:cubicBezTo>
                <a:cubicBezTo>
                  <a:pt x="2146914" y="775195"/>
                  <a:pt x="2137612" y="762267"/>
                  <a:pt x="2133600" y="748225"/>
                </a:cubicBezTo>
                <a:cubicBezTo>
                  <a:pt x="2128369" y="729916"/>
                  <a:pt x="2123877" y="711395"/>
                  <a:pt x="2119746" y="692807"/>
                </a:cubicBezTo>
                <a:cubicBezTo>
                  <a:pt x="2098261" y="596122"/>
                  <a:pt x="2119562" y="650876"/>
                  <a:pt x="2078182" y="568116"/>
                </a:cubicBezTo>
                <a:cubicBezTo>
                  <a:pt x="2071891" y="542949"/>
                  <a:pt x="2061833" y="496693"/>
                  <a:pt x="2050473" y="471134"/>
                </a:cubicBezTo>
                <a:cubicBezTo>
                  <a:pt x="2037891" y="442825"/>
                  <a:pt x="2021729" y="416210"/>
                  <a:pt x="2008910" y="388007"/>
                </a:cubicBezTo>
                <a:cubicBezTo>
                  <a:pt x="1998619" y="365366"/>
                  <a:pt x="1989932" y="342020"/>
                  <a:pt x="1981200" y="318734"/>
                </a:cubicBezTo>
                <a:cubicBezTo>
                  <a:pt x="1976072" y="305060"/>
                  <a:pt x="1974591" y="289851"/>
                  <a:pt x="1967346" y="277171"/>
                </a:cubicBezTo>
                <a:cubicBezTo>
                  <a:pt x="1955890" y="257122"/>
                  <a:pt x="1940809" y="239285"/>
                  <a:pt x="1925782" y="221753"/>
                </a:cubicBezTo>
                <a:cubicBezTo>
                  <a:pt x="1913031" y="206877"/>
                  <a:pt x="1899095" y="192940"/>
                  <a:pt x="1884219" y="180189"/>
                </a:cubicBezTo>
                <a:cubicBezTo>
                  <a:pt x="1854150" y="154415"/>
                  <a:pt x="1820128" y="132844"/>
                  <a:pt x="1787237" y="110916"/>
                </a:cubicBezTo>
                <a:cubicBezTo>
                  <a:pt x="1701953" y="-17009"/>
                  <a:pt x="1810785" y="140351"/>
                  <a:pt x="1731819" y="41643"/>
                </a:cubicBezTo>
                <a:cubicBezTo>
                  <a:pt x="1695495" y="-3763"/>
                  <a:pt x="1722440" y="80"/>
                  <a:pt x="1690255" y="80"/>
                </a:cubicBezTo>
              </a:path>
            </a:pathLst>
          </a:cu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" y="1218046"/>
            <a:ext cx="4038600" cy="408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73" y="1473200"/>
            <a:ext cx="6667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960"/>
          </a:xfrm>
        </p:spPr>
        <p:txBody>
          <a:bodyPr/>
          <a:lstStyle/>
          <a:p>
            <a:r>
              <a:rPr lang="en-US" smtClean="0"/>
              <a:t>			P2 </a:t>
            </a:r>
            <a:r>
              <a:rPr lang="en-US" dirty="0" smtClean="0"/>
              <a:t>Decision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085"/>
            <a:ext cx="10515600" cy="47828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angle</a:t>
            </a:r>
            <a:r>
              <a:rPr lang="en-US" dirty="0" smtClean="0"/>
              <a:t>",</a:t>
            </a:r>
          </a:p>
          <a:p>
            <a:r>
              <a:rPr lang="en-US" dirty="0"/>
              <a:t>"comprehension",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forLoop</a:t>
            </a:r>
            <a:r>
              <a:rPr lang="en-US" dirty="0"/>
              <a:t>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usingCounter</a:t>
            </a:r>
            <a:r>
              <a:rPr lang="en-US" dirty="0"/>
              <a:t>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nesting",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strategy",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drawPolygon</a:t>
            </a:r>
            <a:r>
              <a:rPr lang="en-US" dirty="0"/>
              <a:t>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leftRight</a:t>
            </a:r>
            <a:r>
              <a:rPr lang="en-US" dirty="0"/>
              <a:t>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invariances",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variables",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functions",	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SkippedVideo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5314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Polygon Decision Trees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8572365" y="1723644"/>
            <a:ext cx="1723869" cy="115661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GetEqualSidedPolygonAngles</a:t>
            </a:r>
            <a:endParaRPr lang="en-US" dirty="0"/>
          </a:p>
        </p:txBody>
      </p:sp>
      <p:sp>
        <p:nvSpPr>
          <p:cNvPr id="6" name="Terminator 5"/>
          <p:cNvSpPr/>
          <p:nvPr/>
        </p:nvSpPr>
        <p:spPr>
          <a:xfrm>
            <a:off x="2299082" y="1740510"/>
            <a:ext cx="1733202" cy="113975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DontGetEqualSidedPolygonAngles</a:t>
            </a:r>
            <a:endParaRPr lang="en-US" dirty="0"/>
          </a:p>
        </p:txBody>
      </p:sp>
      <p:sp>
        <p:nvSpPr>
          <p:cNvPr id="7" name="Terminator 6"/>
          <p:cNvSpPr/>
          <p:nvPr/>
        </p:nvSpPr>
        <p:spPr>
          <a:xfrm>
            <a:off x="10296234" y="3236725"/>
            <a:ext cx="1698424" cy="110403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ThinksToInvertAngle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6669965" y="3237836"/>
            <a:ext cx="1740568" cy="110292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DontInvertAngle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5031173" y="917913"/>
            <a:ext cx="2129653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837482" y="1334125"/>
            <a:ext cx="1193691" cy="65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>
            <a:off x="7160826" y="1182608"/>
            <a:ext cx="1411539" cy="71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866595" y="2659845"/>
            <a:ext cx="843828" cy="5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344" y="2728711"/>
            <a:ext cx="1149102" cy="50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/>
          <p:cNvSpPr/>
          <p:nvPr/>
        </p:nvSpPr>
        <p:spPr>
          <a:xfrm>
            <a:off x="4543169" y="444838"/>
            <a:ext cx="2223541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Comprehension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8034728" y="1352508"/>
            <a:ext cx="2223541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NoComprehension</a:t>
            </a:r>
            <a:endParaRPr lang="en-US" dirty="0"/>
          </a:p>
        </p:txBody>
      </p:sp>
      <p:sp>
        <p:nvSpPr>
          <p:cNvPr id="6" name="Terminator 5"/>
          <p:cNvSpPr/>
          <p:nvPr/>
        </p:nvSpPr>
        <p:spPr>
          <a:xfrm>
            <a:off x="1294741" y="1259229"/>
            <a:ext cx="2257928" cy="60594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GetComprehension</a:t>
            </a:r>
            <a:endParaRPr lang="en-US" dirty="0"/>
          </a:p>
        </p:txBody>
      </p:sp>
      <p:sp>
        <p:nvSpPr>
          <p:cNvPr id="7" name="Terminator 6"/>
          <p:cNvSpPr/>
          <p:nvPr/>
        </p:nvSpPr>
        <p:spPr>
          <a:xfrm>
            <a:off x="175935" y="2608787"/>
            <a:ext cx="2132550" cy="92889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GetNestedVariousShapes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3102964" y="2573454"/>
            <a:ext cx="1981001" cy="9642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GetSize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9968459" y="2557978"/>
            <a:ext cx="2223541" cy="8447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DontGetSize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6330847" y="2557977"/>
            <a:ext cx="2633271" cy="84478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DontGetNestedVariousShapes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49479" y="839449"/>
            <a:ext cx="1193690" cy="41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5365" y="1865173"/>
            <a:ext cx="649376" cy="6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3451074" y="1889530"/>
            <a:ext cx="642391" cy="68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6710" y="839449"/>
            <a:ext cx="1268018" cy="51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050637" y="1889530"/>
            <a:ext cx="984091" cy="65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68460" y="1914468"/>
            <a:ext cx="1023440" cy="59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5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/>
          <p:cNvSpPr/>
          <p:nvPr/>
        </p:nvSpPr>
        <p:spPr>
          <a:xfrm>
            <a:off x="4543169" y="444838"/>
            <a:ext cx="2223541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DrawPolyGon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2668249" y="1671402"/>
            <a:ext cx="2223541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CanDrawPolygon</a:t>
            </a:r>
            <a:endParaRPr lang="en-US" dirty="0"/>
          </a:p>
        </p:txBody>
      </p:sp>
      <p:sp>
        <p:nvSpPr>
          <p:cNvPr id="6" name="Terminator 5"/>
          <p:cNvSpPr/>
          <p:nvPr/>
        </p:nvSpPr>
        <p:spPr>
          <a:xfrm>
            <a:off x="1295300" y="3090601"/>
            <a:ext cx="2274857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UnderstoodCounter</a:t>
            </a:r>
            <a:endParaRPr lang="en-US" dirty="0"/>
          </a:p>
        </p:txBody>
      </p:sp>
      <p:sp>
        <p:nvSpPr>
          <p:cNvPr id="7" name="Terminator 6"/>
          <p:cNvSpPr/>
          <p:nvPr/>
        </p:nvSpPr>
        <p:spPr>
          <a:xfrm>
            <a:off x="183529" y="4662455"/>
            <a:ext cx="2223541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UnderstoodLoop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8608001" y="1721499"/>
            <a:ext cx="2364799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CannotDrawPolygon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6766710" y="3090601"/>
            <a:ext cx="2527192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DontGetSequenceAndLoop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10019576" y="3090601"/>
            <a:ext cx="2223541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ConfusedByLoops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3068562" y="4627861"/>
            <a:ext cx="2223541" cy="5293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UnderstoodLoop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93793" y="974228"/>
            <a:ext cx="649376" cy="6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49675" y="2281139"/>
            <a:ext cx="649376" cy="6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5536" y="3662722"/>
            <a:ext cx="719528" cy="95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3199051" y="3662722"/>
            <a:ext cx="981282" cy="96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283313" y="2346651"/>
            <a:ext cx="649376" cy="64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668952" y="2308088"/>
            <a:ext cx="723573" cy="68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66710" y="976233"/>
            <a:ext cx="1841291" cy="69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7762"/>
              </p:ext>
            </p:extLst>
          </p:nvPr>
        </p:nvGraphicFramePr>
        <p:xfrm>
          <a:off x="594757" y="957324"/>
          <a:ext cx="6351814" cy="479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59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60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   P2 Decision List</vt:lpstr>
      <vt:lpstr>   Polygon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James Piech</dc:creator>
  <cp:lastModifiedBy>Fatma Tarlaci</cp:lastModifiedBy>
  <cp:revision>13</cp:revision>
  <dcterms:created xsi:type="dcterms:W3CDTF">2017-06-04T02:46:47Z</dcterms:created>
  <dcterms:modified xsi:type="dcterms:W3CDTF">2017-06-13T05:05:38Z</dcterms:modified>
</cp:coreProperties>
</file>